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69" r:id="rId7"/>
    <p:sldId id="279" r:id="rId8"/>
    <p:sldId id="280" r:id="rId9"/>
    <p:sldId id="281" r:id="rId10"/>
    <p:sldId id="282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614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28245" y="2873358"/>
            <a:ext cx="1338828" cy="1126534"/>
            <a:chOff x="3238428" y="2902286"/>
            <a:chExt cx="1338828" cy="11265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288537" y="3721043"/>
              <a:ext cx="1195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Python Is FUN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Python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28245" y="2873358"/>
            <a:ext cx="1338828" cy="1126534"/>
            <a:chOff x="3238428" y="2902286"/>
            <a:chExt cx="1338828" cy="11265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288537" y="3721043"/>
              <a:ext cx="1195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Python Is FUN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7661" y="6229213"/>
            <a:ext cx="4854339" cy="1257574"/>
          </a:xfrm>
        </p:spPr>
        <p:txBody>
          <a:bodyPr/>
          <a:lstStyle/>
          <a:p>
            <a:pPr algn="r"/>
            <a:r>
              <a:rPr lang="en-US" dirty="0"/>
              <a:t>- By </a:t>
            </a:r>
            <a:r>
              <a:rPr lang="en-US" dirty="0" err="1"/>
              <a:t>Vinit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4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	 operators?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20338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The operator can be defined as a symbol which is responsible for a particular operation between two operands.</a:t>
            </a:r>
          </a:p>
          <a:p>
            <a:endParaRPr lang="en-US" b="1" i="0" dirty="0">
              <a:effectLst/>
              <a:latin typeface="inter-regular"/>
            </a:endParaRPr>
          </a:p>
          <a:p>
            <a:r>
              <a:rPr lang="en-US" b="1" i="0" dirty="0">
                <a:effectLst/>
                <a:latin typeface="inter-regular"/>
              </a:rPr>
              <a:t>Operators are the pillars of a program on which the logic is built in a specific programming language.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1028" name="Picture 4" descr="7 Types of Python Operators that will ease your programming - TechVidvan">
            <a:extLst>
              <a:ext uri="{FF2B5EF4-FFF2-40B4-BE49-F238E27FC236}">
                <a16:creationId xmlns:a16="http://schemas.microsoft.com/office/drawing/2014/main" id="{5C06A9EA-F1E5-4B82-A779-4C019C699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76"/>
          <a:stretch/>
        </p:blipFill>
        <p:spPr bwMode="auto">
          <a:xfrm>
            <a:off x="412163" y="3429000"/>
            <a:ext cx="5782903" cy="30141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ors and Expressions in Python – Real Python">
            <a:extLst>
              <a:ext uri="{FF2B5EF4-FFF2-40B4-BE49-F238E27FC236}">
                <a16:creationId xmlns:a16="http://schemas.microsoft.com/office/drawing/2014/main" id="{0C35F559-8E14-4EBA-94E8-174AC0F9D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7"/>
          <a:stretch/>
        </p:blipFill>
        <p:spPr bwMode="auto">
          <a:xfrm>
            <a:off x="7063754" y="3604334"/>
            <a:ext cx="4453330" cy="2166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Arithmetic Operator	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20338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Arithmetic operators are used to perform arithmetic operations between two operands.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2050" name="Picture 2" descr="Operators In Python and It&amp;#39;s Type - Blogs | Fireblaze AI School">
            <a:extLst>
              <a:ext uri="{FF2B5EF4-FFF2-40B4-BE49-F238E27FC236}">
                <a16:creationId xmlns:a16="http://schemas.microsoft.com/office/drawing/2014/main" id="{AC3CEB8D-9ACF-4FCC-939D-C51AB844E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02455" y="2292574"/>
            <a:ext cx="4817616" cy="42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7E6FF-FD58-45E2-B8B6-161897C3E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53" t="17122" r="13744" b="16619"/>
          <a:stretch/>
        </p:blipFill>
        <p:spPr>
          <a:xfrm>
            <a:off x="7140607" y="2935991"/>
            <a:ext cx="3704578" cy="28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2. </a:t>
            </a:r>
            <a:r>
              <a:rPr lang="en-IN" i="0" dirty="0">
                <a:effectLst/>
                <a:latin typeface="inter-regular"/>
              </a:rPr>
              <a:t>Comparison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Comparison operators are used to comparing the value of the two operands and returns Boolean true or false accordingly. 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3074" name="Picture 2" descr="Python Comparison Operators - Learn how to compare values in Python -  TechVidvan">
            <a:extLst>
              <a:ext uri="{FF2B5EF4-FFF2-40B4-BE49-F238E27FC236}">
                <a16:creationId xmlns:a16="http://schemas.microsoft.com/office/drawing/2014/main" id="{E3DE4939-68DE-4AA9-8104-317720C0C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5"/>
          <a:stretch/>
        </p:blipFill>
        <p:spPr bwMode="auto">
          <a:xfrm>
            <a:off x="736845" y="2063261"/>
            <a:ext cx="5095784" cy="4191023"/>
          </a:xfrm>
          <a:prstGeom prst="snip2DiagRect">
            <a:avLst>
              <a:gd name="adj1" fmla="val 0"/>
              <a:gd name="adj2" fmla="val 3869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5487B-4971-4858-9F63-D53A09E3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2755"/>
            <a:ext cx="5656884" cy="40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3. </a:t>
            </a:r>
            <a:r>
              <a:rPr lang="en-IN" dirty="0">
                <a:latin typeface="inter-regular"/>
              </a:rPr>
              <a:t>Assignment Operators 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The assignment operators are used to assign the value of the right expression to the left operand.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8387C-56B4-48BC-A171-035D3459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57" y="783012"/>
            <a:ext cx="5620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4. Bitwise Operators 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The bitwise operators perform bit by bit operation on the values of the two operands. 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5487B-4971-4858-9F63-D53A09E3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3233" y="1630391"/>
            <a:ext cx="4833738" cy="4757013"/>
          </a:xfrm>
          <a:prstGeom prst="rect">
            <a:avLst/>
          </a:prstGeom>
        </p:spPr>
      </p:pic>
      <p:pic>
        <p:nvPicPr>
          <p:cNvPr id="4100" name="Picture 4" descr="Bitwise Operators In Python | Program For Bitwise Operator | Edureka">
            <a:extLst>
              <a:ext uri="{FF2B5EF4-FFF2-40B4-BE49-F238E27FC236}">
                <a16:creationId xmlns:a16="http://schemas.microsoft.com/office/drawing/2014/main" id="{61ECB63F-E3E9-43BC-9A7B-2F5D3981C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38607" r="10855" b="11078"/>
          <a:stretch/>
        </p:blipFill>
        <p:spPr bwMode="auto">
          <a:xfrm>
            <a:off x="1149330" y="2599737"/>
            <a:ext cx="3769712" cy="28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5. Logical Operators 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The logical operators are used primarily in the expression evaluation to make a decision.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6146" name="Picture 2" descr="The Logic in Logical Operators. Explaining the concept of logical… | by  Shafi Sahal | Geek Culture | Medium">
            <a:extLst>
              <a:ext uri="{FF2B5EF4-FFF2-40B4-BE49-F238E27FC236}">
                <a16:creationId xmlns:a16="http://schemas.microsoft.com/office/drawing/2014/main" id="{CBBBBC62-AD0A-4201-A031-14E9CE104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/>
          <a:stretch/>
        </p:blipFill>
        <p:spPr bwMode="auto">
          <a:xfrm>
            <a:off x="3596877" y="2516635"/>
            <a:ext cx="4752975" cy="32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6. Membership Operators 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Python membership operators are used to check the membership of value inside a Python data structure. 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8196" name="Picture 4" descr="Python Membership “in” Operator – Finxter">
            <a:extLst>
              <a:ext uri="{FF2B5EF4-FFF2-40B4-BE49-F238E27FC236}">
                <a16:creationId xmlns:a16="http://schemas.microsoft.com/office/drawing/2014/main" id="{69808184-B6D3-4164-9BDA-07E3ED5ED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/>
          <a:stretch/>
        </p:blipFill>
        <p:spPr bwMode="auto">
          <a:xfrm>
            <a:off x="2735801" y="2200518"/>
            <a:ext cx="672039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8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7. Identity Operators 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455" y="1052549"/>
            <a:ext cx="11141820" cy="608895"/>
          </a:xfrm>
        </p:spPr>
        <p:txBody>
          <a:bodyPr/>
          <a:lstStyle/>
          <a:p>
            <a:r>
              <a:rPr lang="en-US" b="1" i="0" dirty="0">
                <a:effectLst/>
                <a:latin typeface="inter-regular"/>
              </a:rPr>
              <a:t>The identity operators are used to decide whether an element certain class or type.</a:t>
            </a: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16" y="157677"/>
            <a:ext cx="758782" cy="758782"/>
          </a:xfrm>
          <a:prstGeom prst="rect">
            <a:avLst/>
          </a:prstGeom>
        </p:spPr>
      </p:pic>
      <p:pic>
        <p:nvPicPr>
          <p:cNvPr id="7170" name="Picture 2" descr="Python Operators and Expressions - MAKE ME ANALYST">
            <a:extLst>
              <a:ext uri="{FF2B5EF4-FFF2-40B4-BE49-F238E27FC236}">
                <a16:creationId xmlns:a16="http://schemas.microsoft.com/office/drawing/2014/main" id="{8798A450-F3ED-4FEE-B192-494A342A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87" y="3128208"/>
            <a:ext cx="8958988" cy="229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7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Python Introduction</Template>
  <TotalTime>0</TotalTime>
  <Words>266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inter-regular</vt:lpstr>
      <vt:lpstr>Times New Roman</vt:lpstr>
      <vt:lpstr>Office Theme</vt:lpstr>
      <vt:lpstr>Python Operators</vt:lpstr>
      <vt:lpstr>What is  operators?</vt:lpstr>
      <vt:lpstr>1. Arithmetic Operator </vt:lpstr>
      <vt:lpstr>    2. Comparison operators </vt:lpstr>
      <vt:lpstr>    3. Assignment Operators  </vt:lpstr>
      <vt:lpstr>    4. Bitwise Operators  </vt:lpstr>
      <vt:lpstr>    5. Logical Operators  </vt:lpstr>
      <vt:lpstr>    6. Membership Operators  </vt:lpstr>
      <vt:lpstr>    7. Identity Operators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2021-11-27T05:15:47Z</dcterms:created>
  <dcterms:modified xsi:type="dcterms:W3CDTF">2022-05-21T11:25:38Z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