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321" r:id="rId3"/>
    <p:sldId id="310" r:id="rId4"/>
    <p:sldId id="311" r:id="rId5"/>
    <p:sldId id="324" r:id="rId6"/>
    <p:sldId id="317" r:id="rId7"/>
    <p:sldId id="315" r:id="rId8"/>
    <p:sldId id="325" r:id="rId9"/>
    <p:sldId id="319" r:id="rId10"/>
    <p:sldId id="326" r:id="rId11"/>
    <p:sldId id="312" r:id="rId12"/>
    <p:sldId id="316" r:id="rId13"/>
    <p:sldId id="328" r:id="rId14"/>
    <p:sldId id="322"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Soni" initials="AS" lastIdx="2" clrIdx="0">
    <p:extLst>
      <p:ext uri="{19B8F6BF-5375-455C-9EA6-DF929625EA0E}">
        <p15:presenceInfo xmlns:p15="http://schemas.microsoft.com/office/powerpoint/2012/main" userId="c41a1ab2271cc5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D1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01"/>
    <p:restoredTop sz="94008"/>
  </p:normalViewPr>
  <p:slideViewPr>
    <p:cSldViewPr snapToGrid="0" snapToObjects="1">
      <p:cViewPr varScale="1">
        <p:scale>
          <a:sx n="123" d="100"/>
          <a:sy n="123" d="100"/>
        </p:scale>
        <p:origin x="512" y="184"/>
      </p:cViewPr>
      <p:guideLst/>
    </p:cSldViewPr>
  </p:slideViewPr>
  <p:outlineViewPr>
    <p:cViewPr>
      <p:scale>
        <a:sx n="33" d="100"/>
        <a:sy n="33" d="100"/>
      </p:scale>
      <p:origin x="-4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image" Target="../media/image15.jpeg"/><Relationship Id="rId5" Type="http://schemas.openxmlformats.org/officeDocument/2006/relationships/image" Target="../media/image36.jpeg"/><Relationship Id="rId4" Type="http://schemas.openxmlformats.org/officeDocument/2006/relationships/image" Target="../media/image35.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image" Target="../media/image15.jpeg"/><Relationship Id="rId5" Type="http://schemas.openxmlformats.org/officeDocument/2006/relationships/image" Target="../media/image36.jpeg"/><Relationship Id="rId4" Type="http://schemas.openxmlformats.org/officeDocument/2006/relationships/image" Target="../media/image3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141BE-3F6B-AB4D-A0CE-BFF69401276E}" type="doc">
      <dgm:prSet loTypeId="urn:microsoft.com/office/officeart/2009/3/layout/PlusandMinus" loCatId="" qsTypeId="urn:microsoft.com/office/officeart/2005/8/quickstyle/simple1" qsCatId="simple" csTypeId="urn:microsoft.com/office/officeart/2005/8/colors/accent1_2" csCatId="accent1" phldr="1"/>
      <dgm:spPr/>
      <dgm:t>
        <a:bodyPr/>
        <a:lstStyle/>
        <a:p>
          <a:endParaRPr lang="en-US"/>
        </a:p>
      </dgm:t>
    </dgm:pt>
    <dgm:pt modelId="{431BAF1E-A402-7948-A2CC-6238E4960866}">
      <dgm:prSet phldrT="[Text]" custT="1"/>
      <dgm:spPr/>
      <dgm:t>
        <a:bodyPr/>
        <a:lstStyle/>
        <a:p>
          <a:r>
            <a:rPr lang="en-US" sz="2400" kern="1200" dirty="0">
              <a:solidFill>
                <a:schemeClr val="bg1"/>
              </a:solidFill>
            </a:rPr>
            <a:t>H0: </a:t>
          </a:r>
        </a:p>
        <a:p>
          <a:r>
            <a:rPr lang="en-US" sz="1400" kern="1200" dirty="0">
              <a:solidFill>
                <a:schemeClr val="bg1"/>
              </a:solidFill>
            </a:rPr>
            <a:t>Marketing &amp; Business Unit heads has </a:t>
          </a:r>
          <a:r>
            <a:rPr lang="en-US" sz="1400" b="1" kern="1200" dirty="0">
              <a:solidFill>
                <a:srgbClr val="FF0000"/>
              </a:solidFill>
            </a:rPr>
            <a:t>20%</a:t>
          </a:r>
          <a:r>
            <a:rPr lang="en-US" sz="1400" kern="1200" dirty="0">
              <a:solidFill>
                <a:srgbClr val="FF0000"/>
              </a:solidFill>
            </a:rPr>
            <a:t> </a:t>
          </a:r>
          <a:r>
            <a:rPr lang="en-US" sz="1400" kern="1200" dirty="0">
              <a:solidFill>
                <a:schemeClr val="bg1"/>
              </a:solidFill>
            </a:rPr>
            <a:t>conversion expectation. </a:t>
          </a:r>
          <a:r>
            <a:rPr lang="en-US" sz="1400" kern="1200" dirty="0">
              <a:solidFill>
                <a:srgbClr val="FF0000"/>
              </a:solidFill>
            </a:rPr>
            <a:t>(</a:t>
          </a:r>
          <a:r>
            <a:rPr lang="en-US" sz="1400" b="1" kern="1200" dirty="0">
              <a:solidFill>
                <a:srgbClr val="FF0000"/>
              </a:solidFill>
            </a:rPr>
            <a:t>Translate to 18 customers</a:t>
          </a:r>
          <a:r>
            <a:rPr lang="en-US" sz="1400" kern="1200" dirty="0">
              <a:solidFill>
                <a:srgbClr val="FF0000"/>
              </a:solidFill>
            </a:rPr>
            <a:t>)</a:t>
          </a:r>
        </a:p>
        <a:p>
          <a:r>
            <a:rPr lang="en-US" sz="1400" kern="1200" dirty="0">
              <a:solidFill>
                <a:prstClr val="black"/>
              </a:solidFill>
              <a:latin typeface="Calibri" panose="020F0502020204030204"/>
              <a:ea typeface="+mn-ea"/>
              <a:cs typeface="+mn-cs"/>
            </a:rPr>
            <a:t>Data Package is more popular out of 3 services</a:t>
          </a:r>
        </a:p>
      </dgm:t>
    </dgm:pt>
    <dgm:pt modelId="{B7B66F0E-B0B2-D24D-8DDB-7AEF2F1C7A84}" type="parTrans" cxnId="{AA6B02BE-7FEA-B740-A5DF-4181CA94F831}">
      <dgm:prSet/>
      <dgm:spPr/>
      <dgm:t>
        <a:bodyPr/>
        <a:lstStyle/>
        <a:p>
          <a:endParaRPr lang="en-US"/>
        </a:p>
      </dgm:t>
    </dgm:pt>
    <dgm:pt modelId="{20F41A20-FBA4-D846-9E65-5916DD6C7151}" type="sibTrans" cxnId="{AA6B02BE-7FEA-B740-A5DF-4181CA94F831}">
      <dgm:prSet/>
      <dgm:spPr/>
      <dgm:t>
        <a:bodyPr/>
        <a:lstStyle/>
        <a:p>
          <a:endParaRPr lang="en-US"/>
        </a:p>
      </dgm:t>
    </dgm:pt>
    <dgm:pt modelId="{5103BFF9-AED6-034D-B7C4-7E260E97C711}" type="pres">
      <dgm:prSet presAssocID="{59C141BE-3F6B-AB4D-A0CE-BFF69401276E}" presName="Name0" presStyleCnt="0">
        <dgm:presLayoutVars>
          <dgm:chMax val="2"/>
          <dgm:chPref val="2"/>
          <dgm:dir/>
          <dgm:animOne/>
          <dgm:resizeHandles val="exact"/>
        </dgm:presLayoutVars>
      </dgm:prSet>
      <dgm:spPr/>
    </dgm:pt>
    <dgm:pt modelId="{B68A1C03-7AD7-6146-8715-F8BB20D95451}" type="pres">
      <dgm:prSet presAssocID="{59C141BE-3F6B-AB4D-A0CE-BFF69401276E}" presName="Background" presStyleLbl="bgImgPlace1" presStyleIdx="0" presStyleCnt="1"/>
      <dgm:spPr/>
    </dgm:pt>
    <dgm:pt modelId="{C436ECAB-8BCA-0F4D-A15E-1FD4D65293DA}" type="pres">
      <dgm:prSet presAssocID="{59C141BE-3F6B-AB4D-A0CE-BFF69401276E}" presName="ParentText1" presStyleLbl="revTx" presStyleIdx="0" presStyleCnt="2" custScaleX="176967" custScaleY="91341" custLinFactNeighborX="45497" custLinFactNeighborY="-5087">
        <dgm:presLayoutVars>
          <dgm:chMax val="0"/>
          <dgm:chPref val="0"/>
          <dgm:bulletEnabled val="1"/>
        </dgm:presLayoutVars>
      </dgm:prSet>
      <dgm:spPr/>
    </dgm:pt>
    <dgm:pt modelId="{DEE7819C-63B9-C44C-B082-3FA58AA6BC15}" type="pres">
      <dgm:prSet presAssocID="{59C141BE-3F6B-AB4D-A0CE-BFF69401276E}" presName="ParentText2" presStyleLbl="revTx" presStyleIdx="1" presStyleCnt="2">
        <dgm:presLayoutVars>
          <dgm:chMax val="0"/>
          <dgm:chPref val="0"/>
          <dgm:bulletEnabled val="1"/>
        </dgm:presLayoutVars>
      </dgm:prSet>
      <dgm:spPr/>
    </dgm:pt>
    <dgm:pt modelId="{CBF6B945-B87A-434B-A865-589681087DD5}" type="pres">
      <dgm:prSet presAssocID="{59C141BE-3F6B-AB4D-A0CE-BFF69401276E}" presName="Plus" presStyleLbl="alignNode1" presStyleIdx="0" presStyleCnt="2"/>
      <dgm:spPr/>
    </dgm:pt>
    <dgm:pt modelId="{031F7782-002D-0149-8669-62F154371418}" type="pres">
      <dgm:prSet presAssocID="{59C141BE-3F6B-AB4D-A0CE-BFF69401276E}" presName="Minus" presStyleLbl="alignNode1" presStyleIdx="1" presStyleCnt="2"/>
      <dgm:spPr/>
    </dgm:pt>
    <dgm:pt modelId="{1CD9DBAD-04B9-3647-B188-9C75B6043F98}" type="pres">
      <dgm:prSet presAssocID="{59C141BE-3F6B-AB4D-A0CE-BFF69401276E}" presName="Divider" presStyleLbl="parChTrans1D1" presStyleIdx="0" presStyleCnt="1" custFlipHor="1" custScaleX="2000000" custScaleY="6836"/>
      <dgm:spPr>
        <a:ln>
          <a:solidFill>
            <a:srgbClr val="5FD1C3"/>
          </a:solidFill>
        </a:ln>
      </dgm:spPr>
    </dgm:pt>
  </dgm:ptLst>
  <dgm:cxnLst>
    <dgm:cxn modelId="{728F3A1A-6B50-5E45-89B7-8DD3C3979E9D}" type="presOf" srcId="{431BAF1E-A402-7948-A2CC-6238E4960866}" destId="{C436ECAB-8BCA-0F4D-A15E-1FD4D65293DA}" srcOrd="0" destOrd="0" presId="urn:microsoft.com/office/officeart/2009/3/layout/PlusandMinus"/>
    <dgm:cxn modelId="{9C09FE7F-C29A-8447-BC95-C6D0F053BB3E}" type="presOf" srcId="{59C141BE-3F6B-AB4D-A0CE-BFF69401276E}" destId="{5103BFF9-AED6-034D-B7C4-7E260E97C711}" srcOrd="0" destOrd="0" presId="urn:microsoft.com/office/officeart/2009/3/layout/PlusandMinus"/>
    <dgm:cxn modelId="{AA6B02BE-7FEA-B740-A5DF-4181CA94F831}" srcId="{59C141BE-3F6B-AB4D-A0CE-BFF69401276E}" destId="{431BAF1E-A402-7948-A2CC-6238E4960866}" srcOrd="0" destOrd="0" parTransId="{B7B66F0E-B0B2-D24D-8DDB-7AEF2F1C7A84}" sibTransId="{20F41A20-FBA4-D846-9E65-5916DD6C7151}"/>
    <dgm:cxn modelId="{BDB1F43A-0BD4-4445-9C87-E08CE6A86EDB}" type="presParOf" srcId="{5103BFF9-AED6-034D-B7C4-7E260E97C711}" destId="{B68A1C03-7AD7-6146-8715-F8BB20D95451}" srcOrd="0" destOrd="0" presId="urn:microsoft.com/office/officeart/2009/3/layout/PlusandMinus"/>
    <dgm:cxn modelId="{CC7AEC2C-173D-C749-8CF3-6A649280E6BB}" type="presParOf" srcId="{5103BFF9-AED6-034D-B7C4-7E260E97C711}" destId="{C436ECAB-8BCA-0F4D-A15E-1FD4D65293DA}" srcOrd="1" destOrd="0" presId="urn:microsoft.com/office/officeart/2009/3/layout/PlusandMinus"/>
    <dgm:cxn modelId="{01249A94-7BA2-DC40-8760-194F5E00F052}" type="presParOf" srcId="{5103BFF9-AED6-034D-B7C4-7E260E97C711}" destId="{DEE7819C-63B9-C44C-B082-3FA58AA6BC15}" srcOrd="2" destOrd="0" presId="urn:microsoft.com/office/officeart/2009/3/layout/PlusandMinus"/>
    <dgm:cxn modelId="{2EE63B09-6B85-474A-8421-B5DC45AC47F0}" type="presParOf" srcId="{5103BFF9-AED6-034D-B7C4-7E260E97C711}" destId="{CBF6B945-B87A-434B-A865-589681087DD5}" srcOrd="3" destOrd="0" presId="urn:microsoft.com/office/officeart/2009/3/layout/PlusandMinus"/>
    <dgm:cxn modelId="{86D80D4B-19E5-384F-BC3B-45D3AD3A09A6}" type="presParOf" srcId="{5103BFF9-AED6-034D-B7C4-7E260E97C711}" destId="{031F7782-002D-0149-8669-62F154371418}" srcOrd="4" destOrd="0" presId="urn:microsoft.com/office/officeart/2009/3/layout/PlusandMinus"/>
    <dgm:cxn modelId="{AC3257D9-17C7-514B-B3A1-1678A6E9F379}" type="presParOf" srcId="{5103BFF9-AED6-034D-B7C4-7E260E97C711}" destId="{1CD9DBAD-04B9-3647-B188-9C75B6043F98}" srcOrd="5" destOrd="0" presId="urn:microsoft.com/office/officeart/2009/3/layout/PlusandMinu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04444-6F41-3E47-ABBD-3873BA26FEB0}"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D4E03E13-8CDA-B84B-8B3B-DE3F7C4E8AD0}">
      <dgm:prSet phldrT="[Text]" custT="1"/>
      <dgm:spPr>
        <a:solidFill>
          <a:srgbClr val="FFC000"/>
        </a:solidFill>
      </dgm:spPr>
      <dgm:t>
        <a:bodyPr/>
        <a:lstStyle/>
        <a:p>
          <a:r>
            <a:rPr lang="en-US" sz="1400" b="1" dirty="0">
              <a:solidFill>
                <a:schemeClr val="bg1"/>
              </a:solidFill>
            </a:rPr>
            <a:t>LIST Request</a:t>
          </a:r>
        </a:p>
        <a:p>
          <a:r>
            <a:rPr lang="en-US" sz="700" b="1" dirty="0">
              <a:solidFill>
                <a:schemeClr val="bg1"/>
              </a:solidFill>
            </a:rPr>
            <a:t>2018-09-07 - 2018-09-27</a:t>
          </a:r>
        </a:p>
      </dgm:t>
    </dgm:pt>
    <dgm:pt modelId="{5EEE4BDC-A8FB-3843-9D8E-CEE2528A96E0}" type="parTrans" cxnId="{87D5A402-1DA7-C542-A001-27341901D246}">
      <dgm:prSet/>
      <dgm:spPr/>
      <dgm:t>
        <a:bodyPr/>
        <a:lstStyle/>
        <a:p>
          <a:endParaRPr lang="en-US"/>
        </a:p>
      </dgm:t>
    </dgm:pt>
    <dgm:pt modelId="{EBAF0DE3-A71B-F246-9C9A-420FEDFA642C}" type="sibTrans" cxnId="{87D5A402-1DA7-C542-A001-27341901D246}">
      <dgm:prSet/>
      <dgm:spPr/>
      <dgm:t>
        <a:bodyPr/>
        <a:lstStyle/>
        <a:p>
          <a:endParaRPr lang="en-US"/>
        </a:p>
      </dgm:t>
    </dgm:pt>
    <dgm:pt modelId="{F0C90C9A-CEDD-664E-8DD1-20E5332EA2FA}">
      <dgm:prSet phldrT="[Text]"/>
      <dgm:spPr>
        <a:solidFill>
          <a:srgbClr val="FFC000"/>
        </a:solidFill>
      </dgm:spPr>
      <dgm:t>
        <a:bodyPr/>
        <a:lstStyle/>
        <a:p>
          <a:endParaRPr lang="en-US" dirty="0">
            <a:solidFill>
              <a:schemeClr val="bg1"/>
            </a:solidFill>
          </a:endParaRPr>
        </a:p>
      </dgm:t>
    </dgm:pt>
    <dgm:pt modelId="{D1EAF50F-5F83-3E42-9A6B-37CA0D8E5F5E}" type="parTrans" cxnId="{5DDD0EF0-C60A-FD42-8E25-AE0F6E9A84B2}">
      <dgm:prSet/>
      <dgm:spPr/>
      <dgm:t>
        <a:bodyPr/>
        <a:lstStyle/>
        <a:p>
          <a:endParaRPr lang="en-US"/>
        </a:p>
      </dgm:t>
    </dgm:pt>
    <dgm:pt modelId="{AFDCC178-09F6-2147-8F02-422949DBAD20}" type="sibTrans" cxnId="{5DDD0EF0-C60A-FD42-8E25-AE0F6E9A84B2}">
      <dgm:prSet/>
      <dgm:spPr/>
      <dgm:t>
        <a:bodyPr/>
        <a:lstStyle/>
        <a:p>
          <a:endParaRPr lang="en-US"/>
        </a:p>
      </dgm:t>
    </dgm:pt>
    <dgm:pt modelId="{83214C2A-2F83-F44F-B02B-8A921BE83B98}">
      <dgm:prSet phldrT="[Text]"/>
      <dgm:spPr>
        <a:solidFill>
          <a:srgbClr val="FFC000"/>
        </a:solidFill>
      </dgm:spPr>
      <dgm:t>
        <a:bodyPr/>
        <a:lstStyle/>
        <a:p>
          <a:r>
            <a:rPr lang="en-US" dirty="0">
              <a:solidFill>
                <a:schemeClr val="bg1"/>
              </a:solidFill>
            </a:rPr>
            <a:t>GET Request</a:t>
          </a:r>
        </a:p>
      </dgm:t>
    </dgm:pt>
    <dgm:pt modelId="{F1D8E236-C922-F344-8A7B-6CACBA75F0E0}" type="parTrans" cxnId="{4384B232-745F-CB4A-9F04-C0B7FF7EDE0E}">
      <dgm:prSet/>
      <dgm:spPr/>
      <dgm:t>
        <a:bodyPr/>
        <a:lstStyle/>
        <a:p>
          <a:endParaRPr lang="en-US"/>
        </a:p>
      </dgm:t>
    </dgm:pt>
    <dgm:pt modelId="{BC621FC5-40AF-1B4B-A6E4-5C5CB173A0B6}" type="sibTrans" cxnId="{4384B232-745F-CB4A-9F04-C0B7FF7EDE0E}">
      <dgm:prSet/>
      <dgm:spPr/>
      <dgm:t>
        <a:bodyPr/>
        <a:lstStyle/>
        <a:p>
          <a:endParaRPr lang="en-US"/>
        </a:p>
      </dgm:t>
    </dgm:pt>
    <dgm:pt modelId="{ED444F56-DD02-6C41-9042-A15563A7A624}">
      <dgm:prSet phldrT="[Text]" custT="1"/>
      <dgm:spPr>
        <a:solidFill>
          <a:srgbClr val="FFC000"/>
        </a:solidFill>
      </dgm:spPr>
      <dgm:t>
        <a:bodyPr/>
        <a:lstStyle/>
        <a:p>
          <a:r>
            <a:rPr lang="en-US" sz="1100" kern="1200" dirty="0">
              <a:solidFill>
                <a:schemeClr val="bg1"/>
              </a:solidFill>
            </a:rPr>
            <a:t>Structured Data in CSV shape </a:t>
          </a:r>
          <a:r>
            <a:rPr lang="en-US" sz="1100" kern="1200" dirty="0">
              <a:solidFill>
                <a:prstClr val="black"/>
              </a:solidFill>
              <a:latin typeface="Calibri" panose="020F0502020204030204"/>
              <a:ea typeface="+mn-ea"/>
              <a:cs typeface="+mn-cs"/>
            </a:rPr>
            <a:t>(753495, 34)</a:t>
          </a:r>
        </a:p>
      </dgm:t>
    </dgm:pt>
    <dgm:pt modelId="{7A9FF12B-E5D7-544C-850F-87241E2FAC4C}" type="parTrans" cxnId="{DE5F961B-FA18-5649-8C92-ADBEA1E36E3C}">
      <dgm:prSet/>
      <dgm:spPr/>
      <dgm:t>
        <a:bodyPr/>
        <a:lstStyle/>
        <a:p>
          <a:endParaRPr lang="en-US"/>
        </a:p>
      </dgm:t>
    </dgm:pt>
    <dgm:pt modelId="{0BBB509A-650A-6D47-842B-E69D7DBBD845}" type="sibTrans" cxnId="{DE5F961B-FA18-5649-8C92-ADBEA1E36E3C}">
      <dgm:prSet/>
      <dgm:spPr/>
      <dgm:t>
        <a:bodyPr/>
        <a:lstStyle/>
        <a:p>
          <a:endParaRPr lang="en-US"/>
        </a:p>
      </dgm:t>
    </dgm:pt>
    <dgm:pt modelId="{BD970F3A-B082-5C4B-931B-2C56276CE4A5}">
      <dgm:prSet phldrT="[Text]" custT="1"/>
      <dgm:spPr>
        <a:solidFill>
          <a:srgbClr val="FFC000"/>
        </a:solidFill>
      </dgm:spPr>
      <dgm:t>
        <a:bodyPr anchor="t"/>
        <a:lstStyle/>
        <a:p>
          <a:pPr algn="r">
            <a:lnSpc>
              <a:spcPct val="100000"/>
            </a:lnSpc>
            <a:spcAft>
              <a:spcPts val="0"/>
            </a:spcAft>
          </a:pPr>
          <a:r>
            <a:rPr lang="en-US" sz="1500" dirty="0">
              <a:solidFill>
                <a:schemeClr val="bg1"/>
              </a:solidFill>
            </a:rPr>
            <a:t>Jsonify Raw</a:t>
          </a:r>
        </a:p>
        <a:p>
          <a:pPr algn="r">
            <a:lnSpc>
              <a:spcPct val="100000"/>
            </a:lnSpc>
            <a:spcAft>
              <a:spcPts val="0"/>
            </a:spcAft>
          </a:pPr>
          <a:r>
            <a:rPr lang="en-US" sz="1500" dirty="0">
              <a:solidFill>
                <a:schemeClr val="bg1"/>
              </a:solidFill>
            </a:rPr>
            <a:t>Data</a:t>
          </a:r>
          <a:r>
            <a:rPr lang="en-US" sz="1200" dirty="0">
              <a:solidFill>
                <a:schemeClr val="bg1"/>
              </a:solidFill>
            </a:rPr>
            <a:t>      </a:t>
          </a:r>
        </a:p>
      </dgm:t>
    </dgm:pt>
    <dgm:pt modelId="{1BAEE765-F977-164E-BE6E-CD9B69ACD84A}" type="sibTrans" cxnId="{DFF3F9F2-3316-1A48-B670-C3B11004DF3F}">
      <dgm:prSet/>
      <dgm:spPr/>
      <dgm:t>
        <a:bodyPr/>
        <a:lstStyle/>
        <a:p>
          <a:endParaRPr lang="en-US"/>
        </a:p>
      </dgm:t>
    </dgm:pt>
    <dgm:pt modelId="{F9EEA34B-0DB5-244C-B1E1-69172EB57596}" type="parTrans" cxnId="{DFF3F9F2-3316-1A48-B670-C3B11004DF3F}">
      <dgm:prSet/>
      <dgm:spPr/>
      <dgm:t>
        <a:bodyPr/>
        <a:lstStyle/>
        <a:p>
          <a:endParaRPr lang="en-US"/>
        </a:p>
      </dgm:t>
    </dgm:pt>
    <dgm:pt modelId="{36742EF7-F0C7-3C42-BD8D-751E65AEC323}" type="pres">
      <dgm:prSet presAssocID="{8C104444-6F41-3E47-ABBD-3873BA26FEB0}" presName="rootnode" presStyleCnt="0">
        <dgm:presLayoutVars>
          <dgm:chMax/>
          <dgm:chPref/>
          <dgm:dir/>
          <dgm:animLvl val="lvl"/>
        </dgm:presLayoutVars>
      </dgm:prSet>
      <dgm:spPr/>
    </dgm:pt>
    <dgm:pt modelId="{238CBB2E-CD35-064A-AD3A-1FFB3E5B1ABC}" type="pres">
      <dgm:prSet presAssocID="{D4E03E13-8CDA-B84B-8B3B-DE3F7C4E8AD0}" presName="composite" presStyleCnt="0"/>
      <dgm:spPr/>
    </dgm:pt>
    <dgm:pt modelId="{3BAFBE82-7504-F140-A4B6-B7087D022BD6}" type="pres">
      <dgm:prSet presAssocID="{D4E03E13-8CDA-B84B-8B3B-DE3F7C4E8AD0}" presName="bentUpArrow1" presStyleLbl="alignImgPlace1" presStyleIdx="0" presStyleCnt="4"/>
      <dgm:spPr/>
    </dgm:pt>
    <dgm:pt modelId="{E28D3BFD-D5C4-BA40-BE25-D26BA5AFE4D4}" type="pres">
      <dgm:prSet presAssocID="{D4E03E13-8CDA-B84B-8B3B-DE3F7C4E8AD0}" presName="ParentText" presStyleLbl="node1" presStyleIdx="0" presStyleCnt="5">
        <dgm:presLayoutVars>
          <dgm:chMax val="1"/>
          <dgm:chPref val="1"/>
          <dgm:bulletEnabled val="1"/>
        </dgm:presLayoutVars>
      </dgm:prSet>
      <dgm:spPr/>
    </dgm:pt>
    <dgm:pt modelId="{FD5E5E88-B677-5645-A02B-8F3962787E30}" type="pres">
      <dgm:prSet presAssocID="{D4E03E13-8CDA-B84B-8B3B-DE3F7C4E8AD0}" presName="ChildText" presStyleLbl="revTx" presStyleIdx="0" presStyleCnt="4">
        <dgm:presLayoutVars>
          <dgm:chMax val="0"/>
          <dgm:chPref val="0"/>
          <dgm:bulletEnabled val="1"/>
        </dgm:presLayoutVars>
      </dgm:prSet>
      <dgm:spPr/>
    </dgm:pt>
    <dgm:pt modelId="{1A8B8429-37DB-CE49-8229-19848157E244}" type="pres">
      <dgm:prSet presAssocID="{EBAF0DE3-A71B-F246-9C9A-420FEDFA642C}" presName="sibTrans" presStyleCnt="0"/>
      <dgm:spPr/>
    </dgm:pt>
    <dgm:pt modelId="{C30D235B-D44B-8A4D-8845-71EE3F3FE34C}" type="pres">
      <dgm:prSet presAssocID="{F0C90C9A-CEDD-664E-8DD1-20E5332EA2FA}" presName="composite" presStyleCnt="0"/>
      <dgm:spPr/>
    </dgm:pt>
    <dgm:pt modelId="{4E757AF1-146C-F04D-AA8D-ACBEE9614638}" type="pres">
      <dgm:prSet presAssocID="{F0C90C9A-CEDD-664E-8DD1-20E5332EA2FA}" presName="bentUpArrow1" presStyleLbl="alignImgPlace1" presStyleIdx="1" presStyleCnt="4"/>
      <dgm:spPr/>
    </dgm:pt>
    <dgm:pt modelId="{81097C2F-C753-E345-98D5-34C66DF3BE56}" type="pres">
      <dgm:prSet presAssocID="{F0C90C9A-CEDD-664E-8DD1-20E5332EA2FA}" presName="ParentText" presStyleLbl="node1" presStyleIdx="1" presStyleCnt="5">
        <dgm:presLayoutVars>
          <dgm:chMax val="1"/>
          <dgm:chPref val="1"/>
          <dgm:bulletEnabled val="1"/>
        </dgm:presLayoutVars>
      </dgm:prSet>
      <dgm:spPr/>
    </dgm:pt>
    <dgm:pt modelId="{22D628D7-AB6B-3A42-9B35-4D7E81ADAE8D}" type="pres">
      <dgm:prSet presAssocID="{F0C90C9A-CEDD-664E-8DD1-20E5332EA2FA}" presName="ChildText" presStyleLbl="revTx" presStyleIdx="1" presStyleCnt="4">
        <dgm:presLayoutVars>
          <dgm:chMax val="0"/>
          <dgm:chPref val="0"/>
          <dgm:bulletEnabled val="1"/>
        </dgm:presLayoutVars>
      </dgm:prSet>
      <dgm:spPr/>
    </dgm:pt>
    <dgm:pt modelId="{C1B3C7E5-0E5B-5742-B369-BEB979D4AFFE}" type="pres">
      <dgm:prSet presAssocID="{AFDCC178-09F6-2147-8F02-422949DBAD20}" presName="sibTrans" presStyleCnt="0"/>
      <dgm:spPr/>
    </dgm:pt>
    <dgm:pt modelId="{FB2AB546-8D57-2643-B7BA-99D9B593813A}" type="pres">
      <dgm:prSet presAssocID="{BD970F3A-B082-5C4B-931B-2C56276CE4A5}" presName="composite" presStyleCnt="0"/>
      <dgm:spPr/>
    </dgm:pt>
    <dgm:pt modelId="{A2BE6AEC-3D1C-6043-BCB5-2F7F5670DAD3}" type="pres">
      <dgm:prSet presAssocID="{BD970F3A-B082-5C4B-931B-2C56276CE4A5}" presName="bentUpArrow1" presStyleLbl="alignImgPlace1" presStyleIdx="2" presStyleCnt="4"/>
      <dgm:spPr/>
    </dgm:pt>
    <dgm:pt modelId="{3FBA3889-F4AB-8D40-B05C-A27A441A35E0}" type="pres">
      <dgm:prSet presAssocID="{BD970F3A-B082-5C4B-931B-2C56276CE4A5}" presName="ParentText" presStyleLbl="node1" presStyleIdx="2" presStyleCnt="5" custLinFactNeighborY="5657">
        <dgm:presLayoutVars>
          <dgm:chMax val="1"/>
          <dgm:chPref val="1"/>
          <dgm:bulletEnabled val="1"/>
        </dgm:presLayoutVars>
      </dgm:prSet>
      <dgm:spPr/>
    </dgm:pt>
    <dgm:pt modelId="{0B3D861B-7280-0145-BE4F-DBB7FB248154}" type="pres">
      <dgm:prSet presAssocID="{BD970F3A-B082-5C4B-931B-2C56276CE4A5}" presName="ChildText" presStyleLbl="revTx" presStyleIdx="2" presStyleCnt="4">
        <dgm:presLayoutVars>
          <dgm:chMax val="0"/>
          <dgm:chPref val="0"/>
          <dgm:bulletEnabled val="1"/>
        </dgm:presLayoutVars>
      </dgm:prSet>
      <dgm:spPr/>
    </dgm:pt>
    <dgm:pt modelId="{B4D4BD9C-FEC4-EE4F-B9B3-75AB2E3C9561}" type="pres">
      <dgm:prSet presAssocID="{1BAEE765-F977-164E-BE6E-CD9B69ACD84A}" presName="sibTrans" presStyleCnt="0"/>
      <dgm:spPr/>
    </dgm:pt>
    <dgm:pt modelId="{D424A64F-2AA1-B94C-936C-B9639D5A18B8}" type="pres">
      <dgm:prSet presAssocID="{83214C2A-2F83-F44F-B02B-8A921BE83B98}" presName="composite" presStyleCnt="0"/>
      <dgm:spPr/>
    </dgm:pt>
    <dgm:pt modelId="{7FEB987E-2203-D141-A3AF-668469C49A21}" type="pres">
      <dgm:prSet presAssocID="{83214C2A-2F83-F44F-B02B-8A921BE83B98}" presName="bentUpArrow1" presStyleLbl="alignImgPlace1" presStyleIdx="3" presStyleCnt="4"/>
      <dgm:spPr/>
    </dgm:pt>
    <dgm:pt modelId="{35A6EB9C-389D-4549-9CE5-479A20BBDE8A}" type="pres">
      <dgm:prSet presAssocID="{83214C2A-2F83-F44F-B02B-8A921BE83B98}" presName="ParentText" presStyleLbl="node1" presStyleIdx="3" presStyleCnt="5">
        <dgm:presLayoutVars>
          <dgm:chMax val="1"/>
          <dgm:chPref val="1"/>
          <dgm:bulletEnabled val="1"/>
        </dgm:presLayoutVars>
      </dgm:prSet>
      <dgm:spPr/>
    </dgm:pt>
    <dgm:pt modelId="{AA81934F-AC09-AB49-AA6C-1A0C792E0D75}" type="pres">
      <dgm:prSet presAssocID="{83214C2A-2F83-F44F-B02B-8A921BE83B98}" presName="ChildText" presStyleLbl="revTx" presStyleIdx="3" presStyleCnt="4">
        <dgm:presLayoutVars>
          <dgm:chMax val="0"/>
          <dgm:chPref val="0"/>
          <dgm:bulletEnabled val="1"/>
        </dgm:presLayoutVars>
      </dgm:prSet>
      <dgm:spPr/>
    </dgm:pt>
    <dgm:pt modelId="{547E59B1-31CE-704F-BA50-DAD503504074}" type="pres">
      <dgm:prSet presAssocID="{BC621FC5-40AF-1B4B-A6E4-5C5CB173A0B6}" presName="sibTrans" presStyleCnt="0"/>
      <dgm:spPr/>
    </dgm:pt>
    <dgm:pt modelId="{06BD3B46-95C2-104D-85FA-4DA61F7B674F}" type="pres">
      <dgm:prSet presAssocID="{ED444F56-DD02-6C41-9042-A15563A7A624}" presName="composite" presStyleCnt="0"/>
      <dgm:spPr/>
    </dgm:pt>
    <dgm:pt modelId="{F21B99C0-2598-6C4B-B5B3-618D2B1345B0}" type="pres">
      <dgm:prSet presAssocID="{ED444F56-DD02-6C41-9042-A15563A7A624}" presName="ParentText" presStyleLbl="node1" presStyleIdx="4" presStyleCnt="5">
        <dgm:presLayoutVars>
          <dgm:chMax val="1"/>
          <dgm:chPref val="1"/>
          <dgm:bulletEnabled val="1"/>
        </dgm:presLayoutVars>
      </dgm:prSet>
      <dgm:spPr/>
    </dgm:pt>
  </dgm:ptLst>
  <dgm:cxnLst>
    <dgm:cxn modelId="{87D5A402-1DA7-C542-A001-27341901D246}" srcId="{8C104444-6F41-3E47-ABBD-3873BA26FEB0}" destId="{D4E03E13-8CDA-B84B-8B3B-DE3F7C4E8AD0}" srcOrd="0" destOrd="0" parTransId="{5EEE4BDC-A8FB-3843-9D8E-CEE2528A96E0}" sibTransId="{EBAF0DE3-A71B-F246-9C9A-420FEDFA642C}"/>
    <dgm:cxn modelId="{DE5F961B-FA18-5649-8C92-ADBEA1E36E3C}" srcId="{8C104444-6F41-3E47-ABBD-3873BA26FEB0}" destId="{ED444F56-DD02-6C41-9042-A15563A7A624}" srcOrd="4" destOrd="0" parTransId="{7A9FF12B-E5D7-544C-850F-87241E2FAC4C}" sibTransId="{0BBB509A-650A-6D47-842B-E69D7DBBD845}"/>
    <dgm:cxn modelId="{4384B232-745F-CB4A-9F04-C0B7FF7EDE0E}" srcId="{8C104444-6F41-3E47-ABBD-3873BA26FEB0}" destId="{83214C2A-2F83-F44F-B02B-8A921BE83B98}" srcOrd="3" destOrd="0" parTransId="{F1D8E236-C922-F344-8A7B-6CACBA75F0E0}" sibTransId="{BC621FC5-40AF-1B4B-A6E4-5C5CB173A0B6}"/>
    <dgm:cxn modelId="{E357FD3C-0481-7C48-A105-6A0356D82977}" type="presOf" srcId="{ED444F56-DD02-6C41-9042-A15563A7A624}" destId="{F21B99C0-2598-6C4B-B5B3-618D2B1345B0}" srcOrd="0" destOrd="0" presId="urn:microsoft.com/office/officeart/2005/8/layout/StepDownProcess"/>
    <dgm:cxn modelId="{EFA0E849-36EE-404B-80DA-208FDAF8C258}" type="presOf" srcId="{D4E03E13-8CDA-B84B-8B3B-DE3F7C4E8AD0}" destId="{E28D3BFD-D5C4-BA40-BE25-D26BA5AFE4D4}" srcOrd="0" destOrd="0" presId="urn:microsoft.com/office/officeart/2005/8/layout/StepDownProcess"/>
    <dgm:cxn modelId="{88FBA674-7AC3-6848-8075-025B57698314}" type="presOf" srcId="{F0C90C9A-CEDD-664E-8DD1-20E5332EA2FA}" destId="{81097C2F-C753-E345-98D5-34C66DF3BE56}" srcOrd="0" destOrd="0" presId="urn:microsoft.com/office/officeart/2005/8/layout/StepDownProcess"/>
    <dgm:cxn modelId="{B0BFE785-A9A6-A147-8F87-A8FDCE8E14CE}" type="presOf" srcId="{BD970F3A-B082-5C4B-931B-2C56276CE4A5}" destId="{3FBA3889-F4AB-8D40-B05C-A27A441A35E0}" srcOrd="0" destOrd="0" presId="urn:microsoft.com/office/officeart/2005/8/layout/StepDownProcess"/>
    <dgm:cxn modelId="{6763CACD-DD5C-4C46-ADC4-E34833C6ED1F}" type="presOf" srcId="{8C104444-6F41-3E47-ABBD-3873BA26FEB0}" destId="{36742EF7-F0C7-3C42-BD8D-751E65AEC323}" srcOrd="0" destOrd="0" presId="urn:microsoft.com/office/officeart/2005/8/layout/StepDownProcess"/>
    <dgm:cxn modelId="{58D234DF-57E0-8F41-A607-6B5A982D20E8}" type="presOf" srcId="{83214C2A-2F83-F44F-B02B-8A921BE83B98}" destId="{35A6EB9C-389D-4549-9CE5-479A20BBDE8A}" srcOrd="0" destOrd="0" presId="urn:microsoft.com/office/officeart/2005/8/layout/StepDownProcess"/>
    <dgm:cxn modelId="{5DDD0EF0-C60A-FD42-8E25-AE0F6E9A84B2}" srcId="{8C104444-6F41-3E47-ABBD-3873BA26FEB0}" destId="{F0C90C9A-CEDD-664E-8DD1-20E5332EA2FA}" srcOrd="1" destOrd="0" parTransId="{D1EAF50F-5F83-3E42-9A6B-37CA0D8E5F5E}" sibTransId="{AFDCC178-09F6-2147-8F02-422949DBAD20}"/>
    <dgm:cxn modelId="{DFF3F9F2-3316-1A48-B670-C3B11004DF3F}" srcId="{8C104444-6F41-3E47-ABBD-3873BA26FEB0}" destId="{BD970F3A-B082-5C4B-931B-2C56276CE4A5}" srcOrd="2" destOrd="0" parTransId="{F9EEA34B-0DB5-244C-B1E1-69172EB57596}" sibTransId="{1BAEE765-F977-164E-BE6E-CD9B69ACD84A}"/>
    <dgm:cxn modelId="{3BA57DCD-15CA-0542-A91D-AD8334E900FB}" type="presParOf" srcId="{36742EF7-F0C7-3C42-BD8D-751E65AEC323}" destId="{238CBB2E-CD35-064A-AD3A-1FFB3E5B1ABC}" srcOrd="0" destOrd="0" presId="urn:microsoft.com/office/officeart/2005/8/layout/StepDownProcess"/>
    <dgm:cxn modelId="{33847A19-D1BB-0F44-B7D1-983C4ACB5B07}" type="presParOf" srcId="{238CBB2E-CD35-064A-AD3A-1FFB3E5B1ABC}" destId="{3BAFBE82-7504-F140-A4B6-B7087D022BD6}" srcOrd="0" destOrd="0" presId="urn:microsoft.com/office/officeart/2005/8/layout/StepDownProcess"/>
    <dgm:cxn modelId="{7340325A-148D-6F43-BEB3-D416DFE7932B}" type="presParOf" srcId="{238CBB2E-CD35-064A-AD3A-1FFB3E5B1ABC}" destId="{E28D3BFD-D5C4-BA40-BE25-D26BA5AFE4D4}" srcOrd="1" destOrd="0" presId="urn:microsoft.com/office/officeart/2005/8/layout/StepDownProcess"/>
    <dgm:cxn modelId="{3CA700D4-A0F0-2A42-9D7E-3B36D10686BE}" type="presParOf" srcId="{238CBB2E-CD35-064A-AD3A-1FFB3E5B1ABC}" destId="{FD5E5E88-B677-5645-A02B-8F3962787E30}" srcOrd="2" destOrd="0" presId="urn:microsoft.com/office/officeart/2005/8/layout/StepDownProcess"/>
    <dgm:cxn modelId="{578CC31E-01C5-1244-A232-51448734CA8F}" type="presParOf" srcId="{36742EF7-F0C7-3C42-BD8D-751E65AEC323}" destId="{1A8B8429-37DB-CE49-8229-19848157E244}" srcOrd="1" destOrd="0" presId="urn:microsoft.com/office/officeart/2005/8/layout/StepDownProcess"/>
    <dgm:cxn modelId="{4582390C-ED0F-2F4B-BFDD-7AB57D634251}" type="presParOf" srcId="{36742EF7-F0C7-3C42-BD8D-751E65AEC323}" destId="{C30D235B-D44B-8A4D-8845-71EE3F3FE34C}" srcOrd="2" destOrd="0" presId="urn:microsoft.com/office/officeart/2005/8/layout/StepDownProcess"/>
    <dgm:cxn modelId="{12C124CC-CAE0-724B-946C-8EEC2669C66C}" type="presParOf" srcId="{C30D235B-D44B-8A4D-8845-71EE3F3FE34C}" destId="{4E757AF1-146C-F04D-AA8D-ACBEE9614638}" srcOrd="0" destOrd="0" presId="urn:microsoft.com/office/officeart/2005/8/layout/StepDownProcess"/>
    <dgm:cxn modelId="{30B401D4-D009-0B4D-A605-A67B0E5051D2}" type="presParOf" srcId="{C30D235B-D44B-8A4D-8845-71EE3F3FE34C}" destId="{81097C2F-C753-E345-98D5-34C66DF3BE56}" srcOrd="1" destOrd="0" presId="urn:microsoft.com/office/officeart/2005/8/layout/StepDownProcess"/>
    <dgm:cxn modelId="{E58C8CDD-3229-994F-ABD9-3089F7DC214B}" type="presParOf" srcId="{C30D235B-D44B-8A4D-8845-71EE3F3FE34C}" destId="{22D628D7-AB6B-3A42-9B35-4D7E81ADAE8D}" srcOrd="2" destOrd="0" presId="urn:microsoft.com/office/officeart/2005/8/layout/StepDownProcess"/>
    <dgm:cxn modelId="{FC2D8537-1817-374C-90C0-7522B8262636}" type="presParOf" srcId="{36742EF7-F0C7-3C42-BD8D-751E65AEC323}" destId="{C1B3C7E5-0E5B-5742-B369-BEB979D4AFFE}" srcOrd="3" destOrd="0" presId="urn:microsoft.com/office/officeart/2005/8/layout/StepDownProcess"/>
    <dgm:cxn modelId="{90AD5BF4-1B50-4E4D-84A0-FC2499E6F579}" type="presParOf" srcId="{36742EF7-F0C7-3C42-BD8D-751E65AEC323}" destId="{FB2AB546-8D57-2643-B7BA-99D9B593813A}" srcOrd="4" destOrd="0" presId="urn:microsoft.com/office/officeart/2005/8/layout/StepDownProcess"/>
    <dgm:cxn modelId="{E6F595DB-EDB3-774C-8298-9BE6AF772A61}" type="presParOf" srcId="{FB2AB546-8D57-2643-B7BA-99D9B593813A}" destId="{A2BE6AEC-3D1C-6043-BCB5-2F7F5670DAD3}" srcOrd="0" destOrd="0" presId="urn:microsoft.com/office/officeart/2005/8/layout/StepDownProcess"/>
    <dgm:cxn modelId="{8B1F4852-D3CE-E740-9305-6473D239D7BA}" type="presParOf" srcId="{FB2AB546-8D57-2643-B7BA-99D9B593813A}" destId="{3FBA3889-F4AB-8D40-B05C-A27A441A35E0}" srcOrd="1" destOrd="0" presId="urn:microsoft.com/office/officeart/2005/8/layout/StepDownProcess"/>
    <dgm:cxn modelId="{50B63F16-6013-574E-AFC2-A0E176298984}" type="presParOf" srcId="{FB2AB546-8D57-2643-B7BA-99D9B593813A}" destId="{0B3D861B-7280-0145-BE4F-DBB7FB248154}" srcOrd="2" destOrd="0" presId="urn:microsoft.com/office/officeart/2005/8/layout/StepDownProcess"/>
    <dgm:cxn modelId="{2EA93DC9-CE55-5B42-8D35-D4AFF4C97C28}" type="presParOf" srcId="{36742EF7-F0C7-3C42-BD8D-751E65AEC323}" destId="{B4D4BD9C-FEC4-EE4F-B9B3-75AB2E3C9561}" srcOrd="5" destOrd="0" presId="urn:microsoft.com/office/officeart/2005/8/layout/StepDownProcess"/>
    <dgm:cxn modelId="{1F7D6A00-B80E-6241-883C-C7DCA5C8E6B4}" type="presParOf" srcId="{36742EF7-F0C7-3C42-BD8D-751E65AEC323}" destId="{D424A64F-2AA1-B94C-936C-B9639D5A18B8}" srcOrd="6" destOrd="0" presId="urn:microsoft.com/office/officeart/2005/8/layout/StepDownProcess"/>
    <dgm:cxn modelId="{22EFC2C6-98B3-CF48-9285-DEA634E6842C}" type="presParOf" srcId="{D424A64F-2AA1-B94C-936C-B9639D5A18B8}" destId="{7FEB987E-2203-D141-A3AF-668469C49A21}" srcOrd="0" destOrd="0" presId="urn:microsoft.com/office/officeart/2005/8/layout/StepDownProcess"/>
    <dgm:cxn modelId="{E8E325A5-F018-A944-A2CE-102A43AAD924}" type="presParOf" srcId="{D424A64F-2AA1-B94C-936C-B9639D5A18B8}" destId="{35A6EB9C-389D-4549-9CE5-479A20BBDE8A}" srcOrd="1" destOrd="0" presId="urn:microsoft.com/office/officeart/2005/8/layout/StepDownProcess"/>
    <dgm:cxn modelId="{9B0AE14D-A076-704B-B033-77FE7B2A8D84}" type="presParOf" srcId="{D424A64F-2AA1-B94C-936C-B9639D5A18B8}" destId="{AA81934F-AC09-AB49-AA6C-1A0C792E0D75}" srcOrd="2" destOrd="0" presId="urn:microsoft.com/office/officeart/2005/8/layout/StepDownProcess"/>
    <dgm:cxn modelId="{70618370-781C-5547-91E5-78EE8DE4E1A3}" type="presParOf" srcId="{36742EF7-F0C7-3C42-BD8D-751E65AEC323}" destId="{547E59B1-31CE-704F-BA50-DAD503504074}" srcOrd="7" destOrd="0" presId="urn:microsoft.com/office/officeart/2005/8/layout/StepDownProcess"/>
    <dgm:cxn modelId="{ECE62526-2118-694F-A9E1-9CDFD6F3386A}" type="presParOf" srcId="{36742EF7-F0C7-3C42-BD8D-751E65AEC323}" destId="{06BD3B46-95C2-104D-85FA-4DA61F7B674F}" srcOrd="8" destOrd="0" presId="urn:microsoft.com/office/officeart/2005/8/layout/StepDownProcess"/>
    <dgm:cxn modelId="{84E4707B-D7FC-2941-A180-F07A9F5F799A}" type="presParOf" srcId="{06BD3B46-95C2-104D-85FA-4DA61F7B674F}" destId="{F21B99C0-2598-6C4B-B5B3-618D2B1345B0}"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5114DF-84DC-2843-B358-C53718A5811F}"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81F7FF60-EB86-1742-B146-E84CE97E7907}">
      <dgm:prSet phldrT="[Text]" custT="1"/>
      <dgm:spPr>
        <a:solidFill>
          <a:schemeClr val="accent6">
            <a:lumMod val="40000"/>
            <a:lumOff val="60000"/>
          </a:schemeClr>
        </a:solidFill>
      </dgm:spPr>
      <dgm:t>
        <a:bodyPr/>
        <a:lstStyle/>
        <a:p>
          <a:pPr algn="l">
            <a:lnSpc>
              <a:spcPct val="100000"/>
            </a:lnSpc>
            <a:spcAft>
              <a:spcPts val="0"/>
            </a:spcAft>
          </a:pPr>
          <a:endParaRPr lang="en-US" sz="2800" dirty="0">
            <a:solidFill>
              <a:schemeClr val="bg1"/>
            </a:solidFill>
          </a:endParaRPr>
        </a:p>
        <a:p>
          <a:pPr algn="l">
            <a:lnSpc>
              <a:spcPct val="100000"/>
            </a:lnSpc>
            <a:spcAft>
              <a:spcPts val="0"/>
            </a:spcAft>
          </a:pPr>
          <a:r>
            <a:rPr lang="en-US" sz="2800" dirty="0">
              <a:solidFill>
                <a:schemeClr val="bg1"/>
              </a:solidFill>
            </a:rPr>
            <a:t>Read</a:t>
          </a:r>
        </a:p>
        <a:p>
          <a:pPr algn="l">
            <a:lnSpc>
              <a:spcPct val="90000"/>
            </a:lnSpc>
            <a:spcAft>
              <a:spcPct val="35000"/>
            </a:spcAft>
          </a:pPr>
          <a:r>
            <a:rPr lang="en-US" sz="1400" dirty="0">
              <a:solidFill>
                <a:schemeClr val="bg1"/>
              </a:solidFill>
            </a:rPr>
            <a:t>Combined_data.cvs</a:t>
          </a:r>
          <a:r>
            <a:rPr lang="en-US" sz="2400" dirty="0">
              <a:solidFill>
                <a:schemeClr val="bg1"/>
              </a:solidFill>
            </a:rPr>
            <a:t> </a:t>
          </a:r>
          <a:r>
            <a:rPr lang="en-US" sz="1600" dirty="0">
              <a:solidFill>
                <a:schemeClr val="bg1"/>
              </a:solidFill>
            </a:rPr>
            <a:t>        </a:t>
          </a:r>
        </a:p>
      </dgm:t>
    </dgm:pt>
    <dgm:pt modelId="{EF6D0B4C-444F-F744-AFF7-392DB7A02630}" type="parTrans" cxnId="{9FAAEA2E-B837-EC46-82EB-78A4416F735E}">
      <dgm:prSet/>
      <dgm:spPr/>
      <dgm:t>
        <a:bodyPr/>
        <a:lstStyle/>
        <a:p>
          <a:endParaRPr lang="en-US"/>
        </a:p>
      </dgm:t>
    </dgm:pt>
    <dgm:pt modelId="{D9EBA57E-301E-5541-8800-E6A9AE890B67}" type="sibTrans" cxnId="{9FAAEA2E-B837-EC46-82EB-78A4416F735E}">
      <dgm:prSet/>
      <dgm:spPr/>
      <dgm:t>
        <a:bodyPr/>
        <a:lstStyle/>
        <a:p>
          <a:endParaRPr lang="en-US"/>
        </a:p>
      </dgm:t>
    </dgm:pt>
    <dgm:pt modelId="{E2B6AC25-5BBC-1E42-8007-17FA9F1962B7}">
      <dgm:prSet phldrT="[Text]" custT="1"/>
      <dgm:spPr>
        <a:solidFill>
          <a:schemeClr val="accent6">
            <a:lumMod val="40000"/>
            <a:lumOff val="60000"/>
          </a:schemeClr>
        </a:solidFill>
      </dgm:spPr>
      <dgm:t>
        <a:bodyPr/>
        <a:lstStyle/>
        <a:p>
          <a:pPr algn="r">
            <a:spcAft>
              <a:spcPts val="0"/>
            </a:spcAft>
          </a:pPr>
          <a:r>
            <a:rPr lang="en-US" sz="1400" kern="1200" dirty="0">
              <a:solidFill>
                <a:schemeClr val="bg1"/>
              </a:solidFill>
            </a:rPr>
            <a:t>   </a:t>
          </a:r>
          <a:r>
            <a:rPr lang="en-US" sz="2000" kern="1200" dirty="0">
              <a:solidFill>
                <a:schemeClr val="bg1"/>
              </a:solidFill>
            </a:rPr>
            <a:t>Securing on </a:t>
          </a:r>
        </a:p>
        <a:p>
          <a:pPr algn="r">
            <a:spcAft>
              <a:spcPts val="0"/>
            </a:spcAft>
          </a:pPr>
          <a:r>
            <a:rPr lang="en-US" sz="2000" kern="1200" dirty="0">
              <a:solidFill>
                <a:schemeClr val="bg1"/>
              </a:solidFill>
            </a:rPr>
            <a:t>premise  </a:t>
          </a:r>
        </a:p>
        <a:p>
          <a:pPr algn="r">
            <a:spcAft>
              <a:spcPts val="0"/>
            </a:spcAft>
          </a:pPr>
          <a:r>
            <a:rPr lang="en-US" sz="2000" kern="1200" dirty="0">
              <a:solidFill>
                <a:schemeClr val="bg1"/>
              </a:solidFill>
            </a:rPr>
            <a:t>data</a:t>
          </a:r>
        </a:p>
        <a:p>
          <a:pPr algn="r">
            <a:spcAft>
              <a:spcPts val="0"/>
            </a:spcAft>
          </a:pPr>
          <a:r>
            <a:rPr lang="en-US" sz="1000" kern="1200" dirty="0">
              <a:solidFill>
                <a:schemeClr val="bg1"/>
              </a:solidFill>
            </a:rPr>
            <a:t> </a:t>
          </a:r>
          <a:r>
            <a:rPr lang="en-US" sz="1000" b="0" kern="1200" dirty="0">
              <a:solidFill>
                <a:prstClr val="black"/>
              </a:solidFill>
              <a:latin typeface="Calibri" panose="020F0502020204030204"/>
              <a:ea typeface="+mn-ea"/>
              <a:cs typeface="+mn-cs"/>
            </a:rPr>
            <a:t>Main_customers.csv</a:t>
          </a:r>
        </a:p>
        <a:p>
          <a:pPr algn="r">
            <a:spcAft>
              <a:spcPct val="35000"/>
            </a:spcAft>
          </a:pPr>
          <a:r>
            <a:rPr lang="en-US" sz="1200" b="0" kern="1200" dirty="0">
              <a:solidFill>
                <a:prstClr val="black"/>
              </a:solidFill>
              <a:latin typeface="Calibri" panose="020F0502020204030204"/>
              <a:ea typeface="+mn-ea"/>
              <a:cs typeface="+mn-cs"/>
            </a:rPr>
            <a:t>Shape (711158,36)</a:t>
          </a:r>
        </a:p>
      </dgm:t>
    </dgm:pt>
    <dgm:pt modelId="{77AD63BC-CCE8-FC49-8417-322D4F077C4D}" type="parTrans" cxnId="{F5969105-62A8-D541-B9D8-E3238F09AC8A}">
      <dgm:prSet/>
      <dgm:spPr/>
      <dgm:t>
        <a:bodyPr/>
        <a:lstStyle/>
        <a:p>
          <a:endParaRPr lang="en-US"/>
        </a:p>
      </dgm:t>
    </dgm:pt>
    <dgm:pt modelId="{309381F7-1D61-5F48-B431-3B25334473E2}" type="sibTrans" cxnId="{F5969105-62A8-D541-B9D8-E3238F09AC8A}">
      <dgm:prSet/>
      <dgm:spPr/>
      <dgm:t>
        <a:bodyPr/>
        <a:lstStyle/>
        <a:p>
          <a:endParaRPr lang="en-US"/>
        </a:p>
      </dgm:t>
    </dgm:pt>
    <dgm:pt modelId="{B6F34AAE-33B1-5A47-9533-16D36C3CB479}">
      <dgm:prSet phldrT="[Text]" custT="1"/>
      <dgm:spPr>
        <a:solidFill>
          <a:schemeClr val="accent6">
            <a:lumMod val="40000"/>
            <a:lumOff val="60000"/>
          </a:schemeClr>
        </a:solidFill>
      </dgm:spPr>
      <dgm:t>
        <a:bodyPr/>
        <a:lstStyle/>
        <a:p>
          <a:pPr algn="l">
            <a:lnSpc>
              <a:spcPct val="100000"/>
            </a:lnSpc>
            <a:spcAft>
              <a:spcPts val="0"/>
            </a:spcAft>
          </a:pPr>
          <a:endParaRPr lang="en-US" sz="2200" kern="1200" dirty="0">
            <a:solidFill>
              <a:schemeClr val="bg1"/>
            </a:solidFill>
          </a:endParaRPr>
        </a:p>
        <a:p>
          <a:pPr algn="r">
            <a:lnSpc>
              <a:spcPct val="100000"/>
            </a:lnSpc>
            <a:spcAft>
              <a:spcPts val="0"/>
            </a:spcAft>
          </a:pPr>
          <a:r>
            <a:rPr lang="en-US" sz="2000" kern="1200" dirty="0">
              <a:solidFill>
                <a:prstClr val="black"/>
              </a:solidFill>
              <a:latin typeface="Calibri" panose="020F0502020204030204"/>
              <a:ea typeface="+mn-ea"/>
              <a:cs typeface="+mn-cs"/>
            </a:rPr>
            <a:t>Cleaning</a:t>
          </a:r>
        </a:p>
        <a:p>
          <a:pPr algn="r">
            <a:lnSpc>
              <a:spcPct val="100000"/>
            </a:lnSpc>
            <a:spcAft>
              <a:spcPts val="0"/>
            </a:spcAft>
          </a:pPr>
          <a:r>
            <a:rPr lang="en-US" sz="2000" kern="1200" dirty="0">
              <a:solidFill>
                <a:prstClr val="black"/>
              </a:solidFill>
              <a:latin typeface="Calibri" panose="020F0502020204030204"/>
              <a:ea typeface="+mn-ea"/>
              <a:cs typeface="+mn-cs"/>
            </a:rPr>
            <a:t>&amp;</a:t>
          </a:r>
        </a:p>
        <a:p>
          <a:pPr algn="r">
            <a:lnSpc>
              <a:spcPct val="100000"/>
            </a:lnSpc>
            <a:spcAft>
              <a:spcPts val="0"/>
            </a:spcAft>
          </a:pPr>
          <a:r>
            <a:rPr lang="en-US" sz="2000" kern="1200" dirty="0">
              <a:solidFill>
                <a:prstClr val="black"/>
              </a:solidFill>
              <a:latin typeface="Calibri" panose="020F0502020204030204"/>
              <a:ea typeface="+mn-ea"/>
              <a:cs typeface="+mn-cs"/>
            </a:rPr>
            <a:t>Filtering</a:t>
          </a:r>
        </a:p>
        <a:p>
          <a:pPr algn="r">
            <a:lnSpc>
              <a:spcPct val="100000"/>
            </a:lnSpc>
            <a:spcAft>
              <a:spcPts val="0"/>
            </a:spcAft>
          </a:pPr>
          <a:r>
            <a:rPr lang="en-US" sz="1200" kern="1200" dirty="0">
              <a:solidFill>
                <a:schemeClr val="bg1"/>
              </a:solidFill>
            </a:rPr>
            <a:t>          </a:t>
          </a:r>
          <a:r>
            <a:rPr lang="en-US" sz="1100" kern="1200" dirty="0">
              <a:solidFill>
                <a:prstClr val="black"/>
              </a:solidFill>
              <a:latin typeface="Calibri" panose="020F0502020204030204"/>
              <a:ea typeface="+mn-ea"/>
              <a:cs typeface="+mn-cs"/>
            </a:rPr>
            <a:t>Shape </a:t>
          </a:r>
          <a:r>
            <a:rPr lang="en-US" sz="1100" kern="1200">
              <a:solidFill>
                <a:prstClr val="black"/>
              </a:solidFill>
              <a:latin typeface="Calibri" panose="020F0502020204030204"/>
              <a:ea typeface="+mn-ea"/>
              <a:cs typeface="+mn-cs"/>
            </a:rPr>
            <a:t>(71286,16</a:t>
          </a:r>
          <a:r>
            <a:rPr lang="en-US" sz="1100" kern="1200" dirty="0">
              <a:solidFill>
                <a:prstClr val="black"/>
              </a:solidFill>
              <a:latin typeface="Calibri" panose="020F0502020204030204"/>
              <a:ea typeface="+mn-ea"/>
              <a:cs typeface="+mn-cs"/>
            </a:rPr>
            <a:t>)</a:t>
          </a:r>
        </a:p>
        <a:p>
          <a:pPr algn="l">
            <a:lnSpc>
              <a:spcPct val="100000"/>
            </a:lnSpc>
            <a:spcAft>
              <a:spcPts val="0"/>
            </a:spcAft>
          </a:pPr>
          <a:r>
            <a:rPr lang="en-US" sz="1100" kern="1200" dirty="0" err="1">
              <a:solidFill>
                <a:schemeClr val="bg1"/>
              </a:solidFill>
            </a:rPr>
            <a:t>external_customers.csv</a:t>
          </a:r>
          <a:endParaRPr lang="en-US" sz="1100" kern="1200" dirty="0">
            <a:solidFill>
              <a:schemeClr val="bg1"/>
            </a:solidFill>
          </a:endParaRPr>
        </a:p>
        <a:p>
          <a:pPr algn="l">
            <a:lnSpc>
              <a:spcPct val="100000"/>
            </a:lnSpc>
            <a:spcAft>
              <a:spcPts val="0"/>
            </a:spcAft>
          </a:pPr>
          <a:endParaRPr lang="en-US" sz="1200" kern="1200" dirty="0">
            <a:solidFill>
              <a:prstClr val="black"/>
            </a:solidFill>
            <a:latin typeface="Calibri" panose="020F0502020204030204"/>
            <a:ea typeface="+mn-ea"/>
            <a:cs typeface="+mn-cs"/>
          </a:endParaRPr>
        </a:p>
      </dgm:t>
    </dgm:pt>
    <dgm:pt modelId="{F2D25B1C-08B8-0142-8944-9963D51FA823}" type="parTrans" cxnId="{2222AEAD-5836-924E-968C-2947DBF205D2}">
      <dgm:prSet/>
      <dgm:spPr/>
      <dgm:t>
        <a:bodyPr/>
        <a:lstStyle/>
        <a:p>
          <a:endParaRPr lang="en-US"/>
        </a:p>
      </dgm:t>
    </dgm:pt>
    <dgm:pt modelId="{9FDAE89F-7F17-8A45-8E8C-B1DF09930D0C}" type="sibTrans" cxnId="{2222AEAD-5836-924E-968C-2947DBF205D2}">
      <dgm:prSet/>
      <dgm:spPr/>
      <dgm:t>
        <a:bodyPr/>
        <a:lstStyle/>
        <a:p>
          <a:endParaRPr lang="en-US"/>
        </a:p>
      </dgm:t>
    </dgm:pt>
    <dgm:pt modelId="{1BB4E8B5-19F8-AE49-B95F-C4EF5B8ED7E0}">
      <dgm:prSet phldrT="[Text]" custT="1"/>
      <dgm:spPr>
        <a:solidFill>
          <a:schemeClr val="accent6">
            <a:lumMod val="40000"/>
            <a:lumOff val="60000"/>
          </a:schemeClr>
        </a:solidFill>
      </dgm:spPr>
      <dgm:t>
        <a:bodyPr/>
        <a:lstStyle/>
        <a:p>
          <a:pPr algn="r">
            <a:lnSpc>
              <a:spcPct val="100000"/>
            </a:lnSpc>
            <a:spcAft>
              <a:spcPts val="0"/>
            </a:spcAft>
          </a:pPr>
          <a:r>
            <a:rPr lang="en-US" sz="1300" b="1" kern="1200" dirty="0">
              <a:solidFill>
                <a:schemeClr val="bg1"/>
              </a:solidFill>
            </a:rPr>
            <a:t>Exploratory </a:t>
          </a:r>
        </a:p>
        <a:p>
          <a:pPr algn="r">
            <a:lnSpc>
              <a:spcPct val="100000"/>
            </a:lnSpc>
            <a:spcAft>
              <a:spcPts val="0"/>
            </a:spcAft>
          </a:pPr>
          <a:r>
            <a:rPr lang="en-US" sz="1300" b="1" kern="1200" dirty="0">
              <a:solidFill>
                <a:schemeClr val="bg1"/>
              </a:solidFill>
            </a:rPr>
            <a:t>Data Analysis </a:t>
          </a:r>
        </a:p>
        <a:p>
          <a:pPr algn="r">
            <a:lnSpc>
              <a:spcPct val="100000"/>
            </a:lnSpc>
            <a:spcAft>
              <a:spcPts val="0"/>
            </a:spcAft>
          </a:pPr>
          <a:r>
            <a:rPr lang="en-US" sz="1300" b="1" kern="1200" dirty="0">
              <a:solidFill>
                <a:schemeClr val="bg1"/>
              </a:solidFill>
            </a:rPr>
            <a:t>(EDA)</a:t>
          </a:r>
        </a:p>
      </dgm:t>
    </dgm:pt>
    <dgm:pt modelId="{C5D5FDB9-C9A5-6246-A993-1A03AD61FCD0}" type="parTrans" cxnId="{77B28807-7DD5-CD41-9CB7-41A8245A78D8}">
      <dgm:prSet/>
      <dgm:spPr/>
      <dgm:t>
        <a:bodyPr/>
        <a:lstStyle/>
        <a:p>
          <a:endParaRPr lang="en-US"/>
        </a:p>
      </dgm:t>
    </dgm:pt>
    <dgm:pt modelId="{C52126BE-9B8D-A64B-A148-070DB3C63978}" type="sibTrans" cxnId="{77B28807-7DD5-CD41-9CB7-41A8245A78D8}">
      <dgm:prSet/>
      <dgm:spPr/>
      <dgm:t>
        <a:bodyPr/>
        <a:lstStyle/>
        <a:p>
          <a:endParaRPr lang="en-US"/>
        </a:p>
      </dgm:t>
    </dgm:pt>
    <dgm:pt modelId="{9F76A25D-554B-4942-9C93-32C380B2CEA4}">
      <dgm:prSet phldrT="[Text]" custT="1"/>
      <dgm:spPr>
        <a:solidFill>
          <a:schemeClr val="accent6">
            <a:lumMod val="40000"/>
            <a:lumOff val="60000"/>
          </a:schemeClr>
        </a:solidFill>
      </dgm:spPr>
      <dgm:t>
        <a:bodyPr/>
        <a:lstStyle/>
        <a:p>
          <a:pPr algn="r">
            <a:lnSpc>
              <a:spcPct val="100000"/>
            </a:lnSpc>
            <a:spcAft>
              <a:spcPts val="0"/>
            </a:spcAft>
          </a:pPr>
          <a:endParaRPr lang="en-US" sz="1400" b="1" kern="1200" dirty="0">
            <a:solidFill>
              <a:schemeClr val="bg1"/>
            </a:solidFill>
          </a:endParaRPr>
        </a:p>
        <a:p>
          <a:pPr algn="r">
            <a:lnSpc>
              <a:spcPct val="100000"/>
            </a:lnSpc>
            <a:spcAft>
              <a:spcPts val="0"/>
            </a:spcAft>
          </a:pPr>
          <a:r>
            <a:rPr lang="en-US" sz="1400" b="1" kern="1200" dirty="0">
              <a:solidFill>
                <a:schemeClr val="bg1"/>
              </a:solidFill>
            </a:rPr>
            <a:t>Insights, </a:t>
          </a:r>
        </a:p>
        <a:p>
          <a:pPr algn="r">
            <a:lnSpc>
              <a:spcPct val="100000"/>
            </a:lnSpc>
            <a:spcAft>
              <a:spcPts val="0"/>
            </a:spcAft>
          </a:pPr>
          <a:r>
            <a:rPr lang="en-US" sz="1400" b="1" kern="1200" dirty="0">
              <a:solidFill>
                <a:schemeClr val="bg1"/>
              </a:solidFill>
            </a:rPr>
            <a:t>Reports,</a:t>
          </a:r>
        </a:p>
        <a:p>
          <a:pPr algn="r">
            <a:lnSpc>
              <a:spcPct val="100000"/>
            </a:lnSpc>
            <a:spcAft>
              <a:spcPts val="0"/>
            </a:spcAft>
          </a:pPr>
          <a:r>
            <a:rPr lang="en-US" sz="1400" b="1" kern="1200" dirty="0">
              <a:solidFill>
                <a:schemeClr val="bg1"/>
              </a:solidFill>
            </a:rPr>
            <a:t> Visuals Graphs  </a:t>
          </a:r>
          <a:endParaRPr lang="en-US" sz="1200" b="1" kern="1200" dirty="0">
            <a:solidFill>
              <a:schemeClr val="bg1"/>
            </a:solidFill>
          </a:endParaRPr>
        </a:p>
      </dgm:t>
    </dgm:pt>
    <dgm:pt modelId="{4D3A2DFD-1DA1-0A4C-A124-3F22663FA344}" type="parTrans" cxnId="{6E8DFC6B-9E82-D94B-8BC7-EE362FEF60A5}">
      <dgm:prSet/>
      <dgm:spPr/>
      <dgm:t>
        <a:bodyPr/>
        <a:lstStyle/>
        <a:p>
          <a:endParaRPr lang="en-US"/>
        </a:p>
      </dgm:t>
    </dgm:pt>
    <dgm:pt modelId="{190C7FCC-CE13-5D43-AE37-92B910EA300F}" type="sibTrans" cxnId="{6E8DFC6B-9E82-D94B-8BC7-EE362FEF60A5}">
      <dgm:prSet/>
      <dgm:spPr/>
      <dgm:t>
        <a:bodyPr/>
        <a:lstStyle/>
        <a:p>
          <a:endParaRPr lang="en-US"/>
        </a:p>
      </dgm:t>
    </dgm:pt>
    <dgm:pt modelId="{B5E8410C-3DCC-3247-803B-5B391215AB27}" type="pres">
      <dgm:prSet presAssocID="{785114DF-84DC-2843-B358-C53718A5811F}" presName="cycle" presStyleCnt="0">
        <dgm:presLayoutVars>
          <dgm:dir/>
          <dgm:resizeHandles val="exact"/>
        </dgm:presLayoutVars>
      </dgm:prSet>
      <dgm:spPr/>
    </dgm:pt>
    <dgm:pt modelId="{D2002348-2BF7-7F4B-A24A-39670CC4D293}" type="pres">
      <dgm:prSet presAssocID="{81F7FF60-EB86-1742-B146-E84CE97E7907}" presName="node" presStyleLbl="node1" presStyleIdx="0" presStyleCnt="5" custScaleX="105949" custScaleY="115843">
        <dgm:presLayoutVars>
          <dgm:bulletEnabled val="1"/>
        </dgm:presLayoutVars>
      </dgm:prSet>
      <dgm:spPr/>
    </dgm:pt>
    <dgm:pt modelId="{5EE132DA-465F-1940-BE30-A530DC137773}" type="pres">
      <dgm:prSet presAssocID="{81F7FF60-EB86-1742-B146-E84CE97E7907}" presName="spNode" presStyleCnt="0"/>
      <dgm:spPr/>
    </dgm:pt>
    <dgm:pt modelId="{8713A120-8581-D443-B49B-1565BD752EED}" type="pres">
      <dgm:prSet presAssocID="{D9EBA57E-301E-5541-8800-E6A9AE890B67}" presName="sibTrans" presStyleLbl="sibTrans1D1" presStyleIdx="0" presStyleCnt="5"/>
      <dgm:spPr/>
    </dgm:pt>
    <dgm:pt modelId="{E9FB4F6B-E7BC-8542-8E5E-21247C8BECA1}" type="pres">
      <dgm:prSet presAssocID="{E2B6AC25-5BBC-1E42-8007-17FA9F1962B7}" presName="node" presStyleLbl="node1" presStyleIdx="1" presStyleCnt="5" custScaleX="111169" custScaleY="124399">
        <dgm:presLayoutVars>
          <dgm:bulletEnabled val="1"/>
        </dgm:presLayoutVars>
      </dgm:prSet>
      <dgm:spPr/>
    </dgm:pt>
    <dgm:pt modelId="{744C8CF9-54B7-1343-8A45-EEBDCEB10AF9}" type="pres">
      <dgm:prSet presAssocID="{E2B6AC25-5BBC-1E42-8007-17FA9F1962B7}" presName="spNode" presStyleCnt="0"/>
      <dgm:spPr/>
    </dgm:pt>
    <dgm:pt modelId="{BF47F06A-6557-6D4B-9DEF-9288C90279C0}" type="pres">
      <dgm:prSet presAssocID="{309381F7-1D61-5F48-B431-3B25334473E2}" presName="sibTrans" presStyleLbl="sibTrans1D1" presStyleIdx="1" presStyleCnt="5"/>
      <dgm:spPr/>
    </dgm:pt>
    <dgm:pt modelId="{1415995B-9A88-3A4D-BBF8-04DCCABA682E}" type="pres">
      <dgm:prSet presAssocID="{B6F34AAE-33B1-5A47-9533-16D36C3CB479}" presName="node" presStyleLbl="node1" presStyleIdx="2" presStyleCnt="5" custScaleX="109710" custScaleY="112756" custRadScaleRad="100348" custRadScaleInc="-1137">
        <dgm:presLayoutVars>
          <dgm:bulletEnabled val="1"/>
        </dgm:presLayoutVars>
      </dgm:prSet>
      <dgm:spPr/>
    </dgm:pt>
    <dgm:pt modelId="{7637ED6F-DC99-B543-9AF8-AEFC66196444}" type="pres">
      <dgm:prSet presAssocID="{B6F34AAE-33B1-5A47-9533-16D36C3CB479}" presName="spNode" presStyleCnt="0"/>
      <dgm:spPr/>
    </dgm:pt>
    <dgm:pt modelId="{80DA34B7-F05A-D04C-84D3-3EB374C965EE}" type="pres">
      <dgm:prSet presAssocID="{9FDAE89F-7F17-8A45-8E8C-B1DF09930D0C}" presName="sibTrans" presStyleLbl="sibTrans1D1" presStyleIdx="2" presStyleCnt="5"/>
      <dgm:spPr/>
    </dgm:pt>
    <dgm:pt modelId="{D6CAB2B4-DA36-AC4C-BE49-2719D3D459FA}" type="pres">
      <dgm:prSet presAssocID="{1BB4E8B5-19F8-AE49-B95F-C4EF5B8ED7E0}" presName="node" presStyleLbl="node1" presStyleIdx="3" presStyleCnt="5" custScaleX="106114" custScaleY="116922">
        <dgm:presLayoutVars>
          <dgm:bulletEnabled val="1"/>
        </dgm:presLayoutVars>
      </dgm:prSet>
      <dgm:spPr/>
    </dgm:pt>
    <dgm:pt modelId="{6F181A52-5D77-8744-ACC3-999F02D56BCC}" type="pres">
      <dgm:prSet presAssocID="{1BB4E8B5-19F8-AE49-B95F-C4EF5B8ED7E0}" presName="spNode" presStyleCnt="0"/>
      <dgm:spPr/>
    </dgm:pt>
    <dgm:pt modelId="{7C640041-3ACA-AF43-BE31-B852E932FA86}" type="pres">
      <dgm:prSet presAssocID="{C52126BE-9B8D-A64B-A148-070DB3C63978}" presName="sibTrans" presStyleLbl="sibTrans1D1" presStyleIdx="3" presStyleCnt="5"/>
      <dgm:spPr/>
    </dgm:pt>
    <dgm:pt modelId="{DD4C46A4-E939-1145-97CA-9C0C1EFFD372}" type="pres">
      <dgm:prSet presAssocID="{9F76A25D-554B-4942-9C93-32C380B2CEA4}" presName="node" presStyleLbl="node1" presStyleIdx="4" presStyleCnt="5" custScaleX="112756" custScaleY="115929">
        <dgm:presLayoutVars>
          <dgm:bulletEnabled val="1"/>
        </dgm:presLayoutVars>
      </dgm:prSet>
      <dgm:spPr/>
    </dgm:pt>
    <dgm:pt modelId="{D74D2266-2354-CD4C-B570-D9AAA3EBDA01}" type="pres">
      <dgm:prSet presAssocID="{9F76A25D-554B-4942-9C93-32C380B2CEA4}" presName="spNode" presStyleCnt="0"/>
      <dgm:spPr/>
    </dgm:pt>
    <dgm:pt modelId="{4EDAC7F3-B522-5547-BDC4-CEAC85254F21}" type="pres">
      <dgm:prSet presAssocID="{190C7FCC-CE13-5D43-AE37-92B910EA300F}" presName="sibTrans" presStyleLbl="sibTrans1D1" presStyleIdx="4" presStyleCnt="5"/>
      <dgm:spPr/>
    </dgm:pt>
  </dgm:ptLst>
  <dgm:cxnLst>
    <dgm:cxn modelId="{CBA64402-1E1C-3A44-9059-082F964B249C}" type="presOf" srcId="{D9EBA57E-301E-5541-8800-E6A9AE890B67}" destId="{8713A120-8581-D443-B49B-1565BD752EED}" srcOrd="0" destOrd="0" presId="urn:microsoft.com/office/officeart/2005/8/layout/cycle5"/>
    <dgm:cxn modelId="{F5969105-62A8-D541-B9D8-E3238F09AC8A}" srcId="{785114DF-84DC-2843-B358-C53718A5811F}" destId="{E2B6AC25-5BBC-1E42-8007-17FA9F1962B7}" srcOrd="1" destOrd="0" parTransId="{77AD63BC-CCE8-FC49-8417-322D4F077C4D}" sibTransId="{309381F7-1D61-5F48-B431-3B25334473E2}"/>
    <dgm:cxn modelId="{77B28807-7DD5-CD41-9CB7-41A8245A78D8}" srcId="{785114DF-84DC-2843-B358-C53718A5811F}" destId="{1BB4E8B5-19F8-AE49-B95F-C4EF5B8ED7E0}" srcOrd="3" destOrd="0" parTransId="{C5D5FDB9-C9A5-6246-A993-1A03AD61FCD0}" sibTransId="{C52126BE-9B8D-A64B-A148-070DB3C63978}"/>
    <dgm:cxn modelId="{811AB511-7F2F-F745-AE59-06FDF3741E2D}" type="presOf" srcId="{190C7FCC-CE13-5D43-AE37-92B910EA300F}" destId="{4EDAC7F3-B522-5547-BDC4-CEAC85254F21}" srcOrd="0" destOrd="0" presId="urn:microsoft.com/office/officeart/2005/8/layout/cycle5"/>
    <dgm:cxn modelId="{00AAF122-B7AB-9F42-8F37-9076490CB876}" type="presOf" srcId="{9FDAE89F-7F17-8A45-8E8C-B1DF09930D0C}" destId="{80DA34B7-F05A-D04C-84D3-3EB374C965EE}" srcOrd="0" destOrd="0" presId="urn:microsoft.com/office/officeart/2005/8/layout/cycle5"/>
    <dgm:cxn modelId="{9FAAEA2E-B837-EC46-82EB-78A4416F735E}" srcId="{785114DF-84DC-2843-B358-C53718A5811F}" destId="{81F7FF60-EB86-1742-B146-E84CE97E7907}" srcOrd="0" destOrd="0" parTransId="{EF6D0B4C-444F-F744-AFF7-392DB7A02630}" sibTransId="{D9EBA57E-301E-5541-8800-E6A9AE890B67}"/>
    <dgm:cxn modelId="{A4340D3A-1006-EB45-982B-0BA26015A98D}" type="presOf" srcId="{B6F34AAE-33B1-5A47-9533-16D36C3CB479}" destId="{1415995B-9A88-3A4D-BBF8-04DCCABA682E}" srcOrd="0" destOrd="0" presId="urn:microsoft.com/office/officeart/2005/8/layout/cycle5"/>
    <dgm:cxn modelId="{2C26755F-DEE4-4642-A051-77D19EFE02FA}" type="presOf" srcId="{E2B6AC25-5BBC-1E42-8007-17FA9F1962B7}" destId="{E9FB4F6B-E7BC-8542-8E5E-21247C8BECA1}" srcOrd="0" destOrd="0" presId="urn:microsoft.com/office/officeart/2005/8/layout/cycle5"/>
    <dgm:cxn modelId="{AD524669-F619-E140-A958-750B91058EC1}" type="presOf" srcId="{9F76A25D-554B-4942-9C93-32C380B2CEA4}" destId="{DD4C46A4-E939-1145-97CA-9C0C1EFFD372}" srcOrd="0" destOrd="0" presId="urn:microsoft.com/office/officeart/2005/8/layout/cycle5"/>
    <dgm:cxn modelId="{6E8DFC6B-9E82-D94B-8BC7-EE362FEF60A5}" srcId="{785114DF-84DC-2843-B358-C53718A5811F}" destId="{9F76A25D-554B-4942-9C93-32C380B2CEA4}" srcOrd="4" destOrd="0" parTransId="{4D3A2DFD-1DA1-0A4C-A124-3F22663FA344}" sibTransId="{190C7FCC-CE13-5D43-AE37-92B910EA300F}"/>
    <dgm:cxn modelId="{02BAC791-4E3A-1C43-9C4A-B2C09EDA7EA6}" type="presOf" srcId="{1BB4E8B5-19F8-AE49-B95F-C4EF5B8ED7E0}" destId="{D6CAB2B4-DA36-AC4C-BE49-2719D3D459FA}" srcOrd="0" destOrd="0" presId="urn:microsoft.com/office/officeart/2005/8/layout/cycle5"/>
    <dgm:cxn modelId="{28A85F97-5D90-1F46-84DF-B7963C0E9FBF}" type="presOf" srcId="{785114DF-84DC-2843-B358-C53718A5811F}" destId="{B5E8410C-3DCC-3247-803B-5B391215AB27}" srcOrd="0" destOrd="0" presId="urn:microsoft.com/office/officeart/2005/8/layout/cycle5"/>
    <dgm:cxn modelId="{2222AEAD-5836-924E-968C-2947DBF205D2}" srcId="{785114DF-84DC-2843-B358-C53718A5811F}" destId="{B6F34AAE-33B1-5A47-9533-16D36C3CB479}" srcOrd="2" destOrd="0" parTransId="{F2D25B1C-08B8-0142-8944-9963D51FA823}" sibTransId="{9FDAE89F-7F17-8A45-8E8C-B1DF09930D0C}"/>
    <dgm:cxn modelId="{1AC3F2AD-E842-3340-BD0A-974097006C05}" type="presOf" srcId="{81F7FF60-EB86-1742-B146-E84CE97E7907}" destId="{D2002348-2BF7-7F4B-A24A-39670CC4D293}" srcOrd="0" destOrd="0" presId="urn:microsoft.com/office/officeart/2005/8/layout/cycle5"/>
    <dgm:cxn modelId="{E412A5C6-7E9E-FB4F-AA09-B581CB1CACFA}" type="presOf" srcId="{309381F7-1D61-5F48-B431-3B25334473E2}" destId="{BF47F06A-6557-6D4B-9DEF-9288C90279C0}" srcOrd="0" destOrd="0" presId="urn:microsoft.com/office/officeart/2005/8/layout/cycle5"/>
    <dgm:cxn modelId="{8E8588DA-2561-3D48-AFEB-4C406DC1BBCF}" type="presOf" srcId="{C52126BE-9B8D-A64B-A148-070DB3C63978}" destId="{7C640041-3ACA-AF43-BE31-B852E932FA86}" srcOrd="0" destOrd="0" presId="urn:microsoft.com/office/officeart/2005/8/layout/cycle5"/>
    <dgm:cxn modelId="{FBF0B7C4-AA4B-E345-BCC7-E26A2EC3313F}" type="presParOf" srcId="{B5E8410C-3DCC-3247-803B-5B391215AB27}" destId="{D2002348-2BF7-7F4B-A24A-39670CC4D293}" srcOrd="0" destOrd="0" presId="urn:microsoft.com/office/officeart/2005/8/layout/cycle5"/>
    <dgm:cxn modelId="{27B64030-D324-0446-AE69-5992DB5FECDA}" type="presParOf" srcId="{B5E8410C-3DCC-3247-803B-5B391215AB27}" destId="{5EE132DA-465F-1940-BE30-A530DC137773}" srcOrd="1" destOrd="0" presId="urn:microsoft.com/office/officeart/2005/8/layout/cycle5"/>
    <dgm:cxn modelId="{B181F5D2-7595-D64E-A72C-6401AFC46447}" type="presParOf" srcId="{B5E8410C-3DCC-3247-803B-5B391215AB27}" destId="{8713A120-8581-D443-B49B-1565BD752EED}" srcOrd="2" destOrd="0" presId="urn:microsoft.com/office/officeart/2005/8/layout/cycle5"/>
    <dgm:cxn modelId="{9699F964-B433-264A-A6A1-6A5C8C96A3AA}" type="presParOf" srcId="{B5E8410C-3DCC-3247-803B-5B391215AB27}" destId="{E9FB4F6B-E7BC-8542-8E5E-21247C8BECA1}" srcOrd="3" destOrd="0" presId="urn:microsoft.com/office/officeart/2005/8/layout/cycle5"/>
    <dgm:cxn modelId="{AB19288A-7AF0-BE4C-8B68-29CB61EF5AFA}" type="presParOf" srcId="{B5E8410C-3DCC-3247-803B-5B391215AB27}" destId="{744C8CF9-54B7-1343-8A45-EEBDCEB10AF9}" srcOrd="4" destOrd="0" presId="urn:microsoft.com/office/officeart/2005/8/layout/cycle5"/>
    <dgm:cxn modelId="{4721BA61-3760-F246-B835-3FAF55B0D265}" type="presParOf" srcId="{B5E8410C-3DCC-3247-803B-5B391215AB27}" destId="{BF47F06A-6557-6D4B-9DEF-9288C90279C0}" srcOrd="5" destOrd="0" presId="urn:microsoft.com/office/officeart/2005/8/layout/cycle5"/>
    <dgm:cxn modelId="{7453E1D0-1364-0746-B39E-0BDD09C28C80}" type="presParOf" srcId="{B5E8410C-3DCC-3247-803B-5B391215AB27}" destId="{1415995B-9A88-3A4D-BBF8-04DCCABA682E}" srcOrd="6" destOrd="0" presId="urn:microsoft.com/office/officeart/2005/8/layout/cycle5"/>
    <dgm:cxn modelId="{03D79558-7FC6-7745-A390-2D87CE8035DB}" type="presParOf" srcId="{B5E8410C-3DCC-3247-803B-5B391215AB27}" destId="{7637ED6F-DC99-B543-9AF8-AEFC66196444}" srcOrd="7" destOrd="0" presId="urn:microsoft.com/office/officeart/2005/8/layout/cycle5"/>
    <dgm:cxn modelId="{448252A2-177C-A54B-AABF-8EEE34F5886E}" type="presParOf" srcId="{B5E8410C-3DCC-3247-803B-5B391215AB27}" destId="{80DA34B7-F05A-D04C-84D3-3EB374C965EE}" srcOrd="8" destOrd="0" presId="urn:microsoft.com/office/officeart/2005/8/layout/cycle5"/>
    <dgm:cxn modelId="{043DCC9E-CB25-8941-8D98-3AD49D62208B}" type="presParOf" srcId="{B5E8410C-3DCC-3247-803B-5B391215AB27}" destId="{D6CAB2B4-DA36-AC4C-BE49-2719D3D459FA}" srcOrd="9" destOrd="0" presId="urn:microsoft.com/office/officeart/2005/8/layout/cycle5"/>
    <dgm:cxn modelId="{042385E9-2E8F-8945-8ADC-8AF301691487}" type="presParOf" srcId="{B5E8410C-3DCC-3247-803B-5B391215AB27}" destId="{6F181A52-5D77-8744-ACC3-999F02D56BCC}" srcOrd="10" destOrd="0" presId="urn:microsoft.com/office/officeart/2005/8/layout/cycle5"/>
    <dgm:cxn modelId="{1FF20193-3BD4-214F-9C40-B9B3CC933F4A}" type="presParOf" srcId="{B5E8410C-3DCC-3247-803B-5B391215AB27}" destId="{7C640041-3ACA-AF43-BE31-B852E932FA86}" srcOrd="11" destOrd="0" presId="urn:microsoft.com/office/officeart/2005/8/layout/cycle5"/>
    <dgm:cxn modelId="{CB2BA6C0-955F-FA4B-9DFC-0B836339A76A}" type="presParOf" srcId="{B5E8410C-3DCC-3247-803B-5B391215AB27}" destId="{DD4C46A4-E939-1145-97CA-9C0C1EFFD372}" srcOrd="12" destOrd="0" presId="urn:microsoft.com/office/officeart/2005/8/layout/cycle5"/>
    <dgm:cxn modelId="{D88DDDD8-CD2B-BD4F-8BCF-3CB9355F3413}" type="presParOf" srcId="{B5E8410C-3DCC-3247-803B-5B391215AB27}" destId="{D74D2266-2354-CD4C-B570-D9AAA3EBDA01}" srcOrd="13" destOrd="0" presId="urn:microsoft.com/office/officeart/2005/8/layout/cycle5"/>
    <dgm:cxn modelId="{D847D6E5-D8E9-4445-946B-783BEAE72151}" type="presParOf" srcId="{B5E8410C-3DCC-3247-803B-5B391215AB27}" destId="{4EDAC7F3-B522-5547-BDC4-CEAC85254F21}"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DC1A7B-268E-0C4D-BA6B-26BB744F0CFC}" type="doc">
      <dgm:prSet loTypeId="urn:microsoft.com/office/officeart/2008/layout/BendingPictureCaptionList" loCatId="" qsTypeId="urn:microsoft.com/office/officeart/2005/8/quickstyle/simple1" qsCatId="simple" csTypeId="urn:microsoft.com/office/officeart/2005/8/colors/accent1_2" csCatId="accent1" phldr="1"/>
      <dgm:spPr/>
      <dgm:t>
        <a:bodyPr/>
        <a:lstStyle/>
        <a:p>
          <a:endParaRPr lang="en-US"/>
        </a:p>
      </dgm:t>
    </dgm:pt>
    <dgm:pt modelId="{EBAA5383-B246-114C-AB39-266CD569B4CE}">
      <dgm:prSet phldrT="[Text]"/>
      <dgm:spPr>
        <a:solidFill>
          <a:srgbClr val="FFC000"/>
        </a:solidFill>
      </dgm:spPr>
      <dgm:t>
        <a:bodyPr/>
        <a:lstStyle/>
        <a:p>
          <a:r>
            <a:rPr lang="en-US" dirty="0">
              <a:solidFill>
                <a:schemeClr val="bg1"/>
              </a:solidFill>
            </a:rPr>
            <a:t>Customers:  88</a:t>
          </a:r>
        </a:p>
      </dgm:t>
    </dgm:pt>
    <dgm:pt modelId="{F73F9AB4-21C0-0B43-952D-FF4B5CC7860C}" type="parTrans" cxnId="{02C70354-04BF-2342-9849-B04774C39A7E}">
      <dgm:prSet/>
      <dgm:spPr/>
      <dgm:t>
        <a:bodyPr/>
        <a:lstStyle/>
        <a:p>
          <a:endParaRPr lang="en-US"/>
        </a:p>
      </dgm:t>
    </dgm:pt>
    <dgm:pt modelId="{DE3AFCB3-D200-0C44-A021-8A45DA47D6E0}" type="sibTrans" cxnId="{02C70354-04BF-2342-9849-B04774C39A7E}">
      <dgm:prSet/>
      <dgm:spPr/>
      <dgm:t>
        <a:bodyPr/>
        <a:lstStyle/>
        <a:p>
          <a:endParaRPr lang="en-US"/>
        </a:p>
      </dgm:t>
    </dgm:pt>
    <dgm:pt modelId="{6341D3C3-EFCC-2B4C-B9E2-C31CF77167CF}">
      <dgm:prSet phldrT="[Text]"/>
      <dgm:spPr>
        <a:solidFill>
          <a:srgbClr val="FFC000"/>
        </a:solidFill>
      </dgm:spPr>
      <dgm:t>
        <a:bodyPr/>
        <a:lstStyle/>
        <a:p>
          <a:r>
            <a:rPr lang="en-US" dirty="0">
              <a:solidFill>
                <a:schemeClr val="bg1"/>
              </a:solidFill>
            </a:rPr>
            <a:t>Page Views: </a:t>
          </a:r>
          <a:r>
            <a:rPr lang="en-US" dirty="0">
              <a:solidFill>
                <a:prstClr val="black"/>
              </a:solidFill>
              <a:latin typeface="Calibri" panose="020F0502020204030204"/>
              <a:ea typeface="+mn-ea"/>
              <a:cs typeface="+mn-cs"/>
            </a:rPr>
            <a:t>71286</a:t>
          </a:r>
          <a:r>
            <a:rPr lang="en-US" dirty="0">
              <a:solidFill>
                <a:schemeClr val="bg1"/>
              </a:solidFill>
            </a:rPr>
            <a:t> </a:t>
          </a:r>
        </a:p>
      </dgm:t>
    </dgm:pt>
    <dgm:pt modelId="{C0BFA22A-F872-C745-972A-4A3DCF7F9484}" type="parTrans" cxnId="{ECAAEB91-6CC1-5744-99EF-AF6D53D1F00D}">
      <dgm:prSet/>
      <dgm:spPr/>
      <dgm:t>
        <a:bodyPr/>
        <a:lstStyle/>
        <a:p>
          <a:endParaRPr lang="en-US"/>
        </a:p>
      </dgm:t>
    </dgm:pt>
    <dgm:pt modelId="{19E0B53B-90B4-6540-9947-94A12BD7694A}" type="sibTrans" cxnId="{ECAAEB91-6CC1-5744-99EF-AF6D53D1F00D}">
      <dgm:prSet/>
      <dgm:spPr/>
      <dgm:t>
        <a:bodyPr/>
        <a:lstStyle/>
        <a:p>
          <a:endParaRPr lang="en-US"/>
        </a:p>
      </dgm:t>
    </dgm:pt>
    <dgm:pt modelId="{DB030CD5-04D1-3846-935C-B781DD94EB66}">
      <dgm:prSet phldrT="[Text]"/>
      <dgm:spPr>
        <a:solidFill>
          <a:srgbClr val="FFC000"/>
        </a:solidFill>
      </dgm:spPr>
      <dgm:t>
        <a:bodyPr/>
        <a:lstStyle/>
        <a:p>
          <a:r>
            <a:rPr lang="en-US" dirty="0">
              <a:solidFill>
                <a:schemeClr val="bg1"/>
              </a:solidFill>
            </a:rPr>
            <a:t>Active Customers: 42 </a:t>
          </a:r>
        </a:p>
      </dgm:t>
    </dgm:pt>
    <dgm:pt modelId="{4ACECC31-3006-0544-A99A-29BAEB43A058}" type="parTrans" cxnId="{3ED42C63-B47B-304C-95B2-067FAD0F60FD}">
      <dgm:prSet/>
      <dgm:spPr/>
      <dgm:t>
        <a:bodyPr/>
        <a:lstStyle/>
        <a:p>
          <a:endParaRPr lang="en-US"/>
        </a:p>
      </dgm:t>
    </dgm:pt>
    <dgm:pt modelId="{7CA9BDC6-739E-944B-9FD9-0B4834E509C9}" type="sibTrans" cxnId="{3ED42C63-B47B-304C-95B2-067FAD0F60FD}">
      <dgm:prSet/>
      <dgm:spPr/>
      <dgm:t>
        <a:bodyPr/>
        <a:lstStyle/>
        <a:p>
          <a:endParaRPr lang="en-US"/>
        </a:p>
      </dgm:t>
    </dgm:pt>
    <dgm:pt modelId="{25CDA7E3-0654-D04A-95E7-398C7F5CA57E}">
      <dgm:prSet phldrT="[Text]"/>
      <dgm:spPr>
        <a:solidFill>
          <a:srgbClr val="FFC000"/>
        </a:solidFill>
      </dgm:spPr>
      <dgm:t>
        <a:bodyPr/>
        <a:lstStyle/>
        <a:p>
          <a:r>
            <a:rPr lang="en-US" dirty="0">
              <a:solidFill>
                <a:schemeClr val="bg1"/>
              </a:solidFill>
            </a:rPr>
            <a:t>Popular Browser</a:t>
          </a:r>
        </a:p>
      </dgm:t>
    </dgm:pt>
    <dgm:pt modelId="{0F8DFB8F-0008-2342-AB75-88E9FE520631}" type="parTrans" cxnId="{327A40AD-2DF0-3144-9FAA-0B4AC4C5ED30}">
      <dgm:prSet/>
      <dgm:spPr/>
      <dgm:t>
        <a:bodyPr/>
        <a:lstStyle/>
        <a:p>
          <a:endParaRPr lang="en-US"/>
        </a:p>
      </dgm:t>
    </dgm:pt>
    <dgm:pt modelId="{870F10DD-9632-1B4A-87E1-9532436ED81C}" type="sibTrans" cxnId="{327A40AD-2DF0-3144-9FAA-0B4AC4C5ED30}">
      <dgm:prSet/>
      <dgm:spPr/>
      <dgm:t>
        <a:bodyPr/>
        <a:lstStyle/>
        <a:p>
          <a:endParaRPr lang="en-US"/>
        </a:p>
      </dgm:t>
    </dgm:pt>
    <dgm:pt modelId="{4F0D111E-BF06-0747-81C5-6DE565499AB9}">
      <dgm:prSet phldrT="[Text]"/>
      <dgm:spPr>
        <a:solidFill>
          <a:srgbClr val="FFC000"/>
        </a:solidFill>
      </dgm:spPr>
      <dgm:t>
        <a:bodyPr/>
        <a:lstStyle/>
        <a:p>
          <a:r>
            <a:rPr lang="en-US" dirty="0">
              <a:solidFill>
                <a:schemeClr val="bg1"/>
              </a:solidFill>
            </a:rPr>
            <a:t>Popular Device</a:t>
          </a:r>
        </a:p>
      </dgm:t>
    </dgm:pt>
    <dgm:pt modelId="{2B2461B7-CD78-7D47-8967-D1683D52375A}" type="parTrans" cxnId="{492F153C-B20E-5141-9CDB-CD19F981E420}">
      <dgm:prSet/>
      <dgm:spPr/>
      <dgm:t>
        <a:bodyPr/>
        <a:lstStyle/>
        <a:p>
          <a:endParaRPr lang="en-US"/>
        </a:p>
      </dgm:t>
    </dgm:pt>
    <dgm:pt modelId="{3F145A3E-15ED-3340-ADDC-5562907A601B}" type="sibTrans" cxnId="{492F153C-B20E-5141-9CDB-CD19F981E420}">
      <dgm:prSet/>
      <dgm:spPr/>
      <dgm:t>
        <a:bodyPr/>
        <a:lstStyle/>
        <a:p>
          <a:endParaRPr lang="en-US"/>
        </a:p>
      </dgm:t>
    </dgm:pt>
    <dgm:pt modelId="{C86CB660-B575-784E-90BE-6A47B75F038A}">
      <dgm:prSet phldrT="[Text]"/>
      <dgm:spPr>
        <a:solidFill>
          <a:srgbClr val="FFC000"/>
        </a:solidFill>
      </dgm:spPr>
      <dgm:t>
        <a:bodyPr/>
        <a:lstStyle/>
        <a:p>
          <a:r>
            <a:rPr lang="en-US" dirty="0">
              <a:solidFill>
                <a:schemeClr val="bg1"/>
              </a:solidFill>
            </a:rPr>
            <a:t>Top Visited Page</a:t>
          </a:r>
        </a:p>
      </dgm:t>
    </dgm:pt>
    <dgm:pt modelId="{430753F9-C646-4248-A7AA-76BAEB239DB9}" type="parTrans" cxnId="{94E866CE-8B7E-464C-B110-278D0A4BF2CC}">
      <dgm:prSet/>
      <dgm:spPr/>
      <dgm:t>
        <a:bodyPr/>
        <a:lstStyle/>
        <a:p>
          <a:endParaRPr lang="en-US"/>
        </a:p>
      </dgm:t>
    </dgm:pt>
    <dgm:pt modelId="{A9C5D083-F319-6940-85AC-4471DCFF8E61}" type="sibTrans" cxnId="{94E866CE-8B7E-464C-B110-278D0A4BF2CC}">
      <dgm:prSet/>
      <dgm:spPr/>
      <dgm:t>
        <a:bodyPr/>
        <a:lstStyle/>
        <a:p>
          <a:endParaRPr lang="en-US"/>
        </a:p>
      </dgm:t>
    </dgm:pt>
    <dgm:pt modelId="{822BE784-A9EF-2546-BCEA-5A05D51CB1B0}" type="pres">
      <dgm:prSet presAssocID="{9EDC1A7B-268E-0C4D-BA6B-26BB744F0CFC}" presName="Name0" presStyleCnt="0">
        <dgm:presLayoutVars>
          <dgm:dir/>
          <dgm:resizeHandles val="exact"/>
        </dgm:presLayoutVars>
      </dgm:prSet>
      <dgm:spPr/>
    </dgm:pt>
    <dgm:pt modelId="{C1DBA835-F95A-1F4C-AD43-5E28269ACBE6}" type="pres">
      <dgm:prSet presAssocID="{EBAA5383-B246-114C-AB39-266CD569B4CE}" presName="composite" presStyleCnt="0"/>
      <dgm:spPr/>
    </dgm:pt>
    <dgm:pt modelId="{B1C9AA4C-C86C-6D4E-ABD8-D892CE4829DB}" type="pres">
      <dgm:prSet presAssocID="{EBAA5383-B246-114C-AB39-266CD569B4CE}" presName="rect1" presStyleLbl="bgImgPlace1" presStyleIdx="0" presStyleCnt="6" custLinFactNeighborX="-839" custLinFactNeighborY="-1242"/>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0947B53A-5EDF-554B-8373-98996DA3AE99}" type="pres">
      <dgm:prSet presAssocID="{EBAA5383-B246-114C-AB39-266CD569B4CE}" presName="wedgeRectCallout1" presStyleLbl="node1" presStyleIdx="0" presStyleCnt="6">
        <dgm:presLayoutVars>
          <dgm:bulletEnabled val="1"/>
        </dgm:presLayoutVars>
      </dgm:prSet>
      <dgm:spPr/>
    </dgm:pt>
    <dgm:pt modelId="{4171B0ED-04E4-7B4E-954A-48FD5938A042}" type="pres">
      <dgm:prSet presAssocID="{DE3AFCB3-D200-0C44-A021-8A45DA47D6E0}" presName="sibTrans" presStyleCnt="0"/>
      <dgm:spPr/>
    </dgm:pt>
    <dgm:pt modelId="{CA46A95D-B9FA-5D42-8E42-402479287F7D}" type="pres">
      <dgm:prSet presAssocID="{6341D3C3-EFCC-2B4C-B9E2-C31CF77167CF}" presName="composite" presStyleCnt="0"/>
      <dgm:spPr/>
    </dgm:pt>
    <dgm:pt modelId="{A0C43CD2-3A66-2243-8AAD-F709A697B322}" type="pres">
      <dgm:prSet presAssocID="{6341D3C3-EFCC-2B4C-B9E2-C31CF77167CF}" presName="rect1" presStyleLbl="b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dgm:spPr>
    </dgm:pt>
    <dgm:pt modelId="{EB877C50-EA8A-D345-B345-53D65EA7F9EB}" type="pres">
      <dgm:prSet presAssocID="{6341D3C3-EFCC-2B4C-B9E2-C31CF77167CF}" presName="wedgeRectCallout1" presStyleLbl="node1" presStyleIdx="1" presStyleCnt="6">
        <dgm:presLayoutVars>
          <dgm:bulletEnabled val="1"/>
        </dgm:presLayoutVars>
      </dgm:prSet>
      <dgm:spPr/>
    </dgm:pt>
    <dgm:pt modelId="{6B87255E-4B24-C44B-9737-10D4AD940DE4}" type="pres">
      <dgm:prSet presAssocID="{19E0B53B-90B4-6540-9947-94A12BD7694A}" presName="sibTrans" presStyleCnt="0"/>
      <dgm:spPr/>
    </dgm:pt>
    <dgm:pt modelId="{07625D39-E040-A44B-AFEB-DFD01FA41439}" type="pres">
      <dgm:prSet presAssocID="{DB030CD5-04D1-3846-935C-B781DD94EB66}" presName="composite" presStyleCnt="0"/>
      <dgm:spPr/>
    </dgm:pt>
    <dgm:pt modelId="{1385AFDA-84F1-6C4D-B2C6-0E69512A3093}" type="pres">
      <dgm:prSet presAssocID="{DB030CD5-04D1-3846-935C-B781DD94EB66}" presName="rect1" presStyleLbl="b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32BA216-1704-194D-A6F0-C57BFFA2038D}" type="pres">
      <dgm:prSet presAssocID="{DB030CD5-04D1-3846-935C-B781DD94EB66}" presName="wedgeRectCallout1" presStyleLbl="node1" presStyleIdx="2" presStyleCnt="6">
        <dgm:presLayoutVars>
          <dgm:bulletEnabled val="1"/>
        </dgm:presLayoutVars>
      </dgm:prSet>
      <dgm:spPr/>
    </dgm:pt>
    <dgm:pt modelId="{3E110225-AA0E-2E41-AF40-557D3A0B5BFE}" type="pres">
      <dgm:prSet presAssocID="{7CA9BDC6-739E-944B-9FD9-0B4834E509C9}" presName="sibTrans" presStyleCnt="0"/>
      <dgm:spPr/>
    </dgm:pt>
    <dgm:pt modelId="{973BDC9A-D9A7-D742-9338-08F37A2707D9}" type="pres">
      <dgm:prSet presAssocID="{25CDA7E3-0654-D04A-95E7-398C7F5CA57E}" presName="composite" presStyleCnt="0"/>
      <dgm:spPr/>
    </dgm:pt>
    <dgm:pt modelId="{AF68AC86-876A-8A40-9854-3A623EFFA75B}" type="pres">
      <dgm:prSet presAssocID="{25CDA7E3-0654-D04A-95E7-398C7F5CA57E}" presName="rect1" presStyleLbl="b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13000" b="-13000"/>
          </a:stretch>
        </a:blipFill>
      </dgm:spPr>
    </dgm:pt>
    <dgm:pt modelId="{1B14B3BE-5B00-6443-BECF-21E6CEB39812}" type="pres">
      <dgm:prSet presAssocID="{25CDA7E3-0654-D04A-95E7-398C7F5CA57E}" presName="wedgeRectCallout1" presStyleLbl="node1" presStyleIdx="3" presStyleCnt="6">
        <dgm:presLayoutVars>
          <dgm:bulletEnabled val="1"/>
        </dgm:presLayoutVars>
      </dgm:prSet>
      <dgm:spPr/>
    </dgm:pt>
    <dgm:pt modelId="{F950B709-5F3B-0641-AA49-7D3377C5730E}" type="pres">
      <dgm:prSet presAssocID="{870F10DD-9632-1B4A-87E1-9532436ED81C}" presName="sibTrans" presStyleCnt="0"/>
      <dgm:spPr/>
    </dgm:pt>
    <dgm:pt modelId="{6A3F6292-66DE-2941-865C-7C3E03D60685}" type="pres">
      <dgm:prSet presAssocID="{4F0D111E-BF06-0747-81C5-6DE565499AB9}" presName="composite" presStyleCnt="0"/>
      <dgm:spPr/>
    </dgm:pt>
    <dgm:pt modelId="{B1FF793E-38D2-AF46-865F-238BC7ECF634}" type="pres">
      <dgm:prSet presAssocID="{4F0D111E-BF06-0747-81C5-6DE565499AB9}" presName="rect1" presStyleLbl="b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13000" b="-13000"/>
          </a:stretch>
        </a:blipFill>
      </dgm:spPr>
    </dgm:pt>
    <dgm:pt modelId="{5E4E7AB1-C643-9E43-85CA-19B8345516FC}" type="pres">
      <dgm:prSet presAssocID="{4F0D111E-BF06-0747-81C5-6DE565499AB9}" presName="wedgeRectCallout1" presStyleLbl="node1" presStyleIdx="4" presStyleCnt="6">
        <dgm:presLayoutVars>
          <dgm:bulletEnabled val="1"/>
        </dgm:presLayoutVars>
      </dgm:prSet>
      <dgm:spPr/>
    </dgm:pt>
    <dgm:pt modelId="{0A8D5F13-D1C5-C44B-A77B-185F38CDF318}" type="pres">
      <dgm:prSet presAssocID="{3F145A3E-15ED-3340-ADDC-5562907A601B}" presName="sibTrans" presStyleCnt="0"/>
      <dgm:spPr/>
    </dgm:pt>
    <dgm:pt modelId="{650CFF82-E668-C249-A8CD-F2C97738BC93}" type="pres">
      <dgm:prSet presAssocID="{C86CB660-B575-784E-90BE-6A47B75F038A}" presName="composite" presStyleCnt="0"/>
      <dgm:spPr/>
    </dgm:pt>
    <dgm:pt modelId="{8995F48E-4890-4A40-A2BD-7BCFA7474D4C}" type="pres">
      <dgm:prSet presAssocID="{C86CB660-B575-784E-90BE-6A47B75F038A}" presName="rect1" presStyleLbl="bgImgPlace1" presStyleIdx="5" presStyleCnt="6"/>
      <dgm:spPr/>
    </dgm:pt>
    <dgm:pt modelId="{8C76C632-E04C-D342-AF53-0C0AC9254C64}" type="pres">
      <dgm:prSet presAssocID="{C86CB660-B575-784E-90BE-6A47B75F038A}" presName="wedgeRectCallout1" presStyleLbl="node1" presStyleIdx="5" presStyleCnt="6">
        <dgm:presLayoutVars>
          <dgm:bulletEnabled val="1"/>
        </dgm:presLayoutVars>
      </dgm:prSet>
      <dgm:spPr/>
    </dgm:pt>
  </dgm:ptLst>
  <dgm:cxnLst>
    <dgm:cxn modelId="{492F153C-B20E-5141-9CDB-CD19F981E420}" srcId="{9EDC1A7B-268E-0C4D-BA6B-26BB744F0CFC}" destId="{4F0D111E-BF06-0747-81C5-6DE565499AB9}" srcOrd="4" destOrd="0" parTransId="{2B2461B7-CD78-7D47-8967-D1683D52375A}" sibTransId="{3F145A3E-15ED-3340-ADDC-5562907A601B}"/>
    <dgm:cxn modelId="{2C62A63C-139F-874F-A635-44789C8CF49D}" type="presOf" srcId="{EBAA5383-B246-114C-AB39-266CD569B4CE}" destId="{0947B53A-5EDF-554B-8373-98996DA3AE99}" srcOrd="0" destOrd="0" presId="urn:microsoft.com/office/officeart/2008/layout/BendingPictureCaptionList"/>
    <dgm:cxn modelId="{6AD92A50-215F-4A45-986B-AAC2586C85D0}" type="presOf" srcId="{9EDC1A7B-268E-0C4D-BA6B-26BB744F0CFC}" destId="{822BE784-A9EF-2546-BCEA-5A05D51CB1B0}" srcOrd="0" destOrd="0" presId="urn:microsoft.com/office/officeart/2008/layout/BendingPictureCaptionList"/>
    <dgm:cxn modelId="{02C70354-04BF-2342-9849-B04774C39A7E}" srcId="{9EDC1A7B-268E-0C4D-BA6B-26BB744F0CFC}" destId="{EBAA5383-B246-114C-AB39-266CD569B4CE}" srcOrd="0" destOrd="0" parTransId="{F73F9AB4-21C0-0B43-952D-FF4B5CC7860C}" sibTransId="{DE3AFCB3-D200-0C44-A021-8A45DA47D6E0}"/>
    <dgm:cxn modelId="{3ED42C63-B47B-304C-95B2-067FAD0F60FD}" srcId="{9EDC1A7B-268E-0C4D-BA6B-26BB744F0CFC}" destId="{DB030CD5-04D1-3846-935C-B781DD94EB66}" srcOrd="2" destOrd="0" parTransId="{4ACECC31-3006-0544-A99A-29BAEB43A058}" sibTransId="{7CA9BDC6-739E-944B-9FD9-0B4834E509C9}"/>
    <dgm:cxn modelId="{08C0C790-1939-9544-9796-EB1CCEEF03CD}" type="presOf" srcId="{DB030CD5-04D1-3846-935C-B781DD94EB66}" destId="{232BA216-1704-194D-A6F0-C57BFFA2038D}" srcOrd="0" destOrd="0" presId="urn:microsoft.com/office/officeart/2008/layout/BendingPictureCaptionList"/>
    <dgm:cxn modelId="{ECAAEB91-6CC1-5744-99EF-AF6D53D1F00D}" srcId="{9EDC1A7B-268E-0C4D-BA6B-26BB744F0CFC}" destId="{6341D3C3-EFCC-2B4C-B9E2-C31CF77167CF}" srcOrd="1" destOrd="0" parTransId="{C0BFA22A-F872-C745-972A-4A3DCF7F9484}" sibTransId="{19E0B53B-90B4-6540-9947-94A12BD7694A}"/>
    <dgm:cxn modelId="{16D2F7A9-9D70-5B47-B91A-ABEA5A8D4794}" type="presOf" srcId="{C86CB660-B575-784E-90BE-6A47B75F038A}" destId="{8C76C632-E04C-D342-AF53-0C0AC9254C64}" srcOrd="0" destOrd="0" presId="urn:microsoft.com/office/officeart/2008/layout/BendingPictureCaptionList"/>
    <dgm:cxn modelId="{327A40AD-2DF0-3144-9FAA-0B4AC4C5ED30}" srcId="{9EDC1A7B-268E-0C4D-BA6B-26BB744F0CFC}" destId="{25CDA7E3-0654-D04A-95E7-398C7F5CA57E}" srcOrd="3" destOrd="0" parTransId="{0F8DFB8F-0008-2342-AB75-88E9FE520631}" sibTransId="{870F10DD-9632-1B4A-87E1-9532436ED81C}"/>
    <dgm:cxn modelId="{94E866CE-8B7E-464C-B110-278D0A4BF2CC}" srcId="{9EDC1A7B-268E-0C4D-BA6B-26BB744F0CFC}" destId="{C86CB660-B575-784E-90BE-6A47B75F038A}" srcOrd="5" destOrd="0" parTransId="{430753F9-C646-4248-A7AA-76BAEB239DB9}" sibTransId="{A9C5D083-F319-6940-85AC-4471DCFF8E61}"/>
    <dgm:cxn modelId="{CC458CD8-AC09-B54E-8C9D-5013DB7AAD37}" type="presOf" srcId="{4F0D111E-BF06-0747-81C5-6DE565499AB9}" destId="{5E4E7AB1-C643-9E43-85CA-19B8345516FC}" srcOrd="0" destOrd="0" presId="urn:microsoft.com/office/officeart/2008/layout/BendingPictureCaptionList"/>
    <dgm:cxn modelId="{5A69D6E4-16C9-E640-AE9D-E6EC6AA901B6}" type="presOf" srcId="{6341D3C3-EFCC-2B4C-B9E2-C31CF77167CF}" destId="{EB877C50-EA8A-D345-B345-53D65EA7F9EB}" srcOrd="0" destOrd="0" presId="urn:microsoft.com/office/officeart/2008/layout/BendingPictureCaptionList"/>
    <dgm:cxn modelId="{9BDDE0E8-ABCE-7841-9A41-0D26D4FE9C5A}" type="presOf" srcId="{25CDA7E3-0654-D04A-95E7-398C7F5CA57E}" destId="{1B14B3BE-5B00-6443-BECF-21E6CEB39812}" srcOrd="0" destOrd="0" presId="urn:microsoft.com/office/officeart/2008/layout/BendingPictureCaptionList"/>
    <dgm:cxn modelId="{8F4723CE-8A56-974C-A45E-1741A99DB5B8}" type="presParOf" srcId="{822BE784-A9EF-2546-BCEA-5A05D51CB1B0}" destId="{C1DBA835-F95A-1F4C-AD43-5E28269ACBE6}" srcOrd="0" destOrd="0" presId="urn:microsoft.com/office/officeart/2008/layout/BendingPictureCaptionList"/>
    <dgm:cxn modelId="{9DC81107-2564-6E40-B2C6-CEA94C13227D}" type="presParOf" srcId="{C1DBA835-F95A-1F4C-AD43-5E28269ACBE6}" destId="{B1C9AA4C-C86C-6D4E-ABD8-D892CE4829DB}" srcOrd="0" destOrd="0" presId="urn:microsoft.com/office/officeart/2008/layout/BendingPictureCaptionList"/>
    <dgm:cxn modelId="{B7102616-3916-5D49-9F21-DDD7B13474AE}" type="presParOf" srcId="{C1DBA835-F95A-1F4C-AD43-5E28269ACBE6}" destId="{0947B53A-5EDF-554B-8373-98996DA3AE99}" srcOrd="1" destOrd="0" presId="urn:microsoft.com/office/officeart/2008/layout/BendingPictureCaptionList"/>
    <dgm:cxn modelId="{4484183C-8742-4948-9FF6-95C09E0F32A2}" type="presParOf" srcId="{822BE784-A9EF-2546-BCEA-5A05D51CB1B0}" destId="{4171B0ED-04E4-7B4E-954A-48FD5938A042}" srcOrd="1" destOrd="0" presId="urn:microsoft.com/office/officeart/2008/layout/BendingPictureCaptionList"/>
    <dgm:cxn modelId="{92B55436-09EF-ED4B-8B8C-F346273A5DCE}" type="presParOf" srcId="{822BE784-A9EF-2546-BCEA-5A05D51CB1B0}" destId="{CA46A95D-B9FA-5D42-8E42-402479287F7D}" srcOrd="2" destOrd="0" presId="urn:microsoft.com/office/officeart/2008/layout/BendingPictureCaptionList"/>
    <dgm:cxn modelId="{C12903BE-5A3B-FD40-AD57-F7D14BDA48E4}" type="presParOf" srcId="{CA46A95D-B9FA-5D42-8E42-402479287F7D}" destId="{A0C43CD2-3A66-2243-8AAD-F709A697B322}" srcOrd="0" destOrd="0" presId="urn:microsoft.com/office/officeart/2008/layout/BendingPictureCaptionList"/>
    <dgm:cxn modelId="{F2D4F5B8-5301-0A41-83CB-22BFBC89E72E}" type="presParOf" srcId="{CA46A95D-B9FA-5D42-8E42-402479287F7D}" destId="{EB877C50-EA8A-D345-B345-53D65EA7F9EB}" srcOrd="1" destOrd="0" presId="urn:microsoft.com/office/officeart/2008/layout/BendingPictureCaptionList"/>
    <dgm:cxn modelId="{9C7C4174-06CB-594F-8D19-55F4BC913BF9}" type="presParOf" srcId="{822BE784-A9EF-2546-BCEA-5A05D51CB1B0}" destId="{6B87255E-4B24-C44B-9737-10D4AD940DE4}" srcOrd="3" destOrd="0" presId="urn:microsoft.com/office/officeart/2008/layout/BendingPictureCaptionList"/>
    <dgm:cxn modelId="{44973DEB-AF6D-FE4E-A16F-6D5AFC923697}" type="presParOf" srcId="{822BE784-A9EF-2546-BCEA-5A05D51CB1B0}" destId="{07625D39-E040-A44B-AFEB-DFD01FA41439}" srcOrd="4" destOrd="0" presId="urn:microsoft.com/office/officeart/2008/layout/BendingPictureCaptionList"/>
    <dgm:cxn modelId="{8FACEAE8-19EB-814C-B86D-9470689AA0FB}" type="presParOf" srcId="{07625D39-E040-A44B-AFEB-DFD01FA41439}" destId="{1385AFDA-84F1-6C4D-B2C6-0E69512A3093}" srcOrd="0" destOrd="0" presId="urn:microsoft.com/office/officeart/2008/layout/BendingPictureCaptionList"/>
    <dgm:cxn modelId="{B11103A0-91AB-A64A-BBA9-67A8F5A17A2F}" type="presParOf" srcId="{07625D39-E040-A44B-AFEB-DFD01FA41439}" destId="{232BA216-1704-194D-A6F0-C57BFFA2038D}" srcOrd="1" destOrd="0" presId="urn:microsoft.com/office/officeart/2008/layout/BendingPictureCaptionList"/>
    <dgm:cxn modelId="{036A07BC-8BA1-9C45-BBEF-A7CFE5722FEA}" type="presParOf" srcId="{822BE784-A9EF-2546-BCEA-5A05D51CB1B0}" destId="{3E110225-AA0E-2E41-AF40-557D3A0B5BFE}" srcOrd="5" destOrd="0" presId="urn:microsoft.com/office/officeart/2008/layout/BendingPictureCaptionList"/>
    <dgm:cxn modelId="{93E23A44-9E34-1146-8C3E-4513CC98F62E}" type="presParOf" srcId="{822BE784-A9EF-2546-BCEA-5A05D51CB1B0}" destId="{973BDC9A-D9A7-D742-9338-08F37A2707D9}" srcOrd="6" destOrd="0" presId="urn:microsoft.com/office/officeart/2008/layout/BendingPictureCaptionList"/>
    <dgm:cxn modelId="{79CFCF1B-4C11-F949-B3B8-DA7A5983F4C5}" type="presParOf" srcId="{973BDC9A-D9A7-D742-9338-08F37A2707D9}" destId="{AF68AC86-876A-8A40-9854-3A623EFFA75B}" srcOrd="0" destOrd="0" presId="urn:microsoft.com/office/officeart/2008/layout/BendingPictureCaptionList"/>
    <dgm:cxn modelId="{565AAA3F-4582-0E46-88AE-43F0878AC7E8}" type="presParOf" srcId="{973BDC9A-D9A7-D742-9338-08F37A2707D9}" destId="{1B14B3BE-5B00-6443-BECF-21E6CEB39812}" srcOrd="1" destOrd="0" presId="urn:microsoft.com/office/officeart/2008/layout/BendingPictureCaptionList"/>
    <dgm:cxn modelId="{9068657A-A761-4847-909B-1083BD2A9882}" type="presParOf" srcId="{822BE784-A9EF-2546-BCEA-5A05D51CB1B0}" destId="{F950B709-5F3B-0641-AA49-7D3377C5730E}" srcOrd="7" destOrd="0" presId="urn:microsoft.com/office/officeart/2008/layout/BendingPictureCaptionList"/>
    <dgm:cxn modelId="{1BED5DDD-08A4-5441-A5A5-F399CBEA8443}" type="presParOf" srcId="{822BE784-A9EF-2546-BCEA-5A05D51CB1B0}" destId="{6A3F6292-66DE-2941-865C-7C3E03D60685}" srcOrd="8" destOrd="0" presId="urn:microsoft.com/office/officeart/2008/layout/BendingPictureCaptionList"/>
    <dgm:cxn modelId="{CAE7CA87-9CFE-2E4B-BA3F-A20132822007}" type="presParOf" srcId="{6A3F6292-66DE-2941-865C-7C3E03D60685}" destId="{B1FF793E-38D2-AF46-865F-238BC7ECF634}" srcOrd="0" destOrd="0" presId="urn:microsoft.com/office/officeart/2008/layout/BendingPictureCaptionList"/>
    <dgm:cxn modelId="{7BADF1CD-8E6C-3146-8D30-B05BF57E74A7}" type="presParOf" srcId="{6A3F6292-66DE-2941-865C-7C3E03D60685}" destId="{5E4E7AB1-C643-9E43-85CA-19B8345516FC}" srcOrd="1" destOrd="0" presId="urn:microsoft.com/office/officeart/2008/layout/BendingPictureCaptionList"/>
    <dgm:cxn modelId="{EB7ACF0A-D30E-BF4F-A9CF-C8899B2E9BE6}" type="presParOf" srcId="{822BE784-A9EF-2546-BCEA-5A05D51CB1B0}" destId="{0A8D5F13-D1C5-C44B-A77B-185F38CDF318}" srcOrd="9" destOrd="0" presId="urn:microsoft.com/office/officeart/2008/layout/BendingPictureCaptionList"/>
    <dgm:cxn modelId="{4DB92C1E-0A17-9445-B0DB-CE032BC90361}" type="presParOf" srcId="{822BE784-A9EF-2546-BCEA-5A05D51CB1B0}" destId="{650CFF82-E668-C249-A8CD-F2C97738BC93}" srcOrd="10" destOrd="0" presId="urn:microsoft.com/office/officeart/2008/layout/BendingPictureCaptionList"/>
    <dgm:cxn modelId="{F0E124BC-8FA1-2B42-9478-D5FD61051D81}" type="presParOf" srcId="{650CFF82-E668-C249-A8CD-F2C97738BC93}" destId="{8995F48E-4890-4A40-A2BD-7BCFA7474D4C}" srcOrd="0" destOrd="0" presId="urn:microsoft.com/office/officeart/2008/layout/BendingPictureCaptionList"/>
    <dgm:cxn modelId="{AE9029A3-0B17-B145-A1DF-CC19AAA07A41}" type="presParOf" srcId="{650CFF82-E668-C249-A8CD-F2C97738BC93}" destId="{8C76C632-E04C-D342-AF53-0C0AC9254C64}"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A1C03-7AD7-6146-8715-F8BB20D95451}">
      <dsp:nvSpPr>
        <dsp:cNvPr id="0" name=""/>
        <dsp:cNvSpPr/>
      </dsp:nvSpPr>
      <dsp:spPr>
        <a:xfrm>
          <a:off x="497888" y="873058"/>
          <a:ext cx="3947296" cy="203993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36ECAB-8BCA-0F4D-A15E-1FD4D65293DA}">
      <dsp:nvSpPr>
        <dsp:cNvPr id="0" name=""/>
        <dsp:cNvSpPr/>
      </dsp:nvSpPr>
      <dsp:spPr>
        <a:xfrm>
          <a:off x="744411" y="1098412"/>
          <a:ext cx="3243800" cy="1594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H0: </a:t>
          </a:r>
        </a:p>
        <a:p>
          <a:pPr marL="0" lvl="0" indent="0" algn="l" defTabSz="1066800">
            <a:lnSpc>
              <a:spcPct val="90000"/>
            </a:lnSpc>
            <a:spcBef>
              <a:spcPct val="0"/>
            </a:spcBef>
            <a:spcAft>
              <a:spcPct val="35000"/>
            </a:spcAft>
            <a:buNone/>
          </a:pPr>
          <a:r>
            <a:rPr lang="en-US" sz="1400" kern="1200" dirty="0">
              <a:solidFill>
                <a:schemeClr val="bg1"/>
              </a:solidFill>
            </a:rPr>
            <a:t>Marketing &amp; Business Unit heads has </a:t>
          </a:r>
          <a:r>
            <a:rPr lang="en-US" sz="1400" b="1" kern="1200" dirty="0">
              <a:solidFill>
                <a:srgbClr val="FF0000"/>
              </a:solidFill>
            </a:rPr>
            <a:t>20%</a:t>
          </a:r>
          <a:r>
            <a:rPr lang="en-US" sz="1400" kern="1200" dirty="0">
              <a:solidFill>
                <a:srgbClr val="FF0000"/>
              </a:solidFill>
            </a:rPr>
            <a:t> </a:t>
          </a:r>
          <a:r>
            <a:rPr lang="en-US" sz="1400" kern="1200" dirty="0">
              <a:solidFill>
                <a:schemeClr val="bg1"/>
              </a:solidFill>
            </a:rPr>
            <a:t>conversion expectation. </a:t>
          </a:r>
          <a:r>
            <a:rPr lang="en-US" sz="1400" kern="1200" dirty="0">
              <a:solidFill>
                <a:srgbClr val="FF0000"/>
              </a:solidFill>
            </a:rPr>
            <a:t>(</a:t>
          </a:r>
          <a:r>
            <a:rPr lang="en-US" sz="1400" b="1" kern="1200" dirty="0">
              <a:solidFill>
                <a:srgbClr val="FF0000"/>
              </a:solidFill>
            </a:rPr>
            <a:t>Translate to 18 customers</a:t>
          </a:r>
          <a:r>
            <a:rPr lang="en-US" sz="1400" kern="1200" dirty="0">
              <a:solidFill>
                <a:srgbClr val="FF0000"/>
              </a:solidFill>
            </a:rPr>
            <a:t>)</a:t>
          </a:r>
        </a:p>
        <a:p>
          <a:pPr marL="0" lvl="0" indent="0" algn="l" defTabSz="1066800">
            <a:lnSpc>
              <a:spcPct val="90000"/>
            </a:lnSpc>
            <a:spcBef>
              <a:spcPct val="0"/>
            </a:spcBef>
            <a:spcAft>
              <a:spcPct val="35000"/>
            </a:spcAft>
            <a:buNone/>
          </a:pPr>
          <a:r>
            <a:rPr lang="en-US" sz="1400" kern="1200" dirty="0">
              <a:solidFill>
                <a:prstClr val="black"/>
              </a:solidFill>
              <a:latin typeface="Calibri" panose="020F0502020204030204"/>
              <a:ea typeface="+mn-ea"/>
              <a:cs typeface="+mn-cs"/>
            </a:rPr>
            <a:t>Data Package is more popular out of 3 services</a:t>
          </a:r>
        </a:p>
      </dsp:txBody>
      <dsp:txXfrm>
        <a:off x="744411" y="1098412"/>
        <a:ext cx="3243800" cy="1594030"/>
      </dsp:txXfrm>
    </dsp:sp>
    <dsp:sp modelId="{DEE7819C-63B9-C44C-B082-3FA58AA6BC15}">
      <dsp:nvSpPr>
        <dsp:cNvPr id="0" name=""/>
        <dsp:cNvSpPr/>
      </dsp:nvSpPr>
      <dsp:spPr>
        <a:xfrm>
          <a:off x="2489685" y="1111632"/>
          <a:ext cx="1832997" cy="1745142"/>
        </a:xfrm>
        <a:prstGeom prst="rect">
          <a:avLst/>
        </a:prstGeom>
        <a:noFill/>
        <a:ln>
          <a:noFill/>
        </a:ln>
        <a:effectLst/>
      </dsp:spPr>
      <dsp:style>
        <a:lnRef idx="0">
          <a:scrgbClr r="0" g="0" b="0"/>
        </a:lnRef>
        <a:fillRef idx="0">
          <a:scrgbClr r="0" g="0" b="0"/>
        </a:fillRef>
        <a:effectRef idx="0">
          <a:scrgbClr r="0" g="0" b="0"/>
        </a:effectRef>
        <a:fontRef idx="minor"/>
      </dsp:style>
    </dsp:sp>
    <dsp:sp modelId="{CBF6B945-B87A-434B-A865-589681087DD5}">
      <dsp:nvSpPr>
        <dsp:cNvPr id="0" name=""/>
        <dsp:cNvSpPr/>
      </dsp:nvSpPr>
      <dsp:spPr>
        <a:xfrm>
          <a:off x="89547" y="464822"/>
          <a:ext cx="771310" cy="771310"/>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F7782-002D-0149-8669-62F154371418}">
      <dsp:nvSpPr>
        <dsp:cNvPr id="0" name=""/>
        <dsp:cNvSpPr/>
      </dsp:nvSpPr>
      <dsp:spPr>
        <a:xfrm>
          <a:off x="3900730" y="742204"/>
          <a:ext cx="725939" cy="24877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9DBAD-04B9-3647-B188-9C75B6043F98}">
      <dsp:nvSpPr>
        <dsp:cNvPr id="0" name=""/>
        <dsp:cNvSpPr/>
      </dsp:nvSpPr>
      <dsp:spPr>
        <a:xfrm flipH="1">
          <a:off x="2467226" y="1891782"/>
          <a:ext cx="9074" cy="113941"/>
        </a:xfrm>
        <a:prstGeom prst="line">
          <a:avLst/>
        </a:prstGeom>
        <a:noFill/>
        <a:ln w="12700" cap="flat" cmpd="sng" algn="ctr">
          <a:solidFill>
            <a:srgbClr val="5FD1C3"/>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FBE82-7504-F140-A4B6-B7087D022BD6}">
      <dsp:nvSpPr>
        <dsp:cNvPr id="0" name=""/>
        <dsp:cNvSpPr/>
      </dsp:nvSpPr>
      <dsp:spPr>
        <a:xfrm rot="5400000">
          <a:off x="1861959" y="751213"/>
          <a:ext cx="653769" cy="74429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8D3BFD-D5C4-BA40-BE25-D26BA5AFE4D4}">
      <dsp:nvSpPr>
        <dsp:cNvPr id="0" name=""/>
        <dsp:cNvSpPr/>
      </dsp:nvSpPr>
      <dsp:spPr>
        <a:xfrm>
          <a:off x="1688750" y="26496"/>
          <a:ext cx="1100563" cy="770358"/>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LIST Request</a:t>
          </a:r>
        </a:p>
        <a:p>
          <a:pPr marL="0" lvl="0" indent="0" algn="ctr" defTabSz="622300">
            <a:lnSpc>
              <a:spcPct val="90000"/>
            </a:lnSpc>
            <a:spcBef>
              <a:spcPct val="0"/>
            </a:spcBef>
            <a:spcAft>
              <a:spcPct val="35000"/>
            </a:spcAft>
            <a:buNone/>
          </a:pPr>
          <a:r>
            <a:rPr lang="en-US" sz="700" b="1" kern="1200" dirty="0">
              <a:solidFill>
                <a:schemeClr val="bg1"/>
              </a:solidFill>
            </a:rPr>
            <a:t>2018-09-07 - 2018-09-27</a:t>
          </a:r>
        </a:p>
      </dsp:txBody>
      <dsp:txXfrm>
        <a:off x="1726363" y="64109"/>
        <a:ext cx="1025337" cy="695132"/>
      </dsp:txXfrm>
    </dsp:sp>
    <dsp:sp modelId="{FD5E5E88-B677-5645-A02B-8F3962787E30}">
      <dsp:nvSpPr>
        <dsp:cNvPr id="0" name=""/>
        <dsp:cNvSpPr/>
      </dsp:nvSpPr>
      <dsp:spPr>
        <a:xfrm>
          <a:off x="2789313" y="99967"/>
          <a:ext cx="800444" cy="622637"/>
        </a:xfrm>
        <a:prstGeom prst="rect">
          <a:avLst/>
        </a:prstGeom>
        <a:noFill/>
        <a:ln>
          <a:noFill/>
        </a:ln>
        <a:effectLst/>
      </dsp:spPr>
      <dsp:style>
        <a:lnRef idx="0">
          <a:scrgbClr r="0" g="0" b="0"/>
        </a:lnRef>
        <a:fillRef idx="0">
          <a:scrgbClr r="0" g="0" b="0"/>
        </a:fillRef>
        <a:effectRef idx="0">
          <a:scrgbClr r="0" g="0" b="0"/>
        </a:effectRef>
        <a:fontRef idx="minor"/>
      </dsp:style>
    </dsp:sp>
    <dsp:sp modelId="{4E757AF1-146C-F04D-AA8D-ACBEE9614638}">
      <dsp:nvSpPr>
        <dsp:cNvPr id="0" name=""/>
        <dsp:cNvSpPr/>
      </dsp:nvSpPr>
      <dsp:spPr>
        <a:xfrm rot="5400000">
          <a:off x="2774443" y="1616580"/>
          <a:ext cx="653769" cy="74429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097C2F-C753-E345-98D5-34C66DF3BE56}">
      <dsp:nvSpPr>
        <dsp:cNvPr id="0" name=""/>
        <dsp:cNvSpPr/>
      </dsp:nvSpPr>
      <dsp:spPr>
        <a:xfrm>
          <a:off x="2601234" y="891863"/>
          <a:ext cx="1100563" cy="770358"/>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endParaRPr lang="en-US" sz="1900" kern="1200" dirty="0">
            <a:solidFill>
              <a:schemeClr val="bg1"/>
            </a:solidFill>
          </a:endParaRPr>
        </a:p>
      </dsp:txBody>
      <dsp:txXfrm>
        <a:off x="2638847" y="929476"/>
        <a:ext cx="1025337" cy="695132"/>
      </dsp:txXfrm>
    </dsp:sp>
    <dsp:sp modelId="{22D628D7-AB6B-3A42-9B35-4D7E81ADAE8D}">
      <dsp:nvSpPr>
        <dsp:cNvPr id="0" name=""/>
        <dsp:cNvSpPr/>
      </dsp:nvSpPr>
      <dsp:spPr>
        <a:xfrm>
          <a:off x="3701797" y="965334"/>
          <a:ext cx="800444" cy="622637"/>
        </a:xfrm>
        <a:prstGeom prst="rect">
          <a:avLst/>
        </a:prstGeom>
        <a:noFill/>
        <a:ln>
          <a:noFill/>
        </a:ln>
        <a:effectLst/>
      </dsp:spPr>
      <dsp:style>
        <a:lnRef idx="0">
          <a:scrgbClr r="0" g="0" b="0"/>
        </a:lnRef>
        <a:fillRef idx="0">
          <a:scrgbClr r="0" g="0" b="0"/>
        </a:fillRef>
        <a:effectRef idx="0">
          <a:scrgbClr r="0" g="0" b="0"/>
        </a:effectRef>
        <a:fontRef idx="minor"/>
      </dsp:style>
    </dsp:sp>
    <dsp:sp modelId="{A2BE6AEC-3D1C-6043-BCB5-2F7F5670DAD3}">
      <dsp:nvSpPr>
        <dsp:cNvPr id="0" name=""/>
        <dsp:cNvSpPr/>
      </dsp:nvSpPr>
      <dsp:spPr>
        <a:xfrm rot="5400000">
          <a:off x="3686927" y="2481946"/>
          <a:ext cx="653769" cy="74429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BA3889-F4AB-8D40-B05C-A27A441A35E0}">
      <dsp:nvSpPr>
        <dsp:cNvPr id="0" name=""/>
        <dsp:cNvSpPr/>
      </dsp:nvSpPr>
      <dsp:spPr>
        <a:xfrm>
          <a:off x="3513718" y="1800809"/>
          <a:ext cx="1100563" cy="770358"/>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r" defTabSz="666750">
            <a:lnSpc>
              <a:spcPct val="100000"/>
            </a:lnSpc>
            <a:spcBef>
              <a:spcPct val="0"/>
            </a:spcBef>
            <a:spcAft>
              <a:spcPts val="0"/>
            </a:spcAft>
            <a:buNone/>
          </a:pPr>
          <a:r>
            <a:rPr lang="en-US" sz="1500" kern="1200" dirty="0">
              <a:solidFill>
                <a:schemeClr val="bg1"/>
              </a:solidFill>
            </a:rPr>
            <a:t>Jsonify Raw</a:t>
          </a:r>
        </a:p>
        <a:p>
          <a:pPr marL="0" lvl="0" indent="0" algn="r" defTabSz="666750">
            <a:lnSpc>
              <a:spcPct val="100000"/>
            </a:lnSpc>
            <a:spcBef>
              <a:spcPct val="0"/>
            </a:spcBef>
            <a:spcAft>
              <a:spcPts val="0"/>
            </a:spcAft>
            <a:buNone/>
          </a:pPr>
          <a:r>
            <a:rPr lang="en-US" sz="1500" kern="1200" dirty="0">
              <a:solidFill>
                <a:schemeClr val="bg1"/>
              </a:solidFill>
            </a:rPr>
            <a:t>Data</a:t>
          </a:r>
          <a:r>
            <a:rPr lang="en-US" sz="1200" kern="1200" dirty="0">
              <a:solidFill>
                <a:schemeClr val="bg1"/>
              </a:solidFill>
            </a:rPr>
            <a:t>      </a:t>
          </a:r>
        </a:p>
      </dsp:txBody>
      <dsp:txXfrm>
        <a:off x="3551331" y="1838422"/>
        <a:ext cx="1025337" cy="695132"/>
      </dsp:txXfrm>
    </dsp:sp>
    <dsp:sp modelId="{0B3D861B-7280-0145-BE4F-DBB7FB248154}">
      <dsp:nvSpPr>
        <dsp:cNvPr id="0" name=""/>
        <dsp:cNvSpPr/>
      </dsp:nvSpPr>
      <dsp:spPr>
        <a:xfrm>
          <a:off x="4614281" y="1830701"/>
          <a:ext cx="800444" cy="622637"/>
        </a:xfrm>
        <a:prstGeom prst="rect">
          <a:avLst/>
        </a:prstGeom>
        <a:noFill/>
        <a:ln>
          <a:noFill/>
        </a:ln>
        <a:effectLst/>
      </dsp:spPr>
      <dsp:style>
        <a:lnRef idx="0">
          <a:scrgbClr r="0" g="0" b="0"/>
        </a:lnRef>
        <a:fillRef idx="0">
          <a:scrgbClr r="0" g="0" b="0"/>
        </a:fillRef>
        <a:effectRef idx="0">
          <a:scrgbClr r="0" g="0" b="0"/>
        </a:effectRef>
        <a:fontRef idx="minor"/>
      </dsp:style>
    </dsp:sp>
    <dsp:sp modelId="{7FEB987E-2203-D141-A3AF-668469C49A21}">
      <dsp:nvSpPr>
        <dsp:cNvPr id="0" name=""/>
        <dsp:cNvSpPr/>
      </dsp:nvSpPr>
      <dsp:spPr>
        <a:xfrm rot="5400000">
          <a:off x="4599411" y="3347313"/>
          <a:ext cx="653769" cy="74429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A6EB9C-389D-4549-9CE5-479A20BBDE8A}">
      <dsp:nvSpPr>
        <dsp:cNvPr id="0" name=""/>
        <dsp:cNvSpPr/>
      </dsp:nvSpPr>
      <dsp:spPr>
        <a:xfrm>
          <a:off x="4426202" y="2622597"/>
          <a:ext cx="1100563" cy="770358"/>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GET Request</a:t>
          </a:r>
        </a:p>
      </dsp:txBody>
      <dsp:txXfrm>
        <a:off x="4463815" y="2660210"/>
        <a:ext cx="1025337" cy="695132"/>
      </dsp:txXfrm>
    </dsp:sp>
    <dsp:sp modelId="{AA81934F-AC09-AB49-AA6C-1A0C792E0D75}">
      <dsp:nvSpPr>
        <dsp:cNvPr id="0" name=""/>
        <dsp:cNvSpPr/>
      </dsp:nvSpPr>
      <dsp:spPr>
        <a:xfrm>
          <a:off x="5526765" y="2696068"/>
          <a:ext cx="800444" cy="622637"/>
        </a:xfrm>
        <a:prstGeom prst="rect">
          <a:avLst/>
        </a:prstGeom>
        <a:noFill/>
        <a:ln>
          <a:noFill/>
        </a:ln>
        <a:effectLst/>
      </dsp:spPr>
      <dsp:style>
        <a:lnRef idx="0">
          <a:scrgbClr r="0" g="0" b="0"/>
        </a:lnRef>
        <a:fillRef idx="0">
          <a:scrgbClr r="0" g="0" b="0"/>
        </a:fillRef>
        <a:effectRef idx="0">
          <a:scrgbClr r="0" g="0" b="0"/>
        </a:effectRef>
        <a:fontRef idx="minor"/>
      </dsp:style>
    </dsp:sp>
    <dsp:sp modelId="{F21B99C0-2598-6C4B-B5B3-618D2B1345B0}">
      <dsp:nvSpPr>
        <dsp:cNvPr id="0" name=""/>
        <dsp:cNvSpPr/>
      </dsp:nvSpPr>
      <dsp:spPr>
        <a:xfrm>
          <a:off x="5338686" y="3487963"/>
          <a:ext cx="1100563" cy="770358"/>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Structured Data in CSV shape </a:t>
          </a:r>
          <a:r>
            <a:rPr lang="en-US" sz="1100" kern="1200" dirty="0">
              <a:solidFill>
                <a:prstClr val="black"/>
              </a:solidFill>
              <a:latin typeface="Calibri" panose="020F0502020204030204"/>
              <a:ea typeface="+mn-ea"/>
              <a:cs typeface="+mn-cs"/>
            </a:rPr>
            <a:t>(753495, 34)</a:t>
          </a:r>
        </a:p>
      </dsp:txBody>
      <dsp:txXfrm>
        <a:off x="5376299" y="3525576"/>
        <a:ext cx="1025337" cy="695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2348-2BF7-7F4B-A24A-39670CC4D293}">
      <dsp:nvSpPr>
        <dsp:cNvPr id="0" name=""/>
        <dsp:cNvSpPr/>
      </dsp:nvSpPr>
      <dsp:spPr>
        <a:xfrm>
          <a:off x="3470618" y="-58263"/>
          <a:ext cx="1999373" cy="1420954"/>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ts val="0"/>
            </a:spcAft>
            <a:buNone/>
          </a:pPr>
          <a:endParaRPr lang="en-US" sz="2800" kern="1200" dirty="0">
            <a:solidFill>
              <a:schemeClr val="bg1"/>
            </a:solidFill>
          </a:endParaRPr>
        </a:p>
        <a:p>
          <a:pPr marL="0" lvl="0" indent="0" algn="l" defTabSz="1244600">
            <a:lnSpc>
              <a:spcPct val="100000"/>
            </a:lnSpc>
            <a:spcBef>
              <a:spcPct val="0"/>
            </a:spcBef>
            <a:spcAft>
              <a:spcPts val="0"/>
            </a:spcAft>
            <a:buNone/>
          </a:pPr>
          <a:r>
            <a:rPr lang="en-US" sz="2800" kern="1200" dirty="0">
              <a:solidFill>
                <a:schemeClr val="bg1"/>
              </a:solidFill>
            </a:rPr>
            <a:t>Read</a:t>
          </a:r>
        </a:p>
        <a:p>
          <a:pPr marL="0" lvl="0" indent="0" algn="l" defTabSz="1244600">
            <a:lnSpc>
              <a:spcPct val="90000"/>
            </a:lnSpc>
            <a:spcBef>
              <a:spcPct val="0"/>
            </a:spcBef>
            <a:spcAft>
              <a:spcPct val="35000"/>
            </a:spcAft>
            <a:buNone/>
          </a:pPr>
          <a:r>
            <a:rPr lang="en-US" sz="1400" kern="1200" dirty="0">
              <a:solidFill>
                <a:schemeClr val="bg1"/>
              </a:solidFill>
            </a:rPr>
            <a:t>Combined_data.cvs</a:t>
          </a:r>
          <a:r>
            <a:rPr lang="en-US" sz="2400" kern="1200" dirty="0">
              <a:solidFill>
                <a:schemeClr val="bg1"/>
              </a:solidFill>
            </a:rPr>
            <a:t> </a:t>
          </a:r>
          <a:r>
            <a:rPr lang="en-US" sz="1600" kern="1200" dirty="0">
              <a:solidFill>
                <a:schemeClr val="bg1"/>
              </a:solidFill>
            </a:rPr>
            <a:t>        </a:t>
          </a:r>
        </a:p>
      </dsp:txBody>
      <dsp:txXfrm>
        <a:off x="3539983" y="11102"/>
        <a:ext cx="1860643" cy="1282224"/>
      </dsp:txXfrm>
    </dsp:sp>
    <dsp:sp modelId="{8713A120-8581-D443-B49B-1565BD752EED}">
      <dsp:nvSpPr>
        <dsp:cNvPr id="0" name=""/>
        <dsp:cNvSpPr/>
      </dsp:nvSpPr>
      <dsp:spPr>
        <a:xfrm>
          <a:off x="2018094" y="652214"/>
          <a:ext cx="4904422" cy="4904422"/>
        </a:xfrm>
        <a:custGeom>
          <a:avLst/>
          <a:gdLst/>
          <a:ahLst/>
          <a:cxnLst/>
          <a:rect l="0" t="0" r="0" b="0"/>
          <a:pathLst>
            <a:path>
              <a:moveTo>
                <a:pt x="3660782" y="318507"/>
              </a:moveTo>
              <a:arcTo wR="2452211" hR="2452211" stAng="17971684" swAng="100053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9FB4F6B-E7BC-8542-8E5E-21247C8BECA1}">
      <dsp:nvSpPr>
        <dsp:cNvPr id="0" name=""/>
        <dsp:cNvSpPr/>
      </dsp:nvSpPr>
      <dsp:spPr>
        <a:xfrm>
          <a:off x="5753556" y="1583698"/>
          <a:ext cx="2097881" cy="1525904"/>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ts val="0"/>
            </a:spcAft>
            <a:buNone/>
          </a:pPr>
          <a:r>
            <a:rPr lang="en-US" sz="1400" kern="1200" dirty="0">
              <a:solidFill>
                <a:schemeClr val="bg1"/>
              </a:solidFill>
            </a:rPr>
            <a:t>   </a:t>
          </a:r>
          <a:r>
            <a:rPr lang="en-US" sz="2000" kern="1200" dirty="0">
              <a:solidFill>
                <a:schemeClr val="bg1"/>
              </a:solidFill>
            </a:rPr>
            <a:t>Securing on </a:t>
          </a:r>
        </a:p>
        <a:p>
          <a:pPr marL="0" lvl="0" indent="0" algn="r" defTabSz="622300">
            <a:lnSpc>
              <a:spcPct val="90000"/>
            </a:lnSpc>
            <a:spcBef>
              <a:spcPct val="0"/>
            </a:spcBef>
            <a:spcAft>
              <a:spcPts val="0"/>
            </a:spcAft>
            <a:buNone/>
          </a:pPr>
          <a:r>
            <a:rPr lang="en-US" sz="2000" kern="1200" dirty="0">
              <a:solidFill>
                <a:schemeClr val="bg1"/>
              </a:solidFill>
            </a:rPr>
            <a:t>premise  </a:t>
          </a:r>
        </a:p>
        <a:p>
          <a:pPr marL="0" lvl="0" indent="0" algn="r" defTabSz="622300">
            <a:lnSpc>
              <a:spcPct val="90000"/>
            </a:lnSpc>
            <a:spcBef>
              <a:spcPct val="0"/>
            </a:spcBef>
            <a:spcAft>
              <a:spcPts val="0"/>
            </a:spcAft>
            <a:buNone/>
          </a:pPr>
          <a:r>
            <a:rPr lang="en-US" sz="2000" kern="1200" dirty="0">
              <a:solidFill>
                <a:schemeClr val="bg1"/>
              </a:solidFill>
            </a:rPr>
            <a:t>data</a:t>
          </a:r>
        </a:p>
        <a:p>
          <a:pPr marL="0" lvl="0" indent="0" algn="r" defTabSz="622300">
            <a:lnSpc>
              <a:spcPct val="90000"/>
            </a:lnSpc>
            <a:spcBef>
              <a:spcPct val="0"/>
            </a:spcBef>
            <a:spcAft>
              <a:spcPts val="0"/>
            </a:spcAft>
            <a:buNone/>
          </a:pPr>
          <a:r>
            <a:rPr lang="en-US" sz="1000" kern="1200" dirty="0">
              <a:solidFill>
                <a:schemeClr val="bg1"/>
              </a:solidFill>
            </a:rPr>
            <a:t> </a:t>
          </a:r>
          <a:r>
            <a:rPr lang="en-US" sz="1000" b="0" kern="1200" dirty="0">
              <a:solidFill>
                <a:prstClr val="black"/>
              </a:solidFill>
              <a:latin typeface="Calibri" panose="020F0502020204030204"/>
              <a:ea typeface="+mn-ea"/>
              <a:cs typeface="+mn-cs"/>
            </a:rPr>
            <a:t>Main_customers.csv</a:t>
          </a:r>
        </a:p>
        <a:p>
          <a:pPr marL="0" lvl="0" indent="0" algn="r" defTabSz="622300">
            <a:lnSpc>
              <a:spcPct val="90000"/>
            </a:lnSpc>
            <a:spcBef>
              <a:spcPct val="0"/>
            </a:spcBef>
            <a:spcAft>
              <a:spcPct val="35000"/>
            </a:spcAft>
            <a:buNone/>
          </a:pPr>
          <a:r>
            <a:rPr lang="en-US" sz="1200" b="0" kern="1200" dirty="0">
              <a:solidFill>
                <a:prstClr val="black"/>
              </a:solidFill>
              <a:latin typeface="Calibri" panose="020F0502020204030204"/>
              <a:ea typeface="+mn-ea"/>
              <a:cs typeface="+mn-cs"/>
            </a:rPr>
            <a:t>Shape (711158,36)</a:t>
          </a:r>
        </a:p>
      </dsp:txBody>
      <dsp:txXfrm>
        <a:off x="5828044" y="1658186"/>
        <a:ext cx="1948905" cy="1376928"/>
      </dsp:txXfrm>
    </dsp:sp>
    <dsp:sp modelId="{BF47F06A-6557-6D4B-9DEF-9288C90279C0}">
      <dsp:nvSpPr>
        <dsp:cNvPr id="0" name=""/>
        <dsp:cNvSpPr/>
      </dsp:nvSpPr>
      <dsp:spPr>
        <a:xfrm>
          <a:off x="2018114" y="668506"/>
          <a:ext cx="4904422" cy="4904422"/>
        </a:xfrm>
        <a:custGeom>
          <a:avLst/>
          <a:gdLst/>
          <a:ahLst/>
          <a:cxnLst/>
          <a:rect l="0" t="0" r="0" b="0"/>
          <a:pathLst>
            <a:path>
              <a:moveTo>
                <a:pt x="4891061" y="2707840"/>
              </a:moveTo>
              <a:arcTo wR="2452211" hR="2452211" stAng="21959018" swAng="11477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415995B-9A88-3A4D-BBF8-04DCCABA682E}">
      <dsp:nvSpPr>
        <dsp:cNvPr id="0" name=""/>
        <dsp:cNvSpPr/>
      </dsp:nvSpPr>
      <dsp:spPr>
        <a:xfrm>
          <a:off x="4890985" y="4396754"/>
          <a:ext cx="2070348" cy="1383089"/>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ts val="0"/>
            </a:spcAft>
            <a:buNone/>
          </a:pPr>
          <a:endParaRPr lang="en-US" sz="2200" kern="1200" dirty="0">
            <a:solidFill>
              <a:schemeClr val="bg1"/>
            </a:solidFill>
          </a:endParaRPr>
        </a:p>
        <a:p>
          <a:pPr marL="0" lvl="0" indent="0" algn="r" defTabSz="977900">
            <a:lnSpc>
              <a:spcPct val="100000"/>
            </a:lnSpc>
            <a:spcBef>
              <a:spcPct val="0"/>
            </a:spcBef>
            <a:spcAft>
              <a:spcPts val="0"/>
            </a:spcAft>
            <a:buNone/>
          </a:pPr>
          <a:r>
            <a:rPr lang="en-US" sz="2000" kern="1200" dirty="0">
              <a:solidFill>
                <a:prstClr val="black"/>
              </a:solidFill>
              <a:latin typeface="Calibri" panose="020F0502020204030204"/>
              <a:ea typeface="+mn-ea"/>
              <a:cs typeface="+mn-cs"/>
            </a:rPr>
            <a:t>Cleaning</a:t>
          </a:r>
        </a:p>
        <a:p>
          <a:pPr marL="0" lvl="0" indent="0" algn="r" defTabSz="977900">
            <a:lnSpc>
              <a:spcPct val="100000"/>
            </a:lnSpc>
            <a:spcBef>
              <a:spcPct val="0"/>
            </a:spcBef>
            <a:spcAft>
              <a:spcPts val="0"/>
            </a:spcAft>
            <a:buNone/>
          </a:pPr>
          <a:r>
            <a:rPr lang="en-US" sz="2000" kern="1200" dirty="0">
              <a:solidFill>
                <a:prstClr val="black"/>
              </a:solidFill>
              <a:latin typeface="Calibri" panose="020F0502020204030204"/>
              <a:ea typeface="+mn-ea"/>
              <a:cs typeface="+mn-cs"/>
            </a:rPr>
            <a:t>&amp;</a:t>
          </a:r>
        </a:p>
        <a:p>
          <a:pPr marL="0" lvl="0" indent="0" algn="r" defTabSz="977900">
            <a:lnSpc>
              <a:spcPct val="100000"/>
            </a:lnSpc>
            <a:spcBef>
              <a:spcPct val="0"/>
            </a:spcBef>
            <a:spcAft>
              <a:spcPts val="0"/>
            </a:spcAft>
            <a:buNone/>
          </a:pPr>
          <a:r>
            <a:rPr lang="en-US" sz="2000" kern="1200" dirty="0">
              <a:solidFill>
                <a:prstClr val="black"/>
              </a:solidFill>
              <a:latin typeface="Calibri" panose="020F0502020204030204"/>
              <a:ea typeface="+mn-ea"/>
              <a:cs typeface="+mn-cs"/>
            </a:rPr>
            <a:t>Filtering</a:t>
          </a:r>
        </a:p>
        <a:p>
          <a:pPr marL="0" lvl="0" indent="0" algn="r" defTabSz="977900">
            <a:lnSpc>
              <a:spcPct val="100000"/>
            </a:lnSpc>
            <a:spcBef>
              <a:spcPct val="0"/>
            </a:spcBef>
            <a:spcAft>
              <a:spcPts val="0"/>
            </a:spcAft>
            <a:buNone/>
          </a:pPr>
          <a:r>
            <a:rPr lang="en-US" sz="1200" kern="1200" dirty="0">
              <a:solidFill>
                <a:schemeClr val="bg1"/>
              </a:solidFill>
            </a:rPr>
            <a:t>          </a:t>
          </a:r>
          <a:r>
            <a:rPr lang="en-US" sz="1100" kern="1200" dirty="0">
              <a:solidFill>
                <a:prstClr val="black"/>
              </a:solidFill>
              <a:latin typeface="Calibri" panose="020F0502020204030204"/>
              <a:ea typeface="+mn-ea"/>
              <a:cs typeface="+mn-cs"/>
            </a:rPr>
            <a:t>Shape </a:t>
          </a:r>
          <a:r>
            <a:rPr lang="en-US" sz="1100" kern="1200">
              <a:solidFill>
                <a:prstClr val="black"/>
              </a:solidFill>
              <a:latin typeface="Calibri" panose="020F0502020204030204"/>
              <a:ea typeface="+mn-ea"/>
              <a:cs typeface="+mn-cs"/>
            </a:rPr>
            <a:t>(71286,16</a:t>
          </a:r>
          <a:r>
            <a:rPr lang="en-US" sz="1100" kern="1200" dirty="0">
              <a:solidFill>
                <a:prstClr val="black"/>
              </a:solidFill>
              <a:latin typeface="Calibri" panose="020F0502020204030204"/>
              <a:ea typeface="+mn-ea"/>
              <a:cs typeface="+mn-cs"/>
            </a:rPr>
            <a:t>)</a:t>
          </a:r>
        </a:p>
        <a:p>
          <a:pPr marL="0" lvl="0" indent="0" algn="l" defTabSz="977900">
            <a:lnSpc>
              <a:spcPct val="100000"/>
            </a:lnSpc>
            <a:spcBef>
              <a:spcPct val="0"/>
            </a:spcBef>
            <a:spcAft>
              <a:spcPts val="0"/>
            </a:spcAft>
            <a:buNone/>
          </a:pPr>
          <a:r>
            <a:rPr lang="en-US" sz="1100" kern="1200" dirty="0" err="1">
              <a:solidFill>
                <a:schemeClr val="bg1"/>
              </a:solidFill>
            </a:rPr>
            <a:t>external_customers.csv</a:t>
          </a:r>
          <a:endParaRPr lang="en-US" sz="1100" kern="1200" dirty="0">
            <a:solidFill>
              <a:schemeClr val="bg1"/>
            </a:solidFill>
          </a:endParaRPr>
        </a:p>
        <a:p>
          <a:pPr marL="0" lvl="0" indent="0" algn="l" defTabSz="977900">
            <a:lnSpc>
              <a:spcPct val="100000"/>
            </a:lnSpc>
            <a:spcBef>
              <a:spcPct val="0"/>
            </a:spcBef>
            <a:spcAft>
              <a:spcPts val="0"/>
            </a:spcAft>
            <a:buNone/>
          </a:pPr>
          <a:endParaRPr lang="en-US" sz="1200" kern="1200" dirty="0">
            <a:solidFill>
              <a:prstClr val="black"/>
            </a:solidFill>
            <a:latin typeface="Calibri" panose="020F0502020204030204"/>
            <a:ea typeface="+mn-ea"/>
            <a:cs typeface="+mn-cs"/>
          </a:endParaRPr>
        </a:p>
      </dsp:txBody>
      <dsp:txXfrm>
        <a:off x="4958502" y="4464271"/>
        <a:ext cx="1935314" cy="1248055"/>
      </dsp:txXfrm>
    </dsp:sp>
    <dsp:sp modelId="{80DA34B7-F05A-D04C-84D3-3EB374C965EE}">
      <dsp:nvSpPr>
        <dsp:cNvPr id="0" name=""/>
        <dsp:cNvSpPr/>
      </dsp:nvSpPr>
      <dsp:spPr>
        <a:xfrm>
          <a:off x="2042382" y="656772"/>
          <a:ext cx="4904422" cy="4904422"/>
        </a:xfrm>
        <a:custGeom>
          <a:avLst/>
          <a:gdLst/>
          <a:ahLst/>
          <a:cxnLst/>
          <a:rect l="0" t="0" r="0" b="0"/>
          <a:pathLst>
            <a:path>
              <a:moveTo>
                <a:pt x="2677851" y="4894018"/>
              </a:moveTo>
              <a:arcTo wR="2452211" hR="2452211" stAng="5083227" swAng="73041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CAB2B4-DA36-AC4C-BE49-2719D3D459FA}">
      <dsp:nvSpPr>
        <dsp:cNvPr id="0" name=""/>
        <dsp:cNvSpPr/>
      </dsp:nvSpPr>
      <dsp:spPr>
        <a:xfrm>
          <a:off x="2027688" y="4371210"/>
          <a:ext cx="2002487" cy="1434190"/>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r" defTabSz="577850">
            <a:lnSpc>
              <a:spcPct val="100000"/>
            </a:lnSpc>
            <a:spcBef>
              <a:spcPct val="0"/>
            </a:spcBef>
            <a:spcAft>
              <a:spcPts val="0"/>
            </a:spcAft>
            <a:buNone/>
          </a:pPr>
          <a:r>
            <a:rPr lang="en-US" sz="1300" b="1" kern="1200" dirty="0">
              <a:solidFill>
                <a:schemeClr val="bg1"/>
              </a:solidFill>
            </a:rPr>
            <a:t>Exploratory </a:t>
          </a:r>
        </a:p>
        <a:p>
          <a:pPr marL="0" lvl="0" indent="0" algn="r" defTabSz="577850">
            <a:lnSpc>
              <a:spcPct val="100000"/>
            </a:lnSpc>
            <a:spcBef>
              <a:spcPct val="0"/>
            </a:spcBef>
            <a:spcAft>
              <a:spcPts val="0"/>
            </a:spcAft>
            <a:buNone/>
          </a:pPr>
          <a:r>
            <a:rPr lang="en-US" sz="1300" b="1" kern="1200" dirty="0">
              <a:solidFill>
                <a:schemeClr val="bg1"/>
              </a:solidFill>
            </a:rPr>
            <a:t>Data Analysis </a:t>
          </a:r>
        </a:p>
        <a:p>
          <a:pPr marL="0" lvl="0" indent="0" algn="r" defTabSz="577850">
            <a:lnSpc>
              <a:spcPct val="100000"/>
            </a:lnSpc>
            <a:spcBef>
              <a:spcPct val="0"/>
            </a:spcBef>
            <a:spcAft>
              <a:spcPts val="0"/>
            </a:spcAft>
            <a:buNone/>
          </a:pPr>
          <a:r>
            <a:rPr lang="en-US" sz="1300" b="1" kern="1200" dirty="0">
              <a:solidFill>
                <a:schemeClr val="bg1"/>
              </a:solidFill>
            </a:rPr>
            <a:t>(EDA)</a:t>
          </a:r>
        </a:p>
      </dsp:txBody>
      <dsp:txXfrm>
        <a:off x="2097699" y="4441221"/>
        <a:ext cx="1862465" cy="1294168"/>
      </dsp:txXfrm>
    </dsp:sp>
    <dsp:sp modelId="{7C640041-3ACA-AF43-BE31-B852E932FA86}">
      <dsp:nvSpPr>
        <dsp:cNvPr id="0" name=""/>
        <dsp:cNvSpPr/>
      </dsp:nvSpPr>
      <dsp:spPr>
        <a:xfrm>
          <a:off x="2018094" y="652214"/>
          <a:ext cx="4904422" cy="4904422"/>
        </a:xfrm>
        <a:custGeom>
          <a:avLst/>
          <a:gdLst/>
          <a:ahLst/>
          <a:cxnLst/>
          <a:rect l="0" t="0" r="0" b="0"/>
          <a:pathLst>
            <a:path>
              <a:moveTo>
                <a:pt x="225230" y="3478806"/>
              </a:moveTo>
              <a:arcTo wR="2452211" hR="2452211" stAng="9315072" swAng="116920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D4C46A4-E939-1145-97CA-9C0C1EFFD372}">
      <dsp:nvSpPr>
        <dsp:cNvPr id="0" name=""/>
        <dsp:cNvSpPr/>
      </dsp:nvSpPr>
      <dsp:spPr>
        <a:xfrm>
          <a:off x="1074199" y="1635645"/>
          <a:ext cx="2127829" cy="1422009"/>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r" defTabSz="622300">
            <a:lnSpc>
              <a:spcPct val="100000"/>
            </a:lnSpc>
            <a:spcBef>
              <a:spcPct val="0"/>
            </a:spcBef>
            <a:spcAft>
              <a:spcPts val="0"/>
            </a:spcAft>
            <a:buNone/>
          </a:pPr>
          <a:endParaRPr lang="en-US" sz="1400" b="1" kern="1200" dirty="0">
            <a:solidFill>
              <a:schemeClr val="bg1"/>
            </a:solidFill>
          </a:endParaRPr>
        </a:p>
        <a:p>
          <a:pPr marL="0" lvl="0" indent="0" algn="r" defTabSz="622300">
            <a:lnSpc>
              <a:spcPct val="100000"/>
            </a:lnSpc>
            <a:spcBef>
              <a:spcPct val="0"/>
            </a:spcBef>
            <a:spcAft>
              <a:spcPts val="0"/>
            </a:spcAft>
            <a:buNone/>
          </a:pPr>
          <a:r>
            <a:rPr lang="en-US" sz="1400" b="1" kern="1200" dirty="0">
              <a:solidFill>
                <a:schemeClr val="bg1"/>
              </a:solidFill>
            </a:rPr>
            <a:t>Insights, </a:t>
          </a:r>
        </a:p>
        <a:p>
          <a:pPr marL="0" lvl="0" indent="0" algn="r" defTabSz="622300">
            <a:lnSpc>
              <a:spcPct val="100000"/>
            </a:lnSpc>
            <a:spcBef>
              <a:spcPct val="0"/>
            </a:spcBef>
            <a:spcAft>
              <a:spcPts val="0"/>
            </a:spcAft>
            <a:buNone/>
          </a:pPr>
          <a:r>
            <a:rPr lang="en-US" sz="1400" b="1" kern="1200" dirty="0">
              <a:solidFill>
                <a:schemeClr val="bg1"/>
              </a:solidFill>
            </a:rPr>
            <a:t>Reports,</a:t>
          </a:r>
        </a:p>
        <a:p>
          <a:pPr marL="0" lvl="0" indent="0" algn="r" defTabSz="622300">
            <a:lnSpc>
              <a:spcPct val="100000"/>
            </a:lnSpc>
            <a:spcBef>
              <a:spcPct val="0"/>
            </a:spcBef>
            <a:spcAft>
              <a:spcPts val="0"/>
            </a:spcAft>
            <a:buNone/>
          </a:pPr>
          <a:r>
            <a:rPr lang="en-US" sz="1400" b="1" kern="1200" dirty="0">
              <a:solidFill>
                <a:schemeClr val="bg1"/>
              </a:solidFill>
            </a:rPr>
            <a:t> Visuals Graphs  </a:t>
          </a:r>
          <a:endParaRPr lang="en-US" sz="1200" b="1" kern="1200" dirty="0">
            <a:solidFill>
              <a:schemeClr val="bg1"/>
            </a:solidFill>
          </a:endParaRPr>
        </a:p>
      </dsp:txBody>
      <dsp:txXfrm>
        <a:off x="1143616" y="1705062"/>
        <a:ext cx="1988995" cy="1283175"/>
      </dsp:txXfrm>
    </dsp:sp>
    <dsp:sp modelId="{4EDAC7F3-B522-5547-BDC4-CEAC85254F21}">
      <dsp:nvSpPr>
        <dsp:cNvPr id="0" name=""/>
        <dsp:cNvSpPr/>
      </dsp:nvSpPr>
      <dsp:spPr>
        <a:xfrm>
          <a:off x="2018094" y="652214"/>
          <a:ext cx="4904422" cy="4904422"/>
        </a:xfrm>
        <a:custGeom>
          <a:avLst/>
          <a:gdLst/>
          <a:ahLst/>
          <a:cxnLst/>
          <a:rect l="0" t="0" r="0" b="0"/>
          <a:pathLst>
            <a:path>
              <a:moveTo>
                <a:pt x="646048" y="793562"/>
              </a:moveTo>
              <a:arcTo wR="2452211" hR="2452211" stAng="13353727" swAng="105677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9AA4C-C86C-6D4E-ABD8-D892CE4829DB}">
      <dsp:nvSpPr>
        <dsp:cNvPr id="0" name=""/>
        <dsp:cNvSpPr/>
      </dsp:nvSpPr>
      <dsp:spPr>
        <a:xfrm>
          <a:off x="0" y="753984"/>
          <a:ext cx="1796866" cy="14374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7B53A-5EDF-554B-8373-98996DA3AE99}">
      <dsp:nvSpPr>
        <dsp:cNvPr id="0" name=""/>
        <dsp:cNvSpPr/>
      </dsp:nvSpPr>
      <dsp:spPr>
        <a:xfrm>
          <a:off x="163144"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Customers:  88</a:t>
          </a:r>
        </a:p>
      </dsp:txBody>
      <dsp:txXfrm>
        <a:off x="163144" y="2065581"/>
        <a:ext cx="1599210" cy="503122"/>
      </dsp:txXfrm>
    </dsp:sp>
    <dsp:sp modelId="{A0C43CD2-3A66-2243-8AAD-F709A697B322}">
      <dsp:nvSpPr>
        <dsp:cNvPr id="0" name=""/>
        <dsp:cNvSpPr/>
      </dsp:nvSpPr>
      <dsp:spPr>
        <a:xfrm>
          <a:off x="1977978" y="771837"/>
          <a:ext cx="1796866" cy="143749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877C50-EA8A-D345-B345-53D65EA7F9EB}">
      <dsp:nvSpPr>
        <dsp:cNvPr id="0" name=""/>
        <dsp:cNvSpPr/>
      </dsp:nvSpPr>
      <dsp:spPr>
        <a:xfrm>
          <a:off x="2139696"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Page Views: </a:t>
          </a:r>
          <a:r>
            <a:rPr lang="en-US" sz="1400" kern="1200" dirty="0">
              <a:solidFill>
                <a:prstClr val="black"/>
              </a:solidFill>
              <a:latin typeface="Calibri" panose="020F0502020204030204"/>
              <a:ea typeface="+mn-ea"/>
              <a:cs typeface="+mn-cs"/>
            </a:rPr>
            <a:t>71286</a:t>
          </a:r>
          <a:r>
            <a:rPr lang="en-US" sz="1400" kern="1200" dirty="0">
              <a:solidFill>
                <a:schemeClr val="bg1"/>
              </a:solidFill>
            </a:rPr>
            <a:t> </a:t>
          </a:r>
        </a:p>
      </dsp:txBody>
      <dsp:txXfrm>
        <a:off x="2139696" y="2065581"/>
        <a:ext cx="1599210" cy="503122"/>
      </dsp:txXfrm>
    </dsp:sp>
    <dsp:sp modelId="{1385AFDA-84F1-6C4D-B2C6-0E69512A3093}">
      <dsp:nvSpPr>
        <dsp:cNvPr id="0" name=""/>
        <dsp:cNvSpPr/>
      </dsp:nvSpPr>
      <dsp:spPr>
        <a:xfrm>
          <a:off x="3954531" y="771837"/>
          <a:ext cx="1796866" cy="14374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BA216-1704-194D-A6F0-C57BFFA2038D}">
      <dsp:nvSpPr>
        <dsp:cNvPr id="0" name=""/>
        <dsp:cNvSpPr/>
      </dsp:nvSpPr>
      <dsp:spPr>
        <a:xfrm>
          <a:off x="4116249"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Active Customers: 42 </a:t>
          </a:r>
        </a:p>
      </dsp:txBody>
      <dsp:txXfrm>
        <a:off x="4116249" y="2065581"/>
        <a:ext cx="1599210" cy="503122"/>
      </dsp:txXfrm>
    </dsp:sp>
    <dsp:sp modelId="{AF68AC86-876A-8A40-9854-3A623EFFA75B}">
      <dsp:nvSpPr>
        <dsp:cNvPr id="0" name=""/>
        <dsp:cNvSpPr/>
      </dsp:nvSpPr>
      <dsp:spPr>
        <a:xfrm>
          <a:off x="5931084" y="771837"/>
          <a:ext cx="1796866" cy="143749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14B3BE-5B00-6443-BECF-21E6CEB39812}">
      <dsp:nvSpPr>
        <dsp:cNvPr id="0" name=""/>
        <dsp:cNvSpPr/>
      </dsp:nvSpPr>
      <dsp:spPr>
        <a:xfrm>
          <a:off x="6092802"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Popular Browser</a:t>
          </a:r>
        </a:p>
      </dsp:txBody>
      <dsp:txXfrm>
        <a:off x="6092802" y="2065581"/>
        <a:ext cx="1599210" cy="503122"/>
      </dsp:txXfrm>
    </dsp:sp>
    <dsp:sp modelId="{B1FF793E-38D2-AF46-865F-238BC7ECF634}">
      <dsp:nvSpPr>
        <dsp:cNvPr id="0" name=""/>
        <dsp:cNvSpPr/>
      </dsp:nvSpPr>
      <dsp:spPr>
        <a:xfrm>
          <a:off x="7907637" y="771837"/>
          <a:ext cx="1796866" cy="143749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4E7AB1-C643-9E43-85CA-19B8345516FC}">
      <dsp:nvSpPr>
        <dsp:cNvPr id="0" name=""/>
        <dsp:cNvSpPr/>
      </dsp:nvSpPr>
      <dsp:spPr>
        <a:xfrm>
          <a:off x="8069355"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Popular Device</a:t>
          </a:r>
        </a:p>
      </dsp:txBody>
      <dsp:txXfrm>
        <a:off x="8069355" y="2065581"/>
        <a:ext cx="1599210" cy="503122"/>
      </dsp:txXfrm>
    </dsp:sp>
    <dsp:sp modelId="{8995F48E-4890-4A40-A2BD-7BCFA7474D4C}">
      <dsp:nvSpPr>
        <dsp:cNvPr id="0" name=""/>
        <dsp:cNvSpPr/>
      </dsp:nvSpPr>
      <dsp:spPr>
        <a:xfrm>
          <a:off x="9884190" y="771837"/>
          <a:ext cx="1796866" cy="1437493"/>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76C632-E04C-D342-AF53-0C0AC9254C64}">
      <dsp:nvSpPr>
        <dsp:cNvPr id="0" name=""/>
        <dsp:cNvSpPr/>
      </dsp:nvSpPr>
      <dsp:spPr>
        <a:xfrm>
          <a:off x="10045908" y="2065581"/>
          <a:ext cx="1599210" cy="503122"/>
        </a:xfrm>
        <a:prstGeom prst="wedgeRectCallout">
          <a:avLst>
            <a:gd name="adj1" fmla="val 20250"/>
            <a:gd name="adj2" fmla="val -607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Top Visited Page</a:t>
          </a:r>
        </a:p>
      </dsp:txBody>
      <dsp:txXfrm>
        <a:off x="10045908" y="2065581"/>
        <a:ext cx="1599210" cy="503122"/>
      </dsp:txXfrm>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C8BF4-0848-294F-8741-C1F739311D2C}" type="datetimeFigureOut">
              <a:rPr lang="en-US" smtClean="0"/>
              <a:t>10/10/18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ADEC6-3069-7D44-8E85-757029A2F8EF}" type="slidenum">
              <a:rPr lang="en-US" smtClean="0"/>
              <a:t>‹#›</a:t>
            </a:fld>
            <a:endParaRPr lang="en-US"/>
          </a:p>
        </p:txBody>
      </p:sp>
    </p:spTree>
    <p:extLst>
      <p:ext uri="{BB962C8B-B14F-4D97-AF65-F5344CB8AC3E}">
        <p14:creationId xmlns:p14="http://schemas.microsoft.com/office/powerpoint/2010/main" val="3503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ullstory.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ADEC6-3069-7D44-8E85-757029A2F8EF}" type="slidenum">
              <a:rPr lang="en-US" smtClean="0"/>
              <a:t>1</a:t>
            </a:fld>
            <a:endParaRPr lang="en-US"/>
          </a:p>
        </p:txBody>
      </p:sp>
    </p:spTree>
    <p:extLst>
      <p:ext uri="{BB962C8B-B14F-4D97-AF65-F5344CB8AC3E}">
        <p14:creationId xmlns:p14="http://schemas.microsoft.com/office/powerpoint/2010/main" val="182617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MQL: Most Qualified Lead’s</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Company has a new business unit and investing in cloud services (subscription model) for few of its traditional licensed suits on premise products. </a:t>
            </a:r>
          </a:p>
          <a:p>
            <a:r>
              <a:rPr lang="en-US" sz="1200" kern="1200" dirty="0">
                <a:solidFill>
                  <a:schemeClr val="tx1"/>
                </a:solidFill>
                <a:effectLst/>
                <a:latin typeface="+mn-lt"/>
                <a:ea typeface="+mn-ea"/>
                <a:cs typeface="+mn-cs"/>
              </a:rPr>
              <a:t>Business Unit has launched 3 of its data-cloud services : Data Logging, Data packaging  and SDK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Beta /Trial phase to almost 100 Companies . The trial period is about 60 days.</a:t>
            </a:r>
          </a:p>
          <a:p>
            <a:r>
              <a:rPr lang="en-US" sz="1200" kern="1200" dirty="0">
                <a:solidFill>
                  <a:schemeClr val="tx1"/>
                </a:solidFill>
                <a:effectLst/>
                <a:latin typeface="+mn-lt"/>
                <a:ea typeface="+mn-ea"/>
                <a:cs typeface="+mn-cs"/>
              </a:rPr>
              <a:t>While the trial is going on the engineering team has instrumented the click stream telemetry in the services. They have tried Google analytics /Mixpanel in previous launches. But for these new services they have chosen Fullstory  </a:t>
            </a:r>
            <a:r>
              <a:rPr lang="en-US" sz="1200" u="sng" kern="1200" dirty="0">
                <a:solidFill>
                  <a:schemeClr val="tx1"/>
                </a:solidFill>
                <a:effectLst/>
                <a:latin typeface="+mn-lt"/>
                <a:ea typeface="+mn-ea"/>
                <a:cs typeface="+mn-cs"/>
                <a:hlinkClick r:id="rId3"/>
              </a:rPr>
              <a:t>www.fullstory.com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tool gives us info on  pageviews, click paths, and heat maps as a proxy for user engagement, </a:t>
            </a:r>
            <a:r>
              <a:rPr lang="en-US" dirty="0">
                <a:effectLst/>
              </a:rPr>
              <a:t> </a:t>
            </a:r>
            <a:endParaRPr lang="en-US" dirty="0"/>
          </a:p>
        </p:txBody>
      </p:sp>
      <p:sp>
        <p:nvSpPr>
          <p:cNvPr id="4" name="Slide Number Placeholder 3"/>
          <p:cNvSpPr>
            <a:spLocks noGrp="1"/>
          </p:cNvSpPr>
          <p:nvPr>
            <p:ph type="sldNum" sz="quarter" idx="5"/>
          </p:nvPr>
        </p:nvSpPr>
        <p:spPr/>
        <p:txBody>
          <a:bodyPr/>
          <a:lstStyle/>
          <a:p>
            <a:fld id="{B00ADEC6-3069-7D44-8E85-757029A2F8EF}" type="slidenum">
              <a:rPr lang="en-US" smtClean="0"/>
              <a:t>2</a:t>
            </a:fld>
            <a:endParaRPr lang="en-US"/>
          </a:p>
        </p:txBody>
      </p:sp>
    </p:spTree>
    <p:extLst>
      <p:ext uri="{BB962C8B-B14F-4D97-AF65-F5344CB8AC3E}">
        <p14:creationId xmlns:p14="http://schemas.microsoft.com/office/powerpoint/2010/main" val="238895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a:p>
            <a:pPr lvl="0"/>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00ADEC6-3069-7D44-8E85-757029A2F8EF}" type="slidenum">
              <a:rPr lang="en-US" smtClean="0"/>
              <a:t>4</a:t>
            </a:fld>
            <a:endParaRPr lang="en-US"/>
          </a:p>
        </p:txBody>
      </p:sp>
    </p:spTree>
    <p:extLst>
      <p:ext uri="{BB962C8B-B14F-4D97-AF65-F5344CB8AC3E}">
        <p14:creationId xmlns:p14="http://schemas.microsoft.com/office/powerpoint/2010/main" val="395584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ADEC6-3069-7D44-8E85-757029A2F8EF}" type="slidenum">
              <a:rPr lang="en-US" smtClean="0"/>
              <a:t>5</a:t>
            </a:fld>
            <a:endParaRPr lang="en-US"/>
          </a:p>
        </p:txBody>
      </p:sp>
    </p:spTree>
    <p:extLst>
      <p:ext uri="{BB962C8B-B14F-4D97-AF65-F5344CB8AC3E}">
        <p14:creationId xmlns:p14="http://schemas.microsoft.com/office/powerpoint/2010/main" val="74286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0ADEC6-3069-7D44-8E85-757029A2F8EF}" type="slidenum">
              <a:rPr lang="en-US" smtClean="0"/>
              <a:t>10</a:t>
            </a:fld>
            <a:endParaRPr lang="en-US"/>
          </a:p>
        </p:txBody>
      </p:sp>
    </p:spTree>
    <p:extLst>
      <p:ext uri="{BB962C8B-B14F-4D97-AF65-F5344CB8AC3E}">
        <p14:creationId xmlns:p14="http://schemas.microsoft.com/office/powerpoint/2010/main" val="378864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ADEC6-3069-7D44-8E85-757029A2F8EF}" type="slidenum">
              <a:rPr lang="en-US" smtClean="0"/>
              <a:t>15</a:t>
            </a:fld>
            <a:endParaRPr lang="en-US"/>
          </a:p>
        </p:txBody>
      </p:sp>
    </p:spTree>
    <p:extLst>
      <p:ext uri="{BB962C8B-B14F-4D97-AF65-F5344CB8AC3E}">
        <p14:creationId xmlns:p14="http://schemas.microsoft.com/office/powerpoint/2010/main" val="245623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04A3-D017-D746-8812-9F55F910143D}"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132697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04A3-D017-D746-8812-9F55F910143D}"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33829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04A3-D017-D746-8812-9F55F910143D}"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252472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04A3-D017-D746-8812-9F55F910143D}"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274417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04A3-D017-D746-8812-9F55F910143D}"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157810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04A3-D017-D746-8812-9F55F910143D}"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369675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04A3-D017-D746-8812-9F55F910143D}" type="datetimeFigureOut">
              <a:rPr lang="en-US" smtClean="0"/>
              <a:t>10/10/18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275317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04A3-D017-D746-8812-9F55F910143D}" type="datetimeFigureOut">
              <a:rPr lang="en-US" smtClean="0"/>
              <a:t>10/10/18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132888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04A3-D017-D746-8812-9F55F910143D}" type="datetimeFigureOut">
              <a:rPr lang="en-US" smtClean="0"/>
              <a:t>10/10/18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39867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04A3-D017-D746-8812-9F55F910143D}"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10594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04A3-D017-D746-8812-9F55F910143D}"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7603-CB04-7742-AFFE-9841F823B10F}" type="slidenum">
              <a:rPr lang="en-US" smtClean="0"/>
              <a:t>‹#›</a:t>
            </a:fld>
            <a:endParaRPr lang="en-US"/>
          </a:p>
        </p:txBody>
      </p:sp>
    </p:spTree>
    <p:extLst>
      <p:ext uri="{BB962C8B-B14F-4D97-AF65-F5344CB8AC3E}">
        <p14:creationId xmlns:p14="http://schemas.microsoft.com/office/powerpoint/2010/main" val="382540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504A3-D017-D746-8812-9F55F910143D}" type="datetimeFigureOut">
              <a:rPr lang="en-US" smtClean="0"/>
              <a:t>10/10/18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B7603-CB04-7742-AFFE-9841F823B10F}" type="slidenum">
              <a:rPr lang="en-US" smtClean="0"/>
              <a:t>‹#›</a:t>
            </a:fld>
            <a:endParaRPr lang="en-US"/>
          </a:p>
        </p:txBody>
      </p:sp>
    </p:spTree>
    <p:extLst>
      <p:ext uri="{BB962C8B-B14F-4D97-AF65-F5344CB8AC3E}">
        <p14:creationId xmlns:p14="http://schemas.microsoft.com/office/powerpoint/2010/main" val="224326482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jp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11" Type="http://schemas.microsoft.com/office/2007/relationships/diagramDrawing" Target="../diagrams/drawing1.xml"/><Relationship Id="rId5" Type="http://schemas.openxmlformats.org/officeDocument/2006/relationships/image" Target="../media/image9.svg"/><Relationship Id="rId10" Type="http://schemas.openxmlformats.org/officeDocument/2006/relationships/diagramColors" Target="../diagrams/colors1.xml"/><Relationship Id="rId4" Type="http://schemas.openxmlformats.org/officeDocument/2006/relationships/image" Target="../media/image8.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diagramColors" Target="../diagrams/colors2.xml"/><Relationship Id="rId12"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5.jpeg"/><Relationship Id="rId5" Type="http://schemas.openxmlformats.org/officeDocument/2006/relationships/diagramLayout" Target="../diagrams/layout2.xml"/><Relationship Id="rId10" Type="http://schemas.openxmlformats.org/officeDocument/2006/relationships/image" Target="../media/image14.svg"/><Relationship Id="rId4" Type="http://schemas.openxmlformats.org/officeDocument/2006/relationships/diagramData" Target="../diagrams/data2.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1.png"/><Relationship Id="rId5" Type="http://schemas.openxmlformats.org/officeDocument/2006/relationships/diagramQuickStyle" Target="../diagrams/quickStyle3.xml"/><Relationship Id="rId10" Type="http://schemas.openxmlformats.org/officeDocument/2006/relationships/image" Target="../media/image20.jpeg"/><Relationship Id="rId4" Type="http://schemas.openxmlformats.org/officeDocument/2006/relationships/diagramLayout" Target="../diagrams/layout3.xml"/><Relationship Id="rId9"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A5A3-67EE-C348-B658-C7B900E3AB48}"/>
              </a:ext>
            </a:extLst>
          </p:cNvPr>
          <p:cNvSpPr>
            <a:spLocks noGrp="1"/>
          </p:cNvSpPr>
          <p:nvPr>
            <p:ph type="ctrTitle"/>
          </p:nvPr>
        </p:nvSpPr>
        <p:spPr>
          <a:xfrm>
            <a:off x="1524000" y="3011117"/>
            <a:ext cx="6466046" cy="1355750"/>
          </a:xfrm>
        </p:spPr>
        <p:txBody>
          <a:bodyPr>
            <a:normAutofit/>
          </a:bodyPr>
          <a:lstStyle/>
          <a:p>
            <a:pPr algn="l"/>
            <a:r>
              <a:rPr lang="en-US" sz="5400" dirty="0" err="1"/>
              <a:t>DataGuru.com</a:t>
            </a:r>
            <a:endParaRPr lang="en-US" sz="5400" dirty="0"/>
          </a:p>
        </p:txBody>
      </p:sp>
      <p:sp>
        <p:nvSpPr>
          <p:cNvPr id="3" name="Subtitle 2">
            <a:extLst>
              <a:ext uri="{FF2B5EF4-FFF2-40B4-BE49-F238E27FC236}">
                <a16:creationId xmlns:a16="http://schemas.microsoft.com/office/drawing/2014/main" id="{EF53BD5A-AD3A-034A-9E91-914CE75CB5BC}"/>
              </a:ext>
            </a:extLst>
          </p:cNvPr>
          <p:cNvSpPr>
            <a:spLocks noGrp="1"/>
          </p:cNvSpPr>
          <p:nvPr>
            <p:ph type="subTitle" idx="1"/>
          </p:nvPr>
        </p:nvSpPr>
        <p:spPr>
          <a:xfrm>
            <a:off x="1524000" y="4373823"/>
            <a:ext cx="6466046" cy="911117"/>
          </a:xfrm>
        </p:spPr>
        <p:txBody>
          <a:bodyPr>
            <a:normAutofit/>
          </a:bodyPr>
          <a:lstStyle/>
          <a:p>
            <a:pPr algn="l"/>
            <a:r>
              <a:rPr lang="en-US" sz="2000" dirty="0"/>
              <a:t>Driving your business decisions</a:t>
            </a:r>
          </a:p>
        </p:txBody>
      </p:sp>
      <p:sp>
        <p:nvSpPr>
          <p:cNvPr id="16" name="Freeform 20">
            <a:extLst>
              <a:ext uri="{FF2B5EF4-FFF2-40B4-BE49-F238E27FC236}">
                <a16:creationId xmlns:a16="http://schemas.microsoft.com/office/drawing/2014/main" id="{F98E3466-2E91-4462-B52B-7D58B656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7" name="Graphic 6" descr="Lightbulb">
            <a:extLst>
              <a:ext uri="{FF2B5EF4-FFF2-40B4-BE49-F238E27FC236}">
                <a16:creationId xmlns:a16="http://schemas.microsoft.com/office/drawing/2014/main" id="{C03DB3CF-1AB6-9443-B02C-14B50C9D41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611" y="618528"/>
            <a:ext cx="1635669" cy="1635669"/>
          </a:xfrm>
          <a:prstGeom prst="rect">
            <a:avLst/>
          </a:prstGeom>
        </p:spPr>
      </p:pic>
      <p:grpSp>
        <p:nvGrpSpPr>
          <p:cNvPr id="14" name="Group 13">
            <a:extLst>
              <a:ext uri="{FF2B5EF4-FFF2-40B4-BE49-F238E27FC236}">
                <a16:creationId xmlns:a16="http://schemas.microsoft.com/office/drawing/2014/main" id="{5EBF2375-FD34-3C44-9029-EAD0602470D9}"/>
              </a:ext>
            </a:extLst>
          </p:cNvPr>
          <p:cNvGrpSpPr/>
          <p:nvPr/>
        </p:nvGrpSpPr>
        <p:grpSpPr>
          <a:xfrm>
            <a:off x="6450227" y="618527"/>
            <a:ext cx="4929111" cy="4929111"/>
            <a:chOff x="6450227" y="618527"/>
            <a:chExt cx="4929111" cy="4929111"/>
          </a:xfrm>
        </p:grpSpPr>
        <p:pic>
          <p:nvPicPr>
            <p:cNvPr id="5" name="Graphic 4" descr="Magnifying glass">
              <a:extLst>
                <a:ext uri="{FF2B5EF4-FFF2-40B4-BE49-F238E27FC236}">
                  <a16:creationId xmlns:a16="http://schemas.microsoft.com/office/drawing/2014/main" id="{F50E9D69-5CF1-5D4F-9201-6737B274EE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6450227" y="618527"/>
              <a:ext cx="4929111" cy="4929111"/>
            </a:xfrm>
            <a:prstGeom prst="rect">
              <a:avLst/>
            </a:prstGeom>
          </p:spPr>
        </p:pic>
        <p:pic>
          <p:nvPicPr>
            <p:cNvPr id="11" name="Graphic 10" descr="Cloud">
              <a:extLst>
                <a:ext uri="{FF2B5EF4-FFF2-40B4-BE49-F238E27FC236}">
                  <a16:creationId xmlns:a16="http://schemas.microsoft.com/office/drawing/2014/main" id="{DF9715F1-F8B6-074F-A8DA-D9030B408B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4870" y="1559929"/>
              <a:ext cx="1808305" cy="1808305"/>
            </a:xfrm>
            <a:prstGeom prst="rect">
              <a:avLst/>
            </a:prstGeom>
          </p:spPr>
        </p:pic>
      </p:grpSp>
      <p:sp>
        <p:nvSpPr>
          <p:cNvPr id="18" name="Freeform 12">
            <a:extLst>
              <a:ext uri="{FF2B5EF4-FFF2-40B4-BE49-F238E27FC236}">
                <a16:creationId xmlns:a16="http://schemas.microsoft.com/office/drawing/2014/main" id="{1F00C019-8FAE-476B-89FD-48D3C9F05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2">
            <a:extLst>
              <a:ext uri="{FF2B5EF4-FFF2-40B4-BE49-F238E27FC236}">
                <a16:creationId xmlns:a16="http://schemas.microsoft.com/office/drawing/2014/main" id="{E7B46AB0-49CD-4AB7-B8BA-7BD5CDBC9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72CBAB8-E29C-8B44-B859-47B773F2822E}"/>
              </a:ext>
            </a:extLst>
          </p:cNvPr>
          <p:cNvSpPr txBox="1"/>
          <p:nvPr/>
        </p:nvSpPr>
        <p:spPr>
          <a:xfrm>
            <a:off x="6771405" y="6009763"/>
            <a:ext cx="5301146" cy="400110"/>
          </a:xfrm>
          <a:prstGeom prst="rect">
            <a:avLst/>
          </a:prstGeom>
          <a:noFill/>
        </p:spPr>
        <p:txBody>
          <a:bodyPr wrap="square" rtlCol="0">
            <a:spAutoFit/>
          </a:bodyPr>
          <a:lstStyle/>
          <a:p>
            <a:r>
              <a:rPr lang="en-US" sz="2000" dirty="0">
                <a:solidFill>
                  <a:srgbClr val="92D050"/>
                </a:solidFill>
              </a:rPr>
              <a:t>Archana Soni      Anjali Mangal     Christie Lafrance</a:t>
            </a:r>
          </a:p>
        </p:txBody>
      </p:sp>
      <p:sp>
        <p:nvSpPr>
          <p:cNvPr id="19" name="TextBox 18">
            <a:extLst>
              <a:ext uri="{FF2B5EF4-FFF2-40B4-BE49-F238E27FC236}">
                <a16:creationId xmlns:a16="http://schemas.microsoft.com/office/drawing/2014/main" id="{6AA72830-FC1C-8C47-A8E1-79BA80C8109D}"/>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1</a:t>
            </a:fld>
            <a:endParaRPr lang="en-US" sz="1100" dirty="0"/>
          </a:p>
        </p:txBody>
      </p:sp>
      <p:sp>
        <p:nvSpPr>
          <p:cNvPr id="21" name="TextBox 20">
            <a:extLst>
              <a:ext uri="{FF2B5EF4-FFF2-40B4-BE49-F238E27FC236}">
                <a16:creationId xmlns:a16="http://schemas.microsoft.com/office/drawing/2014/main" id="{EC795EF6-3751-6E47-A420-8C2190136895}"/>
              </a:ext>
            </a:extLst>
          </p:cNvPr>
          <p:cNvSpPr txBox="1"/>
          <p:nvPr/>
        </p:nvSpPr>
        <p:spPr>
          <a:xfrm>
            <a:off x="2261398" y="5984036"/>
            <a:ext cx="1263487" cy="338554"/>
          </a:xfrm>
          <a:prstGeom prst="rect">
            <a:avLst/>
          </a:prstGeom>
          <a:noFill/>
        </p:spPr>
        <p:txBody>
          <a:bodyPr wrap="none" rtlCol="0">
            <a:spAutoFit/>
          </a:bodyPr>
          <a:lstStyle/>
          <a:p>
            <a:r>
              <a:rPr lang="en-US" sz="1600" b="1" dirty="0">
                <a:solidFill>
                  <a:schemeClr val="bg1"/>
                </a:solidFill>
              </a:rPr>
              <a:t>9</a:t>
            </a:r>
            <a:r>
              <a:rPr lang="en-US" sz="1600" b="1" baseline="30000" dirty="0">
                <a:solidFill>
                  <a:schemeClr val="bg1"/>
                </a:solidFill>
              </a:rPr>
              <a:t>th</a:t>
            </a:r>
            <a:r>
              <a:rPr lang="en-US" sz="1600" b="1" dirty="0">
                <a:solidFill>
                  <a:schemeClr val="bg1"/>
                </a:solidFill>
              </a:rPr>
              <a:t> </a:t>
            </a:r>
            <a:r>
              <a:rPr lang="en-US" sz="1600" b="1">
                <a:solidFill>
                  <a:schemeClr val="bg1"/>
                </a:solidFill>
              </a:rPr>
              <a:t>Oct 2018</a:t>
            </a:r>
            <a:endParaRPr lang="en-US" sz="1600" b="1" dirty="0">
              <a:solidFill>
                <a:schemeClr val="bg1"/>
              </a:solidFill>
            </a:endParaRPr>
          </a:p>
        </p:txBody>
      </p:sp>
    </p:spTree>
    <p:extLst>
      <p:ext uri="{BB962C8B-B14F-4D97-AF65-F5344CB8AC3E}">
        <p14:creationId xmlns:p14="http://schemas.microsoft.com/office/powerpoint/2010/main" val="269099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9F53678-4BE9-9344-81B3-25C357375F1E}"/>
              </a:ext>
            </a:extLst>
          </p:cNvPr>
          <p:cNvSpPr>
            <a:spLocks noGrp="1"/>
          </p:cNvSpPr>
          <p:nvPr>
            <p:ph type="title"/>
          </p:nvPr>
        </p:nvSpPr>
        <p:spPr>
          <a:xfrm>
            <a:off x="1195844" y="2206336"/>
            <a:ext cx="3331419" cy="311169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dirty="0">
                <a:solidFill>
                  <a:srgbClr val="FFFFFF"/>
                </a:solidFill>
              </a:rPr>
              <a:t>Top 10 Pages Visited by Our Top Active Customers. </a:t>
            </a:r>
            <a:br>
              <a:rPr lang="en-US" sz="1800" b="1" dirty="0">
                <a:solidFill>
                  <a:srgbClr val="FFFFFF"/>
                </a:solidFill>
              </a:rPr>
            </a:br>
            <a:r>
              <a:rPr lang="en-US" sz="1800" b="1" dirty="0">
                <a:solidFill>
                  <a:srgbClr val="FFFFFF"/>
                </a:solidFill>
              </a:rPr>
              <a:t>This data will be useful for our load and performance testing and future roadmap.</a:t>
            </a:r>
            <a:endParaRPr lang="en-US" sz="2400" b="1" kern="1200" dirty="0">
              <a:solidFill>
                <a:srgbClr val="FFFFFF"/>
              </a:solidFill>
              <a:latin typeface="+mj-lt"/>
              <a:ea typeface="+mj-ea"/>
              <a:cs typeface="+mj-cs"/>
            </a:endParaRPr>
          </a:p>
        </p:txBody>
      </p:sp>
      <p:grpSp>
        <p:nvGrpSpPr>
          <p:cNvPr id="2" name="Group 1">
            <a:extLst>
              <a:ext uri="{FF2B5EF4-FFF2-40B4-BE49-F238E27FC236}">
                <a16:creationId xmlns:a16="http://schemas.microsoft.com/office/drawing/2014/main" id="{A0C45FDF-040A-7D46-8455-142D0CF815BD}"/>
              </a:ext>
            </a:extLst>
          </p:cNvPr>
          <p:cNvGrpSpPr/>
          <p:nvPr/>
        </p:nvGrpSpPr>
        <p:grpSpPr>
          <a:xfrm>
            <a:off x="5172500" y="136481"/>
            <a:ext cx="6960359" cy="6627122"/>
            <a:chOff x="5172500" y="136481"/>
            <a:chExt cx="6960359" cy="6627122"/>
          </a:xfrm>
        </p:grpSpPr>
        <p:pic>
          <p:nvPicPr>
            <p:cNvPr id="3" name="Picture 2">
              <a:extLst>
                <a:ext uri="{FF2B5EF4-FFF2-40B4-BE49-F238E27FC236}">
                  <a16:creationId xmlns:a16="http://schemas.microsoft.com/office/drawing/2014/main" id="{D253C0E6-754B-AE44-88C7-EA9663A753B8}"/>
                </a:ext>
              </a:extLst>
            </p:cNvPr>
            <p:cNvPicPr>
              <a:picLocks noChangeAspect="1"/>
            </p:cNvPicPr>
            <p:nvPr/>
          </p:nvPicPr>
          <p:blipFill>
            <a:blip r:embed="rId3"/>
            <a:stretch>
              <a:fillRect/>
            </a:stretch>
          </p:blipFill>
          <p:spPr>
            <a:xfrm>
              <a:off x="5172500" y="136481"/>
              <a:ext cx="6960359" cy="2263622"/>
            </a:xfrm>
            <a:prstGeom prst="rect">
              <a:avLst/>
            </a:prstGeom>
          </p:spPr>
        </p:pic>
        <p:pic>
          <p:nvPicPr>
            <p:cNvPr id="5" name="Picture 4">
              <a:extLst>
                <a:ext uri="{FF2B5EF4-FFF2-40B4-BE49-F238E27FC236}">
                  <a16:creationId xmlns:a16="http://schemas.microsoft.com/office/drawing/2014/main" id="{4B871A42-B73A-9E49-9507-0229B7E77B57}"/>
                </a:ext>
              </a:extLst>
            </p:cNvPr>
            <p:cNvPicPr>
              <a:picLocks noChangeAspect="1"/>
            </p:cNvPicPr>
            <p:nvPr/>
          </p:nvPicPr>
          <p:blipFill>
            <a:blip r:embed="rId4"/>
            <a:stretch>
              <a:fillRect/>
            </a:stretch>
          </p:blipFill>
          <p:spPr>
            <a:xfrm>
              <a:off x="6233893" y="2456919"/>
              <a:ext cx="5889867" cy="2274707"/>
            </a:xfrm>
            <a:prstGeom prst="rect">
              <a:avLst/>
            </a:prstGeom>
          </p:spPr>
        </p:pic>
        <p:pic>
          <p:nvPicPr>
            <p:cNvPr id="7" name="Picture 6">
              <a:extLst>
                <a:ext uri="{FF2B5EF4-FFF2-40B4-BE49-F238E27FC236}">
                  <a16:creationId xmlns:a16="http://schemas.microsoft.com/office/drawing/2014/main" id="{C869DB1C-CD82-4044-A15C-A3CDC9F64F2E}"/>
                </a:ext>
              </a:extLst>
            </p:cNvPr>
            <p:cNvPicPr>
              <a:picLocks noChangeAspect="1"/>
            </p:cNvPicPr>
            <p:nvPr/>
          </p:nvPicPr>
          <p:blipFill>
            <a:blip r:embed="rId5"/>
            <a:stretch>
              <a:fillRect/>
            </a:stretch>
          </p:blipFill>
          <p:spPr>
            <a:xfrm>
              <a:off x="7137778" y="4799866"/>
              <a:ext cx="4967786" cy="1963737"/>
            </a:xfrm>
            <a:prstGeom prst="rect">
              <a:avLst/>
            </a:prstGeom>
          </p:spPr>
        </p:pic>
      </p:grpSp>
      <p:sp>
        <p:nvSpPr>
          <p:cNvPr id="6" name="TextBox 5">
            <a:extLst>
              <a:ext uri="{FF2B5EF4-FFF2-40B4-BE49-F238E27FC236}">
                <a16:creationId xmlns:a16="http://schemas.microsoft.com/office/drawing/2014/main" id="{140BDE0A-FAA4-4841-854D-7F1B2B5B36F5}"/>
              </a:ext>
            </a:extLst>
          </p:cNvPr>
          <p:cNvSpPr txBox="1"/>
          <p:nvPr/>
        </p:nvSpPr>
        <p:spPr>
          <a:xfrm>
            <a:off x="0" y="416560"/>
            <a:ext cx="5172500" cy="1077218"/>
          </a:xfrm>
          <a:prstGeom prst="rect">
            <a:avLst/>
          </a:prstGeom>
          <a:noFill/>
        </p:spPr>
        <p:txBody>
          <a:bodyPr wrap="square" rtlCol="0">
            <a:spAutoFit/>
          </a:bodyPr>
          <a:lstStyle/>
          <a:p>
            <a:pPr algn="ctr"/>
            <a:r>
              <a:rPr lang="en-US" sz="3200" dirty="0"/>
              <a:t>Top Visited Page By Active Customers</a:t>
            </a:r>
          </a:p>
        </p:txBody>
      </p:sp>
      <p:sp>
        <p:nvSpPr>
          <p:cNvPr id="8" name="TextBox 7">
            <a:extLst>
              <a:ext uri="{FF2B5EF4-FFF2-40B4-BE49-F238E27FC236}">
                <a16:creationId xmlns:a16="http://schemas.microsoft.com/office/drawing/2014/main" id="{6A51414C-C338-9343-BC4E-A6FD7C920ECC}"/>
              </a:ext>
            </a:extLst>
          </p:cNvPr>
          <p:cNvSpPr txBox="1"/>
          <p:nvPr/>
        </p:nvSpPr>
        <p:spPr>
          <a:xfrm>
            <a:off x="11504558" y="6566748"/>
            <a:ext cx="668887" cy="261610"/>
          </a:xfrm>
          <a:prstGeom prst="rect">
            <a:avLst/>
          </a:prstGeom>
          <a:noFill/>
        </p:spPr>
        <p:txBody>
          <a:bodyPr wrap="square" rtlCol="0">
            <a:spAutoFit/>
          </a:bodyPr>
          <a:lstStyle/>
          <a:p>
            <a:r>
              <a:rPr lang="en-US" sz="1100" dirty="0">
                <a:solidFill>
                  <a:schemeClr val="bg1"/>
                </a:solidFill>
              </a:rPr>
              <a:t>Slide: </a:t>
            </a:r>
            <a:fld id="{E81B1F43-2893-C542-AE5A-0BE0AF189F44}" type="slidenum">
              <a:rPr lang="en-US" sz="1100" smtClean="0">
                <a:solidFill>
                  <a:schemeClr val="bg1"/>
                </a:solidFill>
              </a:rPr>
              <a:t>10</a:t>
            </a:fld>
            <a:endParaRPr lang="en-US" sz="1100" dirty="0">
              <a:solidFill>
                <a:schemeClr val="bg1"/>
              </a:solidFill>
            </a:endParaRPr>
          </a:p>
        </p:txBody>
      </p:sp>
    </p:spTree>
    <p:extLst>
      <p:ext uri="{BB962C8B-B14F-4D97-AF65-F5344CB8AC3E}">
        <p14:creationId xmlns:p14="http://schemas.microsoft.com/office/powerpoint/2010/main" val="127251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CA945-2D59-0A40-873F-F62EF468186A}"/>
              </a:ext>
            </a:extLst>
          </p:cNvPr>
          <p:cNvSpPr>
            <a:spLocks noGrp="1"/>
          </p:cNvSpPr>
          <p:nvPr>
            <p:ph idx="1"/>
          </p:nvPr>
        </p:nvSpPr>
        <p:spPr>
          <a:xfrm>
            <a:off x="655096" y="600505"/>
            <a:ext cx="2497539" cy="655092"/>
          </a:xfrm>
        </p:spPr>
        <p:txBody>
          <a:bodyPr>
            <a:normAutofit/>
          </a:bodyPr>
          <a:lstStyle/>
          <a:p>
            <a:pPr marL="0" indent="0">
              <a:buNone/>
            </a:pPr>
            <a:r>
              <a:rPr lang="en-US" sz="3200" dirty="0"/>
              <a:t>AT A GLANCE</a:t>
            </a:r>
          </a:p>
          <a:p>
            <a:endParaRPr lang="en-US" dirty="0"/>
          </a:p>
        </p:txBody>
      </p:sp>
      <p:graphicFrame>
        <p:nvGraphicFramePr>
          <p:cNvPr id="2" name="Diagram 1">
            <a:extLst>
              <a:ext uri="{FF2B5EF4-FFF2-40B4-BE49-F238E27FC236}">
                <a16:creationId xmlns:a16="http://schemas.microsoft.com/office/drawing/2014/main" id="{C0B2E0D9-7FE7-A348-93AA-E02CB54F7B55}"/>
              </a:ext>
            </a:extLst>
          </p:cNvPr>
          <p:cNvGraphicFramePr/>
          <p:nvPr>
            <p:extLst>
              <p:ext uri="{D42A27DB-BD31-4B8C-83A1-F6EECF244321}">
                <p14:modId xmlns:p14="http://schemas.microsoft.com/office/powerpoint/2010/main" val="1424715872"/>
              </p:ext>
            </p:extLst>
          </p:nvPr>
        </p:nvGraphicFramePr>
        <p:xfrm>
          <a:off x="232012" y="1910685"/>
          <a:ext cx="11682483" cy="3340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DAF823D-AF72-3A46-86DA-A8CD969F2F8E}"/>
              </a:ext>
            </a:extLst>
          </p:cNvPr>
          <p:cNvSpPr txBox="1"/>
          <p:nvPr/>
        </p:nvSpPr>
        <p:spPr>
          <a:xfrm>
            <a:off x="10413244" y="2770497"/>
            <a:ext cx="1514902" cy="1077218"/>
          </a:xfrm>
          <a:prstGeom prst="rect">
            <a:avLst/>
          </a:prstGeom>
          <a:noFill/>
        </p:spPr>
        <p:txBody>
          <a:bodyPr wrap="square" rtlCol="0">
            <a:spAutoFit/>
          </a:bodyPr>
          <a:lstStyle/>
          <a:p>
            <a:r>
              <a:rPr lang="en-US" sz="1600" dirty="0" err="1">
                <a:solidFill>
                  <a:schemeClr val="bg1"/>
                </a:solidFill>
              </a:rPr>
              <a:t>dataType</a:t>
            </a:r>
            <a:r>
              <a:rPr lang="en-US" sz="1600" dirty="0">
                <a:solidFill>
                  <a:schemeClr val="bg1"/>
                </a:solidFill>
              </a:rPr>
              <a:t>-UI/#/</a:t>
            </a:r>
            <a:r>
              <a:rPr lang="en-US" sz="1600" dirty="0" err="1">
                <a:solidFill>
                  <a:schemeClr val="bg1"/>
                </a:solidFill>
              </a:rPr>
              <a:t>blueprint-ui;ash</a:t>
            </a:r>
            <a:r>
              <a:rPr lang="en-US" sz="1600" dirty="0">
                <a:solidFill>
                  <a:schemeClr val="bg1"/>
                </a:solidFill>
              </a:rPr>
              <a:t>=/blueprint</a:t>
            </a:r>
          </a:p>
        </p:txBody>
      </p:sp>
      <p:sp>
        <p:nvSpPr>
          <p:cNvPr id="5" name="TextBox 4">
            <a:extLst>
              <a:ext uri="{FF2B5EF4-FFF2-40B4-BE49-F238E27FC236}">
                <a16:creationId xmlns:a16="http://schemas.microsoft.com/office/drawing/2014/main" id="{E806CD5C-276B-4740-94A8-37459D357D2B}"/>
              </a:ext>
            </a:extLst>
          </p:cNvPr>
          <p:cNvSpPr txBox="1"/>
          <p:nvPr/>
        </p:nvSpPr>
        <p:spPr>
          <a:xfrm>
            <a:off x="1156446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11</a:t>
            </a:fld>
            <a:endParaRPr lang="en-US" sz="1100" dirty="0"/>
          </a:p>
        </p:txBody>
      </p:sp>
    </p:spTree>
    <p:extLst>
      <p:ext uri="{BB962C8B-B14F-4D97-AF65-F5344CB8AC3E}">
        <p14:creationId xmlns:p14="http://schemas.microsoft.com/office/powerpoint/2010/main" val="345150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91DE-9710-004F-B944-47008D836BE3}"/>
              </a:ext>
            </a:extLst>
          </p:cNvPr>
          <p:cNvSpPr>
            <a:spLocks noGrp="1"/>
          </p:cNvSpPr>
          <p:nvPr>
            <p:ph type="title"/>
          </p:nvPr>
        </p:nvSpPr>
        <p:spPr>
          <a:xfrm>
            <a:off x="955343" y="5176462"/>
            <a:ext cx="10413243" cy="1681538"/>
          </a:xfrm>
        </p:spPr>
        <p:txBody>
          <a:bodyPr>
            <a:normAutofit/>
          </a:bodyPr>
          <a:lstStyle/>
          <a:p>
            <a:r>
              <a:rPr lang="en-US" sz="2000" dirty="0"/>
              <a:t>Out of 88 customers we have 42 Active Customers, we can say the company is positively geared towards the expected goal of converting  18 customers by end of trial period. </a:t>
            </a:r>
            <a:br>
              <a:rPr lang="en-US" sz="2000" dirty="0"/>
            </a:br>
            <a:br>
              <a:rPr lang="en-US" sz="2000" dirty="0"/>
            </a:br>
            <a:r>
              <a:rPr lang="en-US" sz="2000" dirty="0"/>
              <a:t>We show confidence on numbers in the both our hypothesis but cannot conclude yet till we acquire other related data and do more exploration on it.</a:t>
            </a:r>
          </a:p>
        </p:txBody>
      </p:sp>
      <p:grpSp>
        <p:nvGrpSpPr>
          <p:cNvPr id="8" name="Group 7">
            <a:extLst>
              <a:ext uri="{FF2B5EF4-FFF2-40B4-BE49-F238E27FC236}">
                <a16:creationId xmlns:a16="http://schemas.microsoft.com/office/drawing/2014/main" id="{09CFB477-F0C4-124E-BE4C-1D066005EFA6}"/>
              </a:ext>
            </a:extLst>
          </p:cNvPr>
          <p:cNvGrpSpPr/>
          <p:nvPr/>
        </p:nvGrpSpPr>
        <p:grpSpPr>
          <a:xfrm>
            <a:off x="1599062" y="1148856"/>
            <a:ext cx="8128000" cy="4027606"/>
            <a:chOff x="2032000" y="1236115"/>
            <a:chExt cx="8128000" cy="4385768"/>
          </a:xfrm>
        </p:grpSpPr>
        <p:sp>
          <p:nvSpPr>
            <p:cNvPr id="9" name="Rectangle 8">
              <a:extLst>
                <a:ext uri="{FF2B5EF4-FFF2-40B4-BE49-F238E27FC236}">
                  <a16:creationId xmlns:a16="http://schemas.microsoft.com/office/drawing/2014/main" id="{C36C18B1-E694-B740-95FD-26A806D1814B}"/>
                </a:ext>
              </a:extLst>
            </p:cNvPr>
            <p:cNvSpPr/>
            <p:nvPr/>
          </p:nvSpPr>
          <p:spPr>
            <a:xfrm>
              <a:off x="2763520" y="1967448"/>
              <a:ext cx="7071360" cy="3654435"/>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9">
              <a:extLst>
                <a:ext uri="{FF2B5EF4-FFF2-40B4-BE49-F238E27FC236}">
                  <a16:creationId xmlns:a16="http://schemas.microsoft.com/office/drawing/2014/main" id="{EF4036FD-3AAE-3641-A966-19536828CE10}"/>
                </a:ext>
              </a:extLst>
            </p:cNvPr>
            <p:cNvSpPr/>
            <p:nvPr/>
          </p:nvSpPr>
          <p:spPr>
            <a:xfrm>
              <a:off x="2974848" y="2394838"/>
              <a:ext cx="3283712" cy="312632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en-US" sz="2800" kern="1200" dirty="0">
                  <a:solidFill>
                    <a:schemeClr val="bg1"/>
                  </a:solidFill>
                </a:rPr>
                <a:t>H0: </a:t>
              </a:r>
            </a:p>
            <a:p>
              <a:pPr lvl="0"/>
              <a:r>
                <a:rPr lang="en-US" sz="2000" dirty="0">
                  <a:solidFill>
                    <a:schemeClr val="bg1"/>
                  </a:solidFill>
                </a:rPr>
                <a:t>Marketing &amp; Business Unit heads has </a:t>
              </a:r>
              <a:r>
                <a:rPr lang="en-US" sz="2000" b="1" dirty="0">
                  <a:solidFill>
                    <a:srgbClr val="FF0000"/>
                  </a:solidFill>
                </a:rPr>
                <a:t>20%</a:t>
              </a:r>
              <a:r>
                <a:rPr lang="en-US" sz="2000" dirty="0">
                  <a:solidFill>
                    <a:srgbClr val="FF0000"/>
                  </a:solidFill>
                </a:rPr>
                <a:t> </a:t>
              </a:r>
              <a:r>
                <a:rPr lang="en-US" sz="2000" dirty="0">
                  <a:solidFill>
                    <a:schemeClr val="bg1"/>
                  </a:solidFill>
                </a:rPr>
                <a:t>conversion expectation. </a:t>
              </a:r>
              <a:r>
                <a:rPr lang="en-US" sz="2000" dirty="0">
                  <a:solidFill>
                    <a:srgbClr val="FF0000"/>
                  </a:solidFill>
                </a:rPr>
                <a:t>(</a:t>
              </a:r>
              <a:r>
                <a:rPr lang="en-US" sz="2000" b="1" dirty="0">
                  <a:solidFill>
                    <a:srgbClr val="FF0000"/>
                  </a:solidFill>
                </a:rPr>
                <a:t>Translate to 18 customers</a:t>
              </a:r>
              <a:r>
                <a:rPr lang="en-US" sz="2000" dirty="0">
                  <a:solidFill>
                    <a:srgbClr val="FF0000"/>
                  </a:solidFill>
                </a:rPr>
                <a:t>)</a:t>
              </a:r>
            </a:p>
            <a:p>
              <a:r>
                <a:rPr lang="en-US" sz="2000" dirty="0">
                  <a:solidFill>
                    <a:prstClr val="black"/>
                  </a:solidFill>
                </a:rPr>
                <a:t>Data Package is more popular out of 3 services</a:t>
              </a:r>
            </a:p>
            <a:p>
              <a:pPr lvl="0"/>
              <a:endParaRPr lang="en-US" sz="2000" dirty="0">
                <a:solidFill>
                  <a:srgbClr val="FF0000"/>
                </a:solidFill>
              </a:endParaRPr>
            </a:p>
          </p:txBody>
        </p:sp>
        <p:sp>
          <p:nvSpPr>
            <p:cNvPr id="11" name="Freeform 10">
              <a:extLst>
                <a:ext uri="{FF2B5EF4-FFF2-40B4-BE49-F238E27FC236}">
                  <a16:creationId xmlns:a16="http://schemas.microsoft.com/office/drawing/2014/main" id="{FE674452-1C2B-C847-B2FB-7B154DFB8A84}"/>
                </a:ext>
              </a:extLst>
            </p:cNvPr>
            <p:cNvSpPr/>
            <p:nvPr/>
          </p:nvSpPr>
          <p:spPr>
            <a:xfrm>
              <a:off x="6331712" y="2394838"/>
              <a:ext cx="3283712" cy="3126325"/>
            </a:xfrm>
            <a:custGeom>
              <a:avLst/>
              <a:gdLst>
                <a:gd name="connsiteX0" fmla="*/ 0 w 3283712"/>
                <a:gd name="connsiteY0" fmla="*/ 0 h 3126325"/>
                <a:gd name="connsiteX1" fmla="*/ 3283712 w 3283712"/>
                <a:gd name="connsiteY1" fmla="*/ 0 h 3126325"/>
                <a:gd name="connsiteX2" fmla="*/ 3283712 w 3283712"/>
                <a:gd name="connsiteY2" fmla="*/ 3126325 h 3126325"/>
                <a:gd name="connsiteX3" fmla="*/ 0 w 3283712"/>
                <a:gd name="connsiteY3" fmla="*/ 3126325 h 3126325"/>
                <a:gd name="connsiteX4" fmla="*/ 0 w 3283712"/>
                <a:gd name="connsiteY4" fmla="*/ 0 h 3126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712" h="3126325">
                  <a:moveTo>
                    <a:pt x="0" y="0"/>
                  </a:moveTo>
                  <a:lnTo>
                    <a:pt x="3283712" y="0"/>
                  </a:lnTo>
                  <a:lnTo>
                    <a:pt x="3283712" y="3126325"/>
                  </a:lnTo>
                  <a:lnTo>
                    <a:pt x="0" y="312632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Ha: </a:t>
              </a:r>
            </a:p>
            <a:p>
              <a:pPr marL="0" lvl="0" indent="0" algn="l" defTabSz="1244600">
                <a:lnSpc>
                  <a:spcPct val="90000"/>
                </a:lnSpc>
                <a:spcBef>
                  <a:spcPct val="0"/>
                </a:spcBef>
                <a:spcAft>
                  <a:spcPct val="35000"/>
                </a:spcAft>
                <a:buNone/>
              </a:pPr>
              <a:r>
                <a:rPr lang="en-US" sz="2000" dirty="0">
                  <a:solidFill>
                    <a:schemeClr val="bg1"/>
                  </a:solidFill>
                </a:rPr>
                <a:t>Less than </a:t>
              </a:r>
              <a:r>
                <a:rPr lang="en-US" sz="2000" b="1" dirty="0">
                  <a:solidFill>
                    <a:srgbClr val="FF0000"/>
                  </a:solidFill>
                </a:rPr>
                <a:t>18 customers</a:t>
              </a:r>
              <a:r>
                <a:rPr lang="en-US" sz="2000" dirty="0">
                  <a:solidFill>
                    <a:srgbClr val="FF0000"/>
                  </a:solidFill>
                </a:rPr>
                <a:t> </a:t>
              </a:r>
              <a:r>
                <a:rPr lang="en-US" sz="2000" dirty="0">
                  <a:solidFill>
                    <a:schemeClr val="bg1"/>
                  </a:solidFill>
                </a:rPr>
                <a:t>converted</a:t>
              </a:r>
            </a:p>
            <a:p>
              <a:pPr marL="0" lvl="0" indent="0" algn="l" defTabSz="1244600">
                <a:lnSpc>
                  <a:spcPct val="90000"/>
                </a:lnSpc>
                <a:spcBef>
                  <a:spcPct val="0"/>
                </a:spcBef>
                <a:spcAft>
                  <a:spcPct val="35000"/>
                </a:spcAft>
                <a:buNone/>
              </a:pPr>
              <a:r>
                <a:rPr lang="en-US" sz="2000" dirty="0">
                  <a:solidFill>
                    <a:schemeClr val="bg1"/>
                  </a:solidFill>
                </a:rPr>
                <a:t>Data Package is not popular</a:t>
              </a:r>
            </a:p>
          </p:txBody>
        </p:sp>
        <p:sp>
          <p:nvSpPr>
            <p:cNvPr id="12" name="Cross 11">
              <a:extLst>
                <a:ext uri="{FF2B5EF4-FFF2-40B4-BE49-F238E27FC236}">
                  <a16:creationId xmlns:a16="http://schemas.microsoft.com/office/drawing/2014/main" id="{A2D0184A-83F6-1840-990F-DE7991A117C2}"/>
                </a:ext>
              </a:extLst>
            </p:cNvPr>
            <p:cNvSpPr/>
            <p:nvPr/>
          </p:nvSpPr>
          <p:spPr>
            <a:xfrm>
              <a:off x="2032000" y="1236115"/>
              <a:ext cx="1381760" cy="1381760"/>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666E063B-7343-A346-9C02-6E3072994BBE}"/>
                </a:ext>
              </a:extLst>
            </p:cNvPr>
            <p:cNvSpPr/>
            <p:nvPr/>
          </p:nvSpPr>
          <p:spPr>
            <a:xfrm>
              <a:off x="8859520" y="1733029"/>
              <a:ext cx="1300480" cy="445662"/>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Straight Connector 13">
              <a:extLst>
                <a:ext uri="{FF2B5EF4-FFF2-40B4-BE49-F238E27FC236}">
                  <a16:creationId xmlns:a16="http://schemas.microsoft.com/office/drawing/2014/main" id="{FD018B1E-D3BD-DA45-B3D7-18ECD6473C7F}"/>
                </a:ext>
              </a:extLst>
            </p:cNvPr>
            <p:cNvSpPr/>
            <p:nvPr/>
          </p:nvSpPr>
          <p:spPr>
            <a:xfrm>
              <a:off x="6299200" y="2401523"/>
              <a:ext cx="812" cy="2985941"/>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22" name="TextBox 21">
            <a:extLst>
              <a:ext uri="{FF2B5EF4-FFF2-40B4-BE49-F238E27FC236}">
                <a16:creationId xmlns:a16="http://schemas.microsoft.com/office/drawing/2014/main" id="{D00FC81F-DDE6-D142-B567-110E6E41B1EA}"/>
              </a:ext>
            </a:extLst>
          </p:cNvPr>
          <p:cNvSpPr txBox="1"/>
          <p:nvPr/>
        </p:nvSpPr>
        <p:spPr>
          <a:xfrm>
            <a:off x="-2879678" y="-2661313"/>
            <a:ext cx="184731" cy="369332"/>
          </a:xfrm>
          <a:prstGeom prst="rect">
            <a:avLst/>
          </a:prstGeom>
          <a:noFill/>
        </p:spPr>
        <p:txBody>
          <a:bodyPr wrap="none" rtlCol="0">
            <a:spAutoFit/>
          </a:bodyPr>
          <a:lstStyle/>
          <a:p>
            <a:endParaRPr lang="en-US" dirty="0"/>
          </a:p>
        </p:txBody>
      </p:sp>
      <p:sp>
        <p:nvSpPr>
          <p:cNvPr id="23" name="TextBox 22">
            <a:extLst>
              <a:ext uri="{FF2B5EF4-FFF2-40B4-BE49-F238E27FC236}">
                <a16:creationId xmlns:a16="http://schemas.microsoft.com/office/drawing/2014/main" id="{8D192CE7-106F-474B-8FDD-D80821493863}"/>
              </a:ext>
            </a:extLst>
          </p:cNvPr>
          <p:cNvSpPr txBox="1"/>
          <p:nvPr/>
        </p:nvSpPr>
        <p:spPr>
          <a:xfrm>
            <a:off x="4092812" y="95534"/>
            <a:ext cx="3140501" cy="830997"/>
          </a:xfrm>
          <a:prstGeom prst="rect">
            <a:avLst/>
          </a:prstGeom>
          <a:noFill/>
        </p:spPr>
        <p:txBody>
          <a:bodyPr wrap="square" rtlCol="0">
            <a:spAutoFit/>
          </a:bodyPr>
          <a:lstStyle/>
          <a:p>
            <a:r>
              <a:rPr lang="en-US" sz="4800" dirty="0"/>
              <a:t>Conclusion</a:t>
            </a:r>
          </a:p>
        </p:txBody>
      </p:sp>
      <p:sp>
        <p:nvSpPr>
          <p:cNvPr id="15" name="TextBox 14">
            <a:extLst>
              <a:ext uri="{FF2B5EF4-FFF2-40B4-BE49-F238E27FC236}">
                <a16:creationId xmlns:a16="http://schemas.microsoft.com/office/drawing/2014/main" id="{60A68D88-526A-F043-A5AF-C156D23AE97B}"/>
              </a:ext>
            </a:extLst>
          </p:cNvPr>
          <p:cNvSpPr txBox="1"/>
          <p:nvPr/>
        </p:nvSpPr>
        <p:spPr>
          <a:xfrm>
            <a:off x="11532937"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12</a:t>
            </a:fld>
            <a:endParaRPr lang="en-US" sz="1100" dirty="0"/>
          </a:p>
        </p:txBody>
      </p:sp>
    </p:spTree>
    <p:extLst>
      <p:ext uri="{BB962C8B-B14F-4D97-AF65-F5344CB8AC3E}">
        <p14:creationId xmlns:p14="http://schemas.microsoft.com/office/powerpoint/2010/main" val="270176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DA01-E67A-9346-A8DE-FF552D82F9BE}"/>
              </a:ext>
            </a:extLst>
          </p:cNvPr>
          <p:cNvSpPr>
            <a:spLocks noGrp="1"/>
          </p:cNvSpPr>
          <p:nvPr>
            <p:ph type="title"/>
          </p:nvPr>
        </p:nvSpPr>
        <p:spPr>
          <a:xfrm>
            <a:off x="238993" y="0"/>
            <a:ext cx="10515600" cy="1325563"/>
          </a:xfrm>
        </p:spPr>
        <p:txBody>
          <a:bodyPr>
            <a:normAutofit/>
          </a:bodyPr>
          <a:lstStyle/>
          <a:p>
            <a:r>
              <a:rPr lang="en-US" sz="2800" b="1" dirty="0"/>
              <a:t>From The Desk Of Analysis Team:  Recommendations </a:t>
            </a:r>
          </a:p>
        </p:txBody>
      </p:sp>
      <p:sp>
        <p:nvSpPr>
          <p:cNvPr id="3" name="Content Placeholder 2">
            <a:extLst>
              <a:ext uri="{FF2B5EF4-FFF2-40B4-BE49-F238E27FC236}">
                <a16:creationId xmlns:a16="http://schemas.microsoft.com/office/drawing/2014/main" id="{073270C3-BA42-EE43-BB66-7FC5226AC805}"/>
              </a:ext>
            </a:extLst>
          </p:cNvPr>
          <p:cNvSpPr>
            <a:spLocks noGrp="1"/>
          </p:cNvSpPr>
          <p:nvPr>
            <p:ph idx="1"/>
          </p:nvPr>
        </p:nvSpPr>
        <p:spPr>
          <a:xfrm>
            <a:off x="838200" y="1663065"/>
            <a:ext cx="10515600" cy="4351338"/>
          </a:xfrm>
        </p:spPr>
        <p:txBody>
          <a:bodyPr>
            <a:normAutofit/>
          </a:bodyPr>
          <a:lstStyle/>
          <a:p>
            <a:endParaRPr lang="en-US" sz="2000" dirty="0"/>
          </a:p>
          <a:p>
            <a:r>
              <a:rPr lang="en-US" sz="2000" dirty="0"/>
              <a:t>Customers Session count matters, but the Average Active Time they spend on session is more definitive for being a potential.</a:t>
            </a:r>
          </a:p>
          <a:p>
            <a:r>
              <a:rPr lang="en-US" sz="2000" dirty="0"/>
              <a:t>“Data Package” is the most popular service, resources should be aligned and geared towards addressing any  clarification/accessibility/issues etc. that may arise.</a:t>
            </a:r>
          </a:p>
          <a:p>
            <a:r>
              <a:rPr lang="en-US" sz="2000" dirty="0"/>
              <a:t>Company46, Company38, Company25 are solely using “Data Logging” Service, finding their use case to attract other customers who may have similar use cases can be explored.</a:t>
            </a:r>
          </a:p>
          <a:p>
            <a:r>
              <a:rPr lang="en-US" sz="2000" dirty="0" err="1"/>
              <a:t>dataType</a:t>
            </a:r>
            <a:r>
              <a:rPr lang="en-US" sz="2000" dirty="0"/>
              <a:t>-UI/#/</a:t>
            </a:r>
            <a:r>
              <a:rPr lang="en-US" sz="2000" dirty="0" err="1"/>
              <a:t>blueprint-ui;ash</a:t>
            </a:r>
            <a:r>
              <a:rPr lang="en-US" sz="2000" dirty="0"/>
              <a:t>=/blueprint is the top visited page. Team should strive to keep this page optimized for user, effective load balancing be done, keep the page more engaging and seek required response on this page as required.</a:t>
            </a:r>
          </a:p>
          <a:p>
            <a:r>
              <a:rPr lang="en-US" sz="2000" dirty="0"/>
              <a:t>Align resources to handle Chrome and Desktop related issues on priority compared to other browsers or devices.</a:t>
            </a:r>
          </a:p>
          <a:p>
            <a:endParaRPr lang="en-US" sz="2000" dirty="0"/>
          </a:p>
          <a:p>
            <a:endParaRPr lang="en-US" sz="2000" dirty="0"/>
          </a:p>
          <a:p>
            <a:endParaRPr lang="en-US" sz="2000" dirty="0"/>
          </a:p>
          <a:p>
            <a:pPr marL="0" indent="0">
              <a:buNone/>
            </a:pPr>
            <a:endParaRPr lang="en-US" sz="2000" dirty="0"/>
          </a:p>
          <a:p>
            <a:endParaRPr lang="en-US" sz="2000" dirty="0"/>
          </a:p>
          <a:p>
            <a:endParaRPr lang="en-US" sz="2000" dirty="0"/>
          </a:p>
        </p:txBody>
      </p:sp>
      <p:sp>
        <p:nvSpPr>
          <p:cNvPr id="4" name="TextBox 3">
            <a:extLst>
              <a:ext uri="{FF2B5EF4-FFF2-40B4-BE49-F238E27FC236}">
                <a16:creationId xmlns:a16="http://schemas.microsoft.com/office/drawing/2014/main" id="{98310CD6-2D92-AF41-A336-40173AF59367}"/>
              </a:ext>
            </a:extLst>
          </p:cNvPr>
          <p:cNvSpPr txBox="1"/>
          <p:nvPr/>
        </p:nvSpPr>
        <p:spPr>
          <a:xfrm>
            <a:off x="11534652" y="6596389"/>
            <a:ext cx="668887" cy="261610"/>
          </a:xfrm>
          <a:prstGeom prst="rect">
            <a:avLst/>
          </a:prstGeom>
          <a:noFill/>
        </p:spPr>
        <p:txBody>
          <a:bodyPr wrap="square" rtlCol="0">
            <a:spAutoFit/>
          </a:bodyPr>
          <a:lstStyle/>
          <a:p>
            <a:r>
              <a:rPr lang="en-US" sz="1100" dirty="0"/>
              <a:t>Slide: </a:t>
            </a:r>
            <a:fld id="{E81B1F43-2893-C542-AE5A-0BE0AF189F44}" type="slidenum">
              <a:rPr lang="en-US" sz="1100" smtClean="0"/>
              <a:t>13</a:t>
            </a:fld>
            <a:endParaRPr lang="en-US" sz="1100" dirty="0"/>
          </a:p>
        </p:txBody>
      </p:sp>
    </p:spTree>
    <p:extLst>
      <p:ext uri="{BB962C8B-B14F-4D97-AF65-F5344CB8AC3E}">
        <p14:creationId xmlns:p14="http://schemas.microsoft.com/office/powerpoint/2010/main" val="262152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DA01-E67A-9346-A8DE-FF552D82F9BE}"/>
              </a:ext>
            </a:extLst>
          </p:cNvPr>
          <p:cNvSpPr>
            <a:spLocks noGrp="1"/>
          </p:cNvSpPr>
          <p:nvPr>
            <p:ph type="title"/>
          </p:nvPr>
        </p:nvSpPr>
        <p:spPr>
          <a:xfrm>
            <a:off x="838200" y="365125"/>
            <a:ext cx="10515600" cy="1325563"/>
          </a:xfrm>
        </p:spPr>
        <p:txBody>
          <a:bodyPr>
            <a:normAutofit/>
          </a:bodyPr>
          <a:lstStyle/>
          <a:p>
            <a:pPr algn="ctr"/>
            <a:r>
              <a:rPr lang="en-US" sz="3200" b="1" dirty="0"/>
              <a:t>Facts and Learnings</a:t>
            </a:r>
          </a:p>
        </p:txBody>
      </p:sp>
      <p:sp>
        <p:nvSpPr>
          <p:cNvPr id="3" name="Content Placeholder 2">
            <a:extLst>
              <a:ext uri="{FF2B5EF4-FFF2-40B4-BE49-F238E27FC236}">
                <a16:creationId xmlns:a16="http://schemas.microsoft.com/office/drawing/2014/main" id="{073270C3-BA42-EE43-BB66-7FC5226AC805}"/>
              </a:ext>
            </a:extLst>
          </p:cNvPr>
          <p:cNvSpPr>
            <a:spLocks noGrp="1"/>
          </p:cNvSpPr>
          <p:nvPr>
            <p:ph idx="1"/>
          </p:nvPr>
        </p:nvSpPr>
        <p:spPr/>
        <p:txBody>
          <a:bodyPr>
            <a:normAutofit lnSpcReduction="10000"/>
          </a:bodyPr>
          <a:lstStyle/>
          <a:p>
            <a:r>
              <a:rPr lang="en-US" dirty="0"/>
              <a:t>We have explored various libraries</a:t>
            </a:r>
          </a:p>
          <a:p>
            <a:pPr lvl="1"/>
            <a:r>
              <a:rPr lang="en-US" b="1" dirty="0"/>
              <a:t>configparser</a:t>
            </a:r>
            <a:r>
              <a:rPr lang="en-US" dirty="0"/>
              <a:t> : Reading API,  config file using</a:t>
            </a:r>
          </a:p>
          <a:p>
            <a:pPr lvl="1"/>
            <a:r>
              <a:rPr lang="en-US" b="1" dirty="0" err="1"/>
              <a:t>os</a:t>
            </a:r>
            <a:r>
              <a:rPr lang="en-US" b="1" dirty="0"/>
              <a:t> :</a:t>
            </a:r>
            <a:r>
              <a:rPr lang="en-US" dirty="0"/>
              <a:t> for checking and making data, img folders</a:t>
            </a:r>
          </a:p>
          <a:p>
            <a:pPr lvl="1"/>
            <a:r>
              <a:rPr lang="en-US" dirty="0"/>
              <a:t>logging : for logging errors and info on execution</a:t>
            </a:r>
          </a:p>
          <a:p>
            <a:pPr marL="457200" lvl="1" indent="0">
              <a:buNone/>
            </a:pPr>
            <a:r>
              <a:rPr lang="en-US" dirty="0"/>
              <a:t>	</a:t>
            </a:r>
            <a:r>
              <a:rPr lang="en-US" sz="1600" i="1" dirty="0">
                <a:solidFill>
                  <a:srgbClr val="FFC000"/>
                </a:solidFill>
              </a:rPr>
              <a:t>2018-10-08 23:34:10,490 - __main__ - INFO - Starting </a:t>
            </a:r>
            <a:r>
              <a:rPr lang="en-US" sz="1600" i="1" dirty="0" err="1">
                <a:solidFill>
                  <a:srgbClr val="FFC000"/>
                </a:solidFill>
              </a:rPr>
              <a:t>downlaod</a:t>
            </a:r>
            <a:r>
              <a:rPr lang="en-US" sz="1600" i="1" dirty="0">
                <a:solidFill>
                  <a:srgbClr val="FFC000"/>
                </a:solidFill>
              </a:rPr>
              <a:t> of the Fullstory data exports</a:t>
            </a:r>
          </a:p>
          <a:p>
            <a:pPr marL="457200" lvl="1" indent="0">
              <a:buNone/>
            </a:pPr>
            <a:r>
              <a:rPr lang="en-US" sz="1600" i="1" dirty="0">
                <a:solidFill>
                  <a:srgbClr val="FFC000"/>
                </a:solidFill>
              </a:rPr>
              <a:t>	2018-10-08 23:34:10,490 - __main__ - INFO - Starting download for the bundle 1</a:t>
            </a:r>
            <a:endParaRPr lang="en-US" dirty="0"/>
          </a:p>
          <a:p>
            <a:r>
              <a:rPr lang="en-US" dirty="0"/>
              <a:t>Team has used List comprehension/Lambda, </a:t>
            </a:r>
            <a:r>
              <a:rPr lang="en-US" dirty="0" err="1"/>
              <a:t>isin</a:t>
            </a:r>
            <a:r>
              <a:rPr lang="en-US" dirty="0"/>
              <a:t>, list reduce, pivot, weightage rank, function etc. as our favorite tools</a:t>
            </a:r>
          </a:p>
          <a:p>
            <a:r>
              <a:rPr lang="en-US" dirty="0"/>
              <a:t>We explore new module for giving color effect to our charts:</a:t>
            </a:r>
          </a:p>
          <a:p>
            <a:pPr lvl="1"/>
            <a:r>
              <a:rPr lang="en-US" dirty="0" err="1"/>
              <a:t>palettable.colorbrewer.qualitative</a:t>
            </a:r>
            <a:endParaRPr lang="en-US" dirty="0"/>
          </a:p>
          <a:p>
            <a:r>
              <a:rPr lang="en-US" dirty="0"/>
              <a:t>Removed outliers</a:t>
            </a:r>
          </a:p>
          <a:p>
            <a:endParaRPr lang="en-US" dirty="0"/>
          </a:p>
          <a:p>
            <a:pPr marL="0" indent="0">
              <a:buNone/>
            </a:pPr>
            <a:endParaRPr lang="en-US" dirty="0"/>
          </a:p>
        </p:txBody>
      </p:sp>
      <p:sp>
        <p:nvSpPr>
          <p:cNvPr id="4" name="TextBox 3">
            <a:extLst>
              <a:ext uri="{FF2B5EF4-FFF2-40B4-BE49-F238E27FC236}">
                <a16:creationId xmlns:a16="http://schemas.microsoft.com/office/drawing/2014/main" id="{C9333F72-20F9-394C-AE22-EBD597A478C6}"/>
              </a:ext>
            </a:extLst>
          </p:cNvPr>
          <p:cNvSpPr txBox="1"/>
          <p:nvPr/>
        </p:nvSpPr>
        <p:spPr>
          <a:xfrm>
            <a:off x="1157497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14</a:t>
            </a:fld>
            <a:endParaRPr lang="en-US" sz="1100" dirty="0"/>
          </a:p>
        </p:txBody>
      </p:sp>
    </p:spTree>
    <p:extLst>
      <p:ext uri="{BB962C8B-B14F-4D97-AF65-F5344CB8AC3E}">
        <p14:creationId xmlns:p14="http://schemas.microsoft.com/office/powerpoint/2010/main" val="53073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A5A3-67EE-C348-B658-C7B900E3AB48}"/>
              </a:ext>
            </a:extLst>
          </p:cNvPr>
          <p:cNvSpPr>
            <a:spLocks noGrp="1"/>
          </p:cNvSpPr>
          <p:nvPr>
            <p:ph type="ctrTitle"/>
          </p:nvPr>
        </p:nvSpPr>
        <p:spPr>
          <a:xfrm>
            <a:off x="1616445" y="2454633"/>
            <a:ext cx="3467878" cy="998633"/>
          </a:xfrm>
        </p:spPr>
        <p:txBody>
          <a:bodyPr>
            <a:normAutofit/>
          </a:bodyPr>
          <a:lstStyle/>
          <a:p>
            <a:pPr algn="l"/>
            <a:r>
              <a:rPr lang="en-US" sz="5400" dirty="0"/>
              <a:t>Thank you!</a:t>
            </a:r>
          </a:p>
        </p:txBody>
      </p:sp>
      <p:pic>
        <p:nvPicPr>
          <p:cNvPr id="7" name="Graphic 6" descr="Lightbulb">
            <a:extLst>
              <a:ext uri="{FF2B5EF4-FFF2-40B4-BE49-F238E27FC236}">
                <a16:creationId xmlns:a16="http://schemas.microsoft.com/office/drawing/2014/main" id="{C03DB3CF-1AB6-9443-B02C-14B50C9D41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611" y="618528"/>
            <a:ext cx="1635669" cy="1635669"/>
          </a:xfrm>
          <a:prstGeom prst="rect">
            <a:avLst/>
          </a:prstGeom>
        </p:spPr>
      </p:pic>
      <p:grpSp>
        <p:nvGrpSpPr>
          <p:cNvPr id="14" name="Group 13">
            <a:extLst>
              <a:ext uri="{FF2B5EF4-FFF2-40B4-BE49-F238E27FC236}">
                <a16:creationId xmlns:a16="http://schemas.microsoft.com/office/drawing/2014/main" id="{5EBF2375-FD34-3C44-9029-EAD0602470D9}"/>
              </a:ext>
            </a:extLst>
          </p:cNvPr>
          <p:cNvGrpSpPr/>
          <p:nvPr/>
        </p:nvGrpSpPr>
        <p:grpSpPr>
          <a:xfrm>
            <a:off x="6450227" y="618527"/>
            <a:ext cx="4929111" cy="4929111"/>
            <a:chOff x="6450227" y="618527"/>
            <a:chExt cx="4929111" cy="4929111"/>
          </a:xfrm>
        </p:grpSpPr>
        <p:pic>
          <p:nvPicPr>
            <p:cNvPr id="5" name="Graphic 4" descr="Magnifying glass">
              <a:extLst>
                <a:ext uri="{FF2B5EF4-FFF2-40B4-BE49-F238E27FC236}">
                  <a16:creationId xmlns:a16="http://schemas.microsoft.com/office/drawing/2014/main" id="{F50E9D69-5CF1-5D4F-9201-6737B274EE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6450227" y="618527"/>
              <a:ext cx="4929111" cy="4929111"/>
            </a:xfrm>
            <a:prstGeom prst="rect">
              <a:avLst/>
            </a:prstGeom>
          </p:spPr>
        </p:pic>
        <p:pic>
          <p:nvPicPr>
            <p:cNvPr id="11" name="Graphic 10" descr="Cloud">
              <a:extLst>
                <a:ext uri="{FF2B5EF4-FFF2-40B4-BE49-F238E27FC236}">
                  <a16:creationId xmlns:a16="http://schemas.microsoft.com/office/drawing/2014/main" id="{DF9715F1-F8B6-074F-A8DA-D9030B408B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4870" y="1559929"/>
              <a:ext cx="1808305" cy="1808305"/>
            </a:xfrm>
            <a:prstGeom prst="rect">
              <a:avLst/>
            </a:prstGeom>
          </p:spPr>
        </p:pic>
      </p:grpSp>
      <p:sp>
        <p:nvSpPr>
          <p:cNvPr id="15" name="TextBox 14">
            <a:extLst>
              <a:ext uri="{FF2B5EF4-FFF2-40B4-BE49-F238E27FC236}">
                <a16:creationId xmlns:a16="http://schemas.microsoft.com/office/drawing/2014/main" id="{BD28B787-C634-0D45-8E1E-916B71D9FC99}"/>
              </a:ext>
            </a:extLst>
          </p:cNvPr>
          <p:cNvSpPr txBox="1"/>
          <p:nvPr/>
        </p:nvSpPr>
        <p:spPr>
          <a:xfrm>
            <a:off x="1619793" y="3778897"/>
            <a:ext cx="4282326" cy="523220"/>
          </a:xfrm>
          <a:prstGeom prst="rect">
            <a:avLst/>
          </a:prstGeom>
          <a:noFill/>
        </p:spPr>
        <p:txBody>
          <a:bodyPr wrap="none" rtlCol="0">
            <a:spAutoFit/>
          </a:bodyPr>
          <a:lstStyle/>
          <a:p>
            <a:r>
              <a:rPr lang="en-US" sz="2800" dirty="0"/>
              <a:t>We are now open for Q &amp; A </a:t>
            </a:r>
          </a:p>
        </p:txBody>
      </p:sp>
      <p:sp>
        <p:nvSpPr>
          <p:cNvPr id="9" name="TextBox 8">
            <a:extLst>
              <a:ext uri="{FF2B5EF4-FFF2-40B4-BE49-F238E27FC236}">
                <a16:creationId xmlns:a16="http://schemas.microsoft.com/office/drawing/2014/main" id="{295C7BAF-A537-2B4E-A214-67EC7F3ABB5B}"/>
              </a:ext>
            </a:extLst>
          </p:cNvPr>
          <p:cNvSpPr txBox="1"/>
          <p:nvPr/>
        </p:nvSpPr>
        <p:spPr>
          <a:xfrm>
            <a:off x="1155430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15</a:t>
            </a:fld>
            <a:endParaRPr lang="en-US" sz="1100" dirty="0"/>
          </a:p>
        </p:txBody>
      </p:sp>
    </p:spTree>
    <p:extLst>
      <p:ext uri="{BB962C8B-B14F-4D97-AF65-F5344CB8AC3E}">
        <p14:creationId xmlns:p14="http://schemas.microsoft.com/office/powerpoint/2010/main" val="402570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6022-CD38-2D4C-B8F8-483D783A9C6E}"/>
              </a:ext>
            </a:extLst>
          </p:cNvPr>
          <p:cNvSpPr>
            <a:spLocks noGrp="1"/>
          </p:cNvSpPr>
          <p:nvPr>
            <p:ph type="title"/>
          </p:nvPr>
        </p:nvSpPr>
        <p:spPr>
          <a:xfrm>
            <a:off x="688075" y="0"/>
            <a:ext cx="10515600" cy="1325563"/>
          </a:xfrm>
        </p:spPr>
        <p:txBody>
          <a:bodyPr>
            <a:normAutofit/>
          </a:bodyPr>
          <a:lstStyle/>
          <a:p>
            <a:r>
              <a:rPr lang="en-US" sz="4000" b="1" dirty="0"/>
              <a:t>Web Traffic Analysis</a:t>
            </a:r>
            <a:r>
              <a:rPr lang="en-US" sz="5400" b="1" dirty="0"/>
              <a:t>:</a:t>
            </a:r>
            <a:r>
              <a:rPr lang="en-US" sz="5400" dirty="0"/>
              <a:t> </a:t>
            </a:r>
            <a:r>
              <a:rPr lang="en-US" sz="3100" dirty="0"/>
              <a:t>Motivation and Introduction</a:t>
            </a:r>
            <a:endParaRPr lang="en-US" sz="5400" dirty="0"/>
          </a:p>
        </p:txBody>
      </p:sp>
      <p:pic>
        <p:nvPicPr>
          <p:cNvPr id="6" name="Picture 5">
            <a:extLst>
              <a:ext uri="{FF2B5EF4-FFF2-40B4-BE49-F238E27FC236}">
                <a16:creationId xmlns:a16="http://schemas.microsoft.com/office/drawing/2014/main" id="{D79E395B-6FF1-8042-BA3C-BE0CC7071522}"/>
              </a:ext>
            </a:extLst>
          </p:cNvPr>
          <p:cNvPicPr>
            <a:picLocks noChangeAspect="1"/>
          </p:cNvPicPr>
          <p:nvPr/>
        </p:nvPicPr>
        <p:blipFill>
          <a:blip r:embed="rId3"/>
          <a:stretch>
            <a:fillRect/>
          </a:stretch>
        </p:blipFill>
        <p:spPr>
          <a:xfrm>
            <a:off x="413545" y="1966272"/>
            <a:ext cx="6753047" cy="4502031"/>
          </a:xfrm>
          <a:prstGeom prst="rect">
            <a:avLst/>
          </a:prstGeom>
        </p:spPr>
      </p:pic>
      <p:pic>
        <p:nvPicPr>
          <p:cNvPr id="9" name="Graphic 8" descr="Teacher">
            <a:extLst>
              <a:ext uri="{FF2B5EF4-FFF2-40B4-BE49-F238E27FC236}">
                <a16:creationId xmlns:a16="http://schemas.microsoft.com/office/drawing/2014/main" id="{A27DA2FE-108B-6E42-9294-47949EA6C0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92371" y="618343"/>
            <a:ext cx="4135272" cy="4135272"/>
          </a:xfrm>
          <a:prstGeom prst="rect">
            <a:avLst/>
          </a:prstGeom>
        </p:spPr>
      </p:pic>
      <p:pic>
        <p:nvPicPr>
          <p:cNvPr id="11" name="Picture 10">
            <a:extLst>
              <a:ext uri="{FF2B5EF4-FFF2-40B4-BE49-F238E27FC236}">
                <a16:creationId xmlns:a16="http://schemas.microsoft.com/office/drawing/2014/main" id="{23B21610-B4B8-D642-86A9-D3B86B923DE2}"/>
              </a:ext>
            </a:extLst>
          </p:cNvPr>
          <p:cNvPicPr>
            <a:picLocks noChangeAspect="1"/>
          </p:cNvPicPr>
          <p:nvPr/>
        </p:nvPicPr>
        <p:blipFill>
          <a:blip r:embed="rId6"/>
          <a:stretch>
            <a:fillRect/>
          </a:stretch>
        </p:blipFill>
        <p:spPr>
          <a:xfrm>
            <a:off x="9512490" y="1775938"/>
            <a:ext cx="1247538" cy="828657"/>
          </a:xfrm>
          <a:prstGeom prst="rect">
            <a:avLst/>
          </a:prstGeom>
        </p:spPr>
      </p:pic>
      <p:graphicFrame>
        <p:nvGraphicFramePr>
          <p:cNvPr id="13" name="Diagram 12">
            <a:extLst>
              <a:ext uri="{FF2B5EF4-FFF2-40B4-BE49-F238E27FC236}">
                <a16:creationId xmlns:a16="http://schemas.microsoft.com/office/drawing/2014/main" id="{0F849928-49BF-9948-870E-164F57EDE67A}"/>
              </a:ext>
            </a:extLst>
          </p:cNvPr>
          <p:cNvGraphicFramePr/>
          <p:nvPr>
            <p:extLst>
              <p:ext uri="{D42A27DB-BD31-4B8C-83A1-F6EECF244321}">
                <p14:modId xmlns:p14="http://schemas.microsoft.com/office/powerpoint/2010/main" val="3732995377"/>
              </p:ext>
            </p:extLst>
          </p:nvPr>
        </p:nvGraphicFramePr>
        <p:xfrm>
          <a:off x="7243929" y="3480179"/>
          <a:ext cx="4537122" cy="33778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Cloud 13">
            <a:extLst>
              <a:ext uri="{FF2B5EF4-FFF2-40B4-BE49-F238E27FC236}">
                <a16:creationId xmlns:a16="http://schemas.microsoft.com/office/drawing/2014/main" id="{A2E69EC0-5C7B-1E43-96CA-E2D06DAAE252}"/>
              </a:ext>
            </a:extLst>
          </p:cNvPr>
          <p:cNvSpPr/>
          <p:nvPr/>
        </p:nvSpPr>
        <p:spPr>
          <a:xfrm>
            <a:off x="3234519" y="1023582"/>
            <a:ext cx="4353636" cy="920324"/>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Find MQLs !!!</a:t>
            </a:r>
          </a:p>
        </p:txBody>
      </p:sp>
      <p:sp>
        <p:nvSpPr>
          <p:cNvPr id="8" name="TextBox 7">
            <a:extLst>
              <a:ext uri="{FF2B5EF4-FFF2-40B4-BE49-F238E27FC236}">
                <a16:creationId xmlns:a16="http://schemas.microsoft.com/office/drawing/2014/main" id="{11691ED2-A374-2643-80FF-D7E2F523EA21}"/>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2</a:t>
            </a:fld>
            <a:endParaRPr lang="en-US" sz="1100" dirty="0"/>
          </a:p>
        </p:txBody>
      </p:sp>
    </p:spTree>
    <p:extLst>
      <p:ext uri="{BB962C8B-B14F-4D97-AF65-F5344CB8AC3E}">
        <p14:creationId xmlns:p14="http://schemas.microsoft.com/office/powerpoint/2010/main" val="326782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34A0C-F3B7-CB48-9356-72A3078295BF}"/>
              </a:ext>
            </a:extLst>
          </p:cNvPr>
          <p:cNvSpPr txBox="1"/>
          <p:nvPr/>
        </p:nvSpPr>
        <p:spPr>
          <a:xfrm>
            <a:off x="5337637" y="424415"/>
            <a:ext cx="3627083" cy="584775"/>
          </a:xfrm>
          <a:prstGeom prst="rect">
            <a:avLst/>
          </a:prstGeom>
          <a:noFill/>
        </p:spPr>
        <p:txBody>
          <a:bodyPr wrap="none" rtlCol="0">
            <a:spAutoFit/>
          </a:bodyPr>
          <a:lstStyle/>
          <a:p>
            <a:r>
              <a:rPr lang="en-US" sz="3200" dirty="0"/>
              <a:t>API Request  Process</a:t>
            </a:r>
          </a:p>
        </p:txBody>
      </p:sp>
      <p:pic>
        <p:nvPicPr>
          <p:cNvPr id="16" name="Picture 15">
            <a:extLst>
              <a:ext uri="{FF2B5EF4-FFF2-40B4-BE49-F238E27FC236}">
                <a16:creationId xmlns:a16="http://schemas.microsoft.com/office/drawing/2014/main" id="{98EE5658-9E80-364A-8BCC-45BD55B84655}"/>
              </a:ext>
            </a:extLst>
          </p:cNvPr>
          <p:cNvPicPr>
            <a:picLocks noChangeAspect="1"/>
          </p:cNvPicPr>
          <p:nvPr/>
        </p:nvPicPr>
        <p:blipFill>
          <a:blip r:embed="rId2"/>
          <a:stretch>
            <a:fillRect/>
          </a:stretch>
        </p:blipFill>
        <p:spPr>
          <a:xfrm>
            <a:off x="6157235" y="2200873"/>
            <a:ext cx="676207" cy="582148"/>
          </a:xfrm>
          <a:prstGeom prst="rect">
            <a:avLst/>
          </a:prstGeom>
          <a:solidFill>
            <a:schemeClr val="accent6">
              <a:lumMod val="60000"/>
              <a:lumOff val="40000"/>
            </a:schemeClr>
          </a:solidFill>
        </p:spPr>
      </p:pic>
      <p:pic>
        <p:nvPicPr>
          <p:cNvPr id="20" name="Picture 19">
            <a:extLst>
              <a:ext uri="{FF2B5EF4-FFF2-40B4-BE49-F238E27FC236}">
                <a16:creationId xmlns:a16="http://schemas.microsoft.com/office/drawing/2014/main" id="{A7DF630F-1D51-BC44-98C0-DE41BFC1E144}"/>
              </a:ext>
            </a:extLst>
          </p:cNvPr>
          <p:cNvPicPr>
            <a:picLocks noChangeAspect="1"/>
          </p:cNvPicPr>
          <p:nvPr/>
        </p:nvPicPr>
        <p:blipFill>
          <a:blip r:embed="rId3"/>
          <a:stretch>
            <a:fillRect/>
          </a:stretch>
        </p:blipFill>
        <p:spPr>
          <a:xfrm>
            <a:off x="3289739" y="384994"/>
            <a:ext cx="1986748" cy="639246"/>
          </a:xfrm>
          <a:prstGeom prst="rect">
            <a:avLst/>
          </a:prstGeom>
        </p:spPr>
      </p:pic>
      <p:pic>
        <p:nvPicPr>
          <p:cNvPr id="21" name="Picture 20">
            <a:extLst>
              <a:ext uri="{FF2B5EF4-FFF2-40B4-BE49-F238E27FC236}">
                <a16:creationId xmlns:a16="http://schemas.microsoft.com/office/drawing/2014/main" id="{D9F873C8-C32A-374E-8076-FE1F6A9FEB2E}"/>
              </a:ext>
            </a:extLst>
          </p:cNvPr>
          <p:cNvPicPr>
            <a:picLocks noChangeAspect="1"/>
          </p:cNvPicPr>
          <p:nvPr/>
        </p:nvPicPr>
        <p:blipFill>
          <a:blip r:embed="rId2"/>
          <a:stretch>
            <a:fillRect/>
          </a:stretch>
        </p:blipFill>
        <p:spPr>
          <a:xfrm>
            <a:off x="6928136" y="3372113"/>
            <a:ext cx="421462" cy="362838"/>
          </a:xfrm>
          <a:prstGeom prst="rect">
            <a:avLst/>
          </a:prstGeom>
          <a:solidFill>
            <a:schemeClr val="accent6">
              <a:lumMod val="60000"/>
              <a:lumOff val="40000"/>
            </a:schemeClr>
          </a:solidFill>
        </p:spPr>
      </p:pic>
      <p:grpSp>
        <p:nvGrpSpPr>
          <p:cNvPr id="2" name="Group 1">
            <a:extLst>
              <a:ext uri="{FF2B5EF4-FFF2-40B4-BE49-F238E27FC236}">
                <a16:creationId xmlns:a16="http://schemas.microsoft.com/office/drawing/2014/main" id="{DFAA7582-2312-964B-97B4-653741E24219}"/>
              </a:ext>
            </a:extLst>
          </p:cNvPr>
          <p:cNvGrpSpPr/>
          <p:nvPr/>
        </p:nvGrpSpPr>
        <p:grpSpPr>
          <a:xfrm>
            <a:off x="866538" y="1210964"/>
            <a:ext cx="10591978" cy="4284819"/>
            <a:chOff x="866538" y="1210964"/>
            <a:chExt cx="10591978" cy="4284819"/>
          </a:xfrm>
        </p:grpSpPr>
        <p:graphicFrame>
          <p:nvGraphicFramePr>
            <p:cNvPr id="4" name="Diagram 3">
              <a:extLst>
                <a:ext uri="{FF2B5EF4-FFF2-40B4-BE49-F238E27FC236}">
                  <a16:creationId xmlns:a16="http://schemas.microsoft.com/office/drawing/2014/main" id="{76C14EC4-9FF4-B042-A877-6A39FE52BF4C}"/>
                </a:ext>
              </a:extLst>
            </p:cNvPr>
            <p:cNvGraphicFramePr/>
            <p:nvPr>
              <p:extLst>
                <p:ext uri="{D42A27DB-BD31-4B8C-83A1-F6EECF244321}">
                  <p14:modId xmlns:p14="http://schemas.microsoft.com/office/powerpoint/2010/main" val="3424964285"/>
                </p:ext>
              </p:extLst>
            </p:nvPr>
          </p:nvGraphicFramePr>
          <p:xfrm>
            <a:off x="3330516" y="1210964"/>
            <a:ext cx="8128000" cy="42848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Key">
              <a:extLst>
                <a:ext uri="{FF2B5EF4-FFF2-40B4-BE49-F238E27FC236}">
                  <a16:creationId xmlns:a16="http://schemas.microsoft.com/office/drawing/2014/main" id="{60D2AE77-8060-DF43-B301-544F279FAA1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07438" y="1485555"/>
              <a:ext cx="581623" cy="581623"/>
            </a:xfrm>
            <a:prstGeom prst="rect">
              <a:avLst/>
            </a:prstGeom>
          </p:spPr>
        </p:pic>
        <p:pic>
          <p:nvPicPr>
            <p:cNvPr id="9" name="Picture 8">
              <a:extLst>
                <a:ext uri="{FF2B5EF4-FFF2-40B4-BE49-F238E27FC236}">
                  <a16:creationId xmlns:a16="http://schemas.microsoft.com/office/drawing/2014/main" id="{AC4694E7-DFFC-A846-8981-8B4329EF42EA}"/>
                </a:ext>
              </a:extLst>
            </p:cNvPr>
            <p:cNvPicPr>
              <a:picLocks noChangeAspect="1"/>
            </p:cNvPicPr>
            <p:nvPr/>
          </p:nvPicPr>
          <p:blipFill>
            <a:blip r:embed="rId11"/>
            <a:stretch>
              <a:fillRect/>
            </a:stretch>
          </p:blipFill>
          <p:spPr>
            <a:xfrm>
              <a:off x="866538" y="1347400"/>
              <a:ext cx="749300" cy="749300"/>
            </a:xfrm>
            <a:prstGeom prst="rect">
              <a:avLst/>
            </a:prstGeom>
          </p:spPr>
        </p:pic>
        <p:sp>
          <p:nvSpPr>
            <p:cNvPr id="10" name="Right Arrow 9">
              <a:extLst>
                <a:ext uri="{FF2B5EF4-FFF2-40B4-BE49-F238E27FC236}">
                  <a16:creationId xmlns:a16="http://schemas.microsoft.com/office/drawing/2014/main" id="{BE6092C3-FE57-0E49-B5F4-64EEAE99218D}"/>
                </a:ext>
              </a:extLst>
            </p:cNvPr>
            <p:cNvSpPr/>
            <p:nvPr/>
          </p:nvSpPr>
          <p:spPr>
            <a:xfrm>
              <a:off x="1787377" y="1598482"/>
              <a:ext cx="457200" cy="247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D9AA948-FD0F-0E4D-8FAE-0EB8251E97D6}"/>
                </a:ext>
              </a:extLst>
            </p:cNvPr>
            <p:cNvPicPr>
              <a:picLocks noChangeAspect="1"/>
            </p:cNvPicPr>
            <p:nvPr/>
          </p:nvPicPr>
          <p:blipFill>
            <a:blip r:embed="rId12"/>
            <a:stretch>
              <a:fillRect/>
            </a:stretch>
          </p:blipFill>
          <p:spPr>
            <a:xfrm>
              <a:off x="2398750" y="1347399"/>
              <a:ext cx="749300" cy="749300"/>
            </a:xfrm>
            <a:prstGeom prst="rect">
              <a:avLst/>
            </a:prstGeom>
          </p:spPr>
        </p:pic>
        <p:sp>
          <p:nvSpPr>
            <p:cNvPr id="22" name="Right Arrow 21">
              <a:extLst>
                <a:ext uri="{FF2B5EF4-FFF2-40B4-BE49-F238E27FC236}">
                  <a16:creationId xmlns:a16="http://schemas.microsoft.com/office/drawing/2014/main" id="{B62E22F4-D741-C740-B70B-9015B6BE0604}"/>
                </a:ext>
              </a:extLst>
            </p:cNvPr>
            <p:cNvSpPr/>
            <p:nvPr/>
          </p:nvSpPr>
          <p:spPr>
            <a:xfrm>
              <a:off x="4220354" y="1598482"/>
              <a:ext cx="457200" cy="247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FBF63315-AB3A-2F46-89ED-F8D83DE3E773}"/>
              </a:ext>
            </a:extLst>
          </p:cNvPr>
          <p:cNvPicPr>
            <a:picLocks noChangeAspect="1"/>
          </p:cNvPicPr>
          <p:nvPr/>
        </p:nvPicPr>
        <p:blipFill>
          <a:blip r:embed="rId13"/>
          <a:stretch>
            <a:fillRect/>
          </a:stretch>
        </p:blipFill>
        <p:spPr>
          <a:xfrm>
            <a:off x="784485" y="5584376"/>
            <a:ext cx="10169611" cy="1165650"/>
          </a:xfrm>
          <a:prstGeom prst="rect">
            <a:avLst/>
          </a:prstGeom>
        </p:spPr>
      </p:pic>
      <p:sp>
        <p:nvSpPr>
          <p:cNvPr id="13" name="TextBox 12">
            <a:extLst>
              <a:ext uri="{FF2B5EF4-FFF2-40B4-BE49-F238E27FC236}">
                <a16:creationId xmlns:a16="http://schemas.microsoft.com/office/drawing/2014/main" id="{64B291FC-491E-AF4F-AE79-D08CFD179AF8}"/>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3</a:t>
            </a:fld>
            <a:endParaRPr lang="en-US" sz="1100" dirty="0"/>
          </a:p>
        </p:txBody>
      </p:sp>
    </p:spTree>
    <p:extLst>
      <p:ext uri="{BB962C8B-B14F-4D97-AF65-F5344CB8AC3E}">
        <p14:creationId xmlns:p14="http://schemas.microsoft.com/office/powerpoint/2010/main" val="302178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AAF3631-6B47-754B-9AE3-DF67D621477B}"/>
              </a:ext>
            </a:extLst>
          </p:cNvPr>
          <p:cNvSpPr>
            <a:spLocks noGrp="1"/>
          </p:cNvSpPr>
          <p:nvPr>
            <p:ph type="title"/>
          </p:nvPr>
        </p:nvSpPr>
        <p:spPr>
          <a:xfrm>
            <a:off x="171293" y="104166"/>
            <a:ext cx="4042719" cy="1325563"/>
          </a:xfrm>
        </p:spPr>
        <p:txBody>
          <a:bodyPr>
            <a:normAutofit/>
          </a:bodyPr>
          <a:lstStyle/>
          <a:p>
            <a:pPr algn="ctr"/>
            <a:r>
              <a:rPr lang="en-US" sz="3600" b="1" dirty="0"/>
              <a:t>Data</a:t>
            </a:r>
            <a:r>
              <a:rPr lang="en-US" sz="3600" dirty="0"/>
              <a:t> </a:t>
            </a:r>
            <a:r>
              <a:rPr lang="en-US" sz="3600" b="1" dirty="0"/>
              <a:t>Preparation</a:t>
            </a:r>
          </a:p>
        </p:txBody>
      </p:sp>
      <p:sp>
        <p:nvSpPr>
          <p:cNvPr id="12" name="TextBox 11">
            <a:extLst>
              <a:ext uri="{FF2B5EF4-FFF2-40B4-BE49-F238E27FC236}">
                <a16:creationId xmlns:a16="http://schemas.microsoft.com/office/drawing/2014/main" id="{51193FB3-FD8B-AC41-ACB4-EE6870D61C58}"/>
              </a:ext>
            </a:extLst>
          </p:cNvPr>
          <p:cNvSpPr txBox="1"/>
          <p:nvPr/>
        </p:nvSpPr>
        <p:spPr>
          <a:xfrm>
            <a:off x="9348151" y="2517692"/>
            <a:ext cx="2018373" cy="1323439"/>
          </a:xfrm>
          <a:prstGeom prst="rect">
            <a:avLst/>
          </a:prstGeom>
          <a:noFill/>
        </p:spPr>
        <p:txBody>
          <a:bodyPr wrap="none" rtlCol="0">
            <a:spAutoFit/>
          </a:bodyPr>
          <a:lstStyle/>
          <a:p>
            <a:r>
              <a:rPr lang="en-US" sz="1600" dirty="0"/>
              <a:t>What Got Masked:</a:t>
            </a:r>
          </a:p>
          <a:p>
            <a:pPr marL="285750" indent="-285750">
              <a:buFont typeface="Arial" panose="020B0604020202020204" pitchFamily="34" charset="0"/>
              <a:buChar char="•"/>
            </a:pPr>
            <a:r>
              <a:rPr lang="en-US" sz="1600" dirty="0"/>
              <a:t>Services</a:t>
            </a:r>
          </a:p>
          <a:p>
            <a:pPr marL="285750" indent="-285750">
              <a:buFont typeface="Arial" panose="020B0604020202020204" pitchFamily="34" charset="0"/>
              <a:buChar char="•"/>
            </a:pPr>
            <a:r>
              <a:rPr lang="en-US" sz="1600" dirty="0"/>
              <a:t>URLs</a:t>
            </a:r>
          </a:p>
          <a:p>
            <a:pPr marL="285750" indent="-285750">
              <a:buFont typeface="Arial" panose="020B0604020202020204" pitchFamily="34" charset="0"/>
              <a:buChar char="•"/>
            </a:pPr>
            <a:r>
              <a:rPr lang="en-US" sz="1600" dirty="0"/>
              <a:t>Dropped Columns </a:t>
            </a:r>
          </a:p>
          <a:p>
            <a:pPr marL="285750" indent="-285750">
              <a:buFont typeface="Arial" panose="020B0604020202020204" pitchFamily="34" charset="0"/>
              <a:buChar char="•"/>
            </a:pPr>
            <a:r>
              <a:rPr lang="en-US" sz="1600" dirty="0"/>
              <a:t>Company Names</a:t>
            </a:r>
          </a:p>
        </p:txBody>
      </p:sp>
      <p:sp>
        <p:nvSpPr>
          <p:cNvPr id="14" name="TextBox 13">
            <a:extLst>
              <a:ext uri="{FF2B5EF4-FFF2-40B4-BE49-F238E27FC236}">
                <a16:creationId xmlns:a16="http://schemas.microsoft.com/office/drawing/2014/main" id="{ED4A976B-1CDD-7B4B-9083-AC05A527666A}"/>
              </a:ext>
            </a:extLst>
          </p:cNvPr>
          <p:cNvSpPr txBox="1"/>
          <p:nvPr/>
        </p:nvSpPr>
        <p:spPr>
          <a:xfrm>
            <a:off x="8485085" y="5250472"/>
            <a:ext cx="2570063" cy="1323439"/>
          </a:xfrm>
          <a:prstGeom prst="rect">
            <a:avLst/>
          </a:prstGeom>
          <a:noFill/>
        </p:spPr>
        <p:txBody>
          <a:bodyPr wrap="none" rtlCol="0">
            <a:spAutoFit/>
          </a:bodyPr>
          <a:lstStyle/>
          <a:p>
            <a:r>
              <a:rPr lang="en-US" sz="1600" dirty="0"/>
              <a:t>What Got Cleaned/Filtered:</a:t>
            </a:r>
          </a:p>
          <a:p>
            <a:pPr marL="285750" indent="-285750">
              <a:buFont typeface="Arial" panose="020B0604020202020204" pitchFamily="34" charset="0"/>
              <a:buChar char="•"/>
            </a:pPr>
            <a:r>
              <a:rPr lang="en-US" sz="1600" dirty="0"/>
              <a:t>Unwanted Columns</a:t>
            </a:r>
          </a:p>
          <a:p>
            <a:pPr marL="285750" indent="-285750">
              <a:buFont typeface="Arial" panose="020B0604020202020204" pitchFamily="34" charset="0"/>
              <a:buChar char="•"/>
            </a:pPr>
            <a:r>
              <a:rPr lang="en-US" sz="1600" dirty="0"/>
              <a:t>No email/Duplicate Rows</a:t>
            </a:r>
          </a:p>
          <a:p>
            <a:pPr marL="285750" indent="-285750">
              <a:buFont typeface="Arial" panose="020B0604020202020204" pitchFamily="34" charset="0"/>
              <a:buChar char="•"/>
            </a:pPr>
            <a:r>
              <a:rPr lang="en-US" sz="1600" dirty="0"/>
              <a:t>Renamed Columns</a:t>
            </a:r>
          </a:p>
          <a:p>
            <a:pPr marL="285750" indent="-285750">
              <a:buFont typeface="Arial" panose="020B0604020202020204" pitchFamily="34" charset="0"/>
              <a:buChar char="•"/>
            </a:pPr>
            <a:r>
              <a:rPr lang="en-US" sz="1600" dirty="0"/>
              <a:t>Services of study</a:t>
            </a:r>
            <a:endParaRPr lang="en-US" dirty="0"/>
          </a:p>
        </p:txBody>
      </p:sp>
      <p:grpSp>
        <p:nvGrpSpPr>
          <p:cNvPr id="19" name="Group 18">
            <a:extLst>
              <a:ext uri="{FF2B5EF4-FFF2-40B4-BE49-F238E27FC236}">
                <a16:creationId xmlns:a16="http://schemas.microsoft.com/office/drawing/2014/main" id="{18BFA82A-FDE0-1E49-9A69-638C5881011D}"/>
              </a:ext>
            </a:extLst>
          </p:cNvPr>
          <p:cNvGrpSpPr/>
          <p:nvPr/>
        </p:nvGrpSpPr>
        <p:grpSpPr>
          <a:xfrm>
            <a:off x="1319738" y="899322"/>
            <a:ext cx="8925637" cy="5747138"/>
            <a:chOff x="2329679" y="899322"/>
            <a:chExt cx="8925637" cy="5747138"/>
          </a:xfrm>
        </p:grpSpPr>
        <p:graphicFrame>
          <p:nvGraphicFramePr>
            <p:cNvPr id="5" name="Diagram 4">
              <a:extLst>
                <a:ext uri="{FF2B5EF4-FFF2-40B4-BE49-F238E27FC236}">
                  <a16:creationId xmlns:a16="http://schemas.microsoft.com/office/drawing/2014/main" id="{56301AE2-9A46-1C4F-A7CD-B49B8F5F543C}"/>
                </a:ext>
              </a:extLst>
            </p:cNvPr>
            <p:cNvGraphicFramePr/>
            <p:nvPr>
              <p:extLst>
                <p:ext uri="{D42A27DB-BD31-4B8C-83A1-F6EECF244321}">
                  <p14:modId xmlns:p14="http://schemas.microsoft.com/office/powerpoint/2010/main" val="1187347502"/>
                </p:ext>
              </p:extLst>
            </p:nvPr>
          </p:nvGraphicFramePr>
          <p:xfrm>
            <a:off x="2329679" y="899322"/>
            <a:ext cx="8925637" cy="5747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0747534B-2070-1846-970A-82353EF17BFE}"/>
                </a:ext>
              </a:extLst>
            </p:cNvPr>
            <p:cNvPicPr>
              <a:picLocks noChangeAspect="1"/>
            </p:cNvPicPr>
            <p:nvPr/>
          </p:nvPicPr>
          <p:blipFill>
            <a:blip r:embed="rId8"/>
            <a:stretch>
              <a:fillRect/>
            </a:stretch>
          </p:blipFill>
          <p:spPr>
            <a:xfrm>
              <a:off x="6792497" y="1000379"/>
              <a:ext cx="807061" cy="858699"/>
            </a:xfrm>
            <a:prstGeom prst="rect">
              <a:avLst/>
            </a:prstGeom>
          </p:spPr>
        </p:pic>
        <p:pic>
          <p:nvPicPr>
            <p:cNvPr id="9" name="Picture 8">
              <a:extLst>
                <a:ext uri="{FF2B5EF4-FFF2-40B4-BE49-F238E27FC236}">
                  <a16:creationId xmlns:a16="http://schemas.microsoft.com/office/drawing/2014/main" id="{B6A8527A-7997-044D-AEE4-9623D41B05B8}"/>
                </a:ext>
              </a:extLst>
            </p:cNvPr>
            <p:cNvPicPr>
              <a:picLocks noChangeAspect="1"/>
            </p:cNvPicPr>
            <p:nvPr/>
          </p:nvPicPr>
          <p:blipFill>
            <a:blip r:embed="rId9"/>
            <a:stretch>
              <a:fillRect/>
            </a:stretch>
          </p:blipFill>
          <p:spPr>
            <a:xfrm>
              <a:off x="8177518" y="2857201"/>
              <a:ext cx="663937" cy="902041"/>
            </a:xfrm>
            <a:prstGeom prst="rect">
              <a:avLst/>
            </a:prstGeom>
          </p:spPr>
        </p:pic>
        <p:pic>
          <p:nvPicPr>
            <p:cNvPr id="8" name="Picture 7">
              <a:extLst>
                <a:ext uri="{FF2B5EF4-FFF2-40B4-BE49-F238E27FC236}">
                  <a16:creationId xmlns:a16="http://schemas.microsoft.com/office/drawing/2014/main" id="{3AE3AB92-606F-6940-881B-A9CA28BEB941}"/>
                </a:ext>
              </a:extLst>
            </p:cNvPr>
            <p:cNvPicPr>
              <a:picLocks noChangeAspect="1"/>
            </p:cNvPicPr>
            <p:nvPr/>
          </p:nvPicPr>
          <p:blipFill>
            <a:blip r:embed="rId10"/>
            <a:stretch>
              <a:fillRect/>
            </a:stretch>
          </p:blipFill>
          <p:spPr>
            <a:xfrm>
              <a:off x="7360621" y="5504546"/>
              <a:ext cx="846924" cy="815292"/>
            </a:xfrm>
            <a:prstGeom prst="rect">
              <a:avLst/>
            </a:prstGeom>
          </p:spPr>
        </p:pic>
        <p:pic>
          <p:nvPicPr>
            <p:cNvPr id="16" name="Picture 15">
              <a:extLst>
                <a:ext uri="{FF2B5EF4-FFF2-40B4-BE49-F238E27FC236}">
                  <a16:creationId xmlns:a16="http://schemas.microsoft.com/office/drawing/2014/main" id="{0D588570-4884-B340-ACA7-58808ACD7AA8}"/>
                </a:ext>
              </a:extLst>
            </p:cNvPr>
            <p:cNvPicPr>
              <a:picLocks noChangeAspect="1"/>
            </p:cNvPicPr>
            <p:nvPr/>
          </p:nvPicPr>
          <p:blipFill>
            <a:blip r:embed="rId11"/>
            <a:stretch>
              <a:fillRect/>
            </a:stretch>
          </p:blipFill>
          <p:spPr>
            <a:xfrm>
              <a:off x="4430789" y="5642292"/>
              <a:ext cx="856018" cy="800377"/>
            </a:xfrm>
            <a:prstGeom prst="rect">
              <a:avLst/>
            </a:prstGeom>
          </p:spPr>
        </p:pic>
        <p:pic>
          <p:nvPicPr>
            <p:cNvPr id="18" name="Picture 17">
              <a:extLst>
                <a:ext uri="{FF2B5EF4-FFF2-40B4-BE49-F238E27FC236}">
                  <a16:creationId xmlns:a16="http://schemas.microsoft.com/office/drawing/2014/main" id="{E3F578F1-5AF7-3542-A6B8-DD361AEB1668}"/>
                </a:ext>
              </a:extLst>
            </p:cNvPr>
            <p:cNvPicPr>
              <a:picLocks noChangeAspect="1"/>
            </p:cNvPicPr>
            <p:nvPr/>
          </p:nvPicPr>
          <p:blipFill>
            <a:blip r:embed="rId12"/>
            <a:stretch>
              <a:fillRect/>
            </a:stretch>
          </p:blipFill>
          <p:spPr>
            <a:xfrm flipH="1">
              <a:off x="3514099" y="2702257"/>
              <a:ext cx="1241429" cy="733572"/>
            </a:xfrm>
            <a:prstGeom prst="rect">
              <a:avLst/>
            </a:prstGeom>
          </p:spPr>
        </p:pic>
      </p:grpSp>
      <p:sp>
        <p:nvSpPr>
          <p:cNvPr id="15" name="TextBox 14">
            <a:extLst>
              <a:ext uri="{FF2B5EF4-FFF2-40B4-BE49-F238E27FC236}">
                <a16:creationId xmlns:a16="http://schemas.microsoft.com/office/drawing/2014/main" id="{CAD6674F-DECA-AD49-94B6-8AFAAC5457C1}"/>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4</a:t>
            </a:fld>
            <a:endParaRPr lang="en-US" sz="1100" dirty="0"/>
          </a:p>
        </p:txBody>
      </p:sp>
    </p:spTree>
    <p:extLst>
      <p:ext uri="{BB962C8B-B14F-4D97-AF65-F5344CB8AC3E}">
        <p14:creationId xmlns:p14="http://schemas.microsoft.com/office/powerpoint/2010/main" val="187015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CD78DA-4D7F-D040-9AF2-288FD56A3004}"/>
              </a:ext>
            </a:extLst>
          </p:cNvPr>
          <p:cNvGrpSpPr/>
          <p:nvPr/>
        </p:nvGrpSpPr>
        <p:grpSpPr>
          <a:xfrm>
            <a:off x="27296" y="1138917"/>
            <a:ext cx="12151054" cy="4121624"/>
            <a:chOff x="27296" y="40944"/>
            <a:chExt cx="12151054" cy="4121624"/>
          </a:xfrm>
        </p:grpSpPr>
        <p:pic>
          <p:nvPicPr>
            <p:cNvPr id="4" name="Picture 3">
              <a:extLst>
                <a:ext uri="{FF2B5EF4-FFF2-40B4-BE49-F238E27FC236}">
                  <a16:creationId xmlns:a16="http://schemas.microsoft.com/office/drawing/2014/main" id="{AD2E9D08-1202-7E4C-AEEE-FFCDAB305E35}"/>
                </a:ext>
              </a:extLst>
            </p:cNvPr>
            <p:cNvPicPr>
              <a:picLocks noChangeAspect="1"/>
            </p:cNvPicPr>
            <p:nvPr/>
          </p:nvPicPr>
          <p:blipFill>
            <a:blip r:embed="rId3"/>
            <a:stretch>
              <a:fillRect/>
            </a:stretch>
          </p:blipFill>
          <p:spPr>
            <a:xfrm>
              <a:off x="27296" y="40944"/>
              <a:ext cx="5773002" cy="4121624"/>
            </a:xfrm>
            <a:prstGeom prst="rect">
              <a:avLst/>
            </a:prstGeom>
          </p:spPr>
        </p:pic>
        <p:pic>
          <p:nvPicPr>
            <p:cNvPr id="5" name="Picture 4">
              <a:extLst>
                <a:ext uri="{FF2B5EF4-FFF2-40B4-BE49-F238E27FC236}">
                  <a16:creationId xmlns:a16="http://schemas.microsoft.com/office/drawing/2014/main" id="{ED28F639-6EC2-E74A-85D8-F92BF792B7F0}"/>
                </a:ext>
              </a:extLst>
            </p:cNvPr>
            <p:cNvPicPr>
              <a:picLocks noChangeAspect="1"/>
            </p:cNvPicPr>
            <p:nvPr/>
          </p:nvPicPr>
          <p:blipFill>
            <a:blip r:embed="rId4"/>
            <a:stretch>
              <a:fillRect/>
            </a:stretch>
          </p:blipFill>
          <p:spPr>
            <a:xfrm>
              <a:off x="5800297" y="40944"/>
              <a:ext cx="6378053" cy="4114802"/>
            </a:xfrm>
            <a:prstGeom prst="rect">
              <a:avLst/>
            </a:prstGeom>
          </p:spPr>
        </p:pic>
      </p:grpSp>
      <p:sp>
        <p:nvSpPr>
          <p:cNvPr id="8" name="TextBox 7">
            <a:extLst>
              <a:ext uri="{FF2B5EF4-FFF2-40B4-BE49-F238E27FC236}">
                <a16:creationId xmlns:a16="http://schemas.microsoft.com/office/drawing/2014/main" id="{996C8090-E43B-FD43-8746-86D42222A277}"/>
              </a:ext>
            </a:extLst>
          </p:cNvPr>
          <p:cNvSpPr txBox="1"/>
          <p:nvPr/>
        </p:nvSpPr>
        <p:spPr>
          <a:xfrm>
            <a:off x="1387977" y="5473965"/>
            <a:ext cx="931050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FFFF"/>
                </a:solidFill>
              </a:rPr>
              <a:t>Top 15 Customers by Session Count out of 88</a:t>
            </a:r>
          </a:p>
          <a:p>
            <a:pPr marL="285750" indent="-285750">
              <a:buFont typeface="Arial" panose="020B0604020202020204" pitchFamily="34" charset="0"/>
              <a:buChar char="•"/>
            </a:pPr>
            <a:r>
              <a:rPr lang="en-US" sz="1600" dirty="0">
                <a:solidFill>
                  <a:srgbClr val="FFFFFF"/>
                </a:solidFill>
              </a:rPr>
              <a:t>Company9, Company43, Company24 have created maximum sessions with count of 41, 39, 36</a:t>
            </a:r>
          </a:p>
          <a:p>
            <a:pPr marL="285750" indent="-285750">
              <a:buFont typeface="Arial" panose="020B0604020202020204" pitchFamily="34" charset="0"/>
              <a:buChar char="•"/>
            </a:pPr>
            <a:r>
              <a:rPr lang="en-US" sz="1600" dirty="0">
                <a:solidFill>
                  <a:srgbClr val="FFFFFF"/>
                </a:solidFill>
              </a:rPr>
              <a:t>The active time spend is not proportionate to the number of sessions created by the top three companies.</a:t>
            </a:r>
          </a:p>
          <a:p>
            <a:pPr marL="285750" indent="-285750">
              <a:buFont typeface="Arial" panose="020B0604020202020204" pitchFamily="34" charset="0"/>
              <a:buChar char="•"/>
            </a:pPr>
            <a:r>
              <a:rPr lang="en-US" sz="1600" dirty="0">
                <a:solidFill>
                  <a:srgbClr val="FFFFFF"/>
                </a:solidFill>
              </a:rPr>
              <a:t>Most active customers are Company24, Company8, Company22, Company17 </a:t>
            </a:r>
          </a:p>
          <a:p>
            <a:pPr marL="285750" indent="-285750">
              <a:buFont typeface="Arial" panose="020B0604020202020204" pitchFamily="34" charset="0"/>
              <a:buChar char="•"/>
            </a:pPr>
            <a:r>
              <a:rPr lang="en-US" sz="1600" dirty="0">
                <a:solidFill>
                  <a:srgbClr val="FFFFFF"/>
                </a:solidFill>
              </a:rPr>
              <a:t>Company38 has is least active or has recently come to site while this customer has 14 sessions.</a:t>
            </a:r>
          </a:p>
        </p:txBody>
      </p:sp>
      <p:sp>
        <p:nvSpPr>
          <p:cNvPr id="3" name="TextBox 2">
            <a:extLst>
              <a:ext uri="{FF2B5EF4-FFF2-40B4-BE49-F238E27FC236}">
                <a16:creationId xmlns:a16="http://schemas.microsoft.com/office/drawing/2014/main" id="{2F4C2EE9-C902-2A48-B20C-F4C86EF33CBE}"/>
              </a:ext>
            </a:extLst>
          </p:cNvPr>
          <p:cNvSpPr txBox="1"/>
          <p:nvPr/>
        </p:nvSpPr>
        <p:spPr>
          <a:xfrm>
            <a:off x="0" y="243840"/>
            <a:ext cx="12178350" cy="461665"/>
          </a:xfrm>
          <a:prstGeom prst="rect">
            <a:avLst/>
          </a:prstGeom>
          <a:noFill/>
        </p:spPr>
        <p:txBody>
          <a:bodyPr wrap="square" rtlCol="0">
            <a:spAutoFit/>
          </a:bodyPr>
          <a:lstStyle/>
          <a:p>
            <a:pPr algn="ctr"/>
            <a:r>
              <a:rPr lang="en-US" sz="2400" b="1" dirty="0"/>
              <a:t>Customers Overall Session Count  Vs Customers Active/Inactive Time  On Session</a:t>
            </a:r>
          </a:p>
        </p:txBody>
      </p:sp>
      <p:sp>
        <p:nvSpPr>
          <p:cNvPr id="7" name="TextBox 6">
            <a:extLst>
              <a:ext uri="{FF2B5EF4-FFF2-40B4-BE49-F238E27FC236}">
                <a16:creationId xmlns:a16="http://schemas.microsoft.com/office/drawing/2014/main" id="{3A570813-C466-BB42-AD92-BCAC3F893E17}"/>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5</a:t>
            </a:fld>
            <a:endParaRPr lang="en-US" sz="1100" dirty="0"/>
          </a:p>
        </p:txBody>
      </p:sp>
    </p:spTree>
    <p:extLst>
      <p:ext uri="{BB962C8B-B14F-4D97-AF65-F5344CB8AC3E}">
        <p14:creationId xmlns:p14="http://schemas.microsoft.com/office/powerpoint/2010/main" val="230973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29CC85-4379-8F4E-A6E0-B4798BF280BF}"/>
              </a:ext>
            </a:extLst>
          </p:cNvPr>
          <p:cNvSpPr txBox="1"/>
          <p:nvPr/>
        </p:nvSpPr>
        <p:spPr>
          <a:xfrm>
            <a:off x="8437418" y="1402434"/>
            <a:ext cx="290464" cy="369332"/>
          </a:xfrm>
          <a:prstGeom prst="rect">
            <a:avLst/>
          </a:prstGeom>
          <a:noFill/>
        </p:spPr>
        <p:txBody>
          <a:bodyPr wrap="none" rtlCol="0">
            <a:spAutoFit/>
          </a:bodyPr>
          <a:lstStyle/>
          <a:p>
            <a:pPr>
              <a:spcAft>
                <a:spcPts val="600"/>
              </a:spcAft>
            </a:pPr>
            <a:r>
              <a:rPr lang="en-US" dirty="0"/>
              <a:t>  </a:t>
            </a:r>
          </a:p>
        </p:txBody>
      </p:sp>
      <p:sp>
        <p:nvSpPr>
          <p:cNvPr id="16" name="Title 1">
            <a:extLst>
              <a:ext uri="{FF2B5EF4-FFF2-40B4-BE49-F238E27FC236}">
                <a16:creationId xmlns:a16="http://schemas.microsoft.com/office/drawing/2014/main" id="{ED9D7DE4-FB19-A44A-9016-9CDDEC03C6C2}"/>
              </a:ext>
            </a:extLst>
          </p:cNvPr>
          <p:cNvSpPr>
            <a:spLocks noGrp="1"/>
          </p:cNvSpPr>
          <p:nvPr>
            <p:ph type="title"/>
          </p:nvPr>
        </p:nvSpPr>
        <p:spPr>
          <a:xfrm>
            <a:off x="4805866" y="5362"/>
            <a:ext cx="2752354" cy="2709275"/>
          </a:xfrm>
          <a:prstGeom prst="ellipse">
            <a:avLst/>
          </a:prstGeom>
          <a:solidFill>
            <a:srgbClr val="FFC000"/>
          </a:solidFill>
          <a:ln w="174625" cmpd="thinThick">
            <a:solidFill>
              <a:srgbClr val="262626"/>
            </a:solidFill>
          </a:ln>
        </p:spPr>
        <p:txBody>
          <a:bodyPr vert="horz" lIns="91440" tIns="45720" rIns="91440" bIns="45720" rtlCol="0" anchor="ctr">
            <a:noAutofit/>
          </a:bodyPr>
          <a:lstStyle/>
          <a:p>
            <a:pPr algn="ctr"/>
            <a:br>
              <a:rPr lang="en-US" sz="2200" b="1" kern="1200" dirty="0">
                <a:solidFill>
                  <a:srgbClr val="FFFFFF"/>
                </a:solidFill>
                <a:latin typeface="+mj-lt"/>
                <a:ea typeface="+mj-ea"/>
                <a:cs typeface="+mj-cs"/>
              </a:rPr>
            </a:br>
            <a:r>
              <a:rPr lang="en-US" sz="2200" b="1" kern="1200" dirty="0">
                <a:solidFill>
                  <a:schemeClr val="bg1"/>
                </a:solidFill>
                <a:latin typeface="+mj-lt"/>
                <a:ea typeface="+mj-ea"/>
                <a:cs typeface="+mj-cs"/>
              </a:rPr>
              <a:t>Data Package Is </a:t>
            </a:r>
            <a:r>
              <a:rPr lang="en-US" sz="2200" b="1" dirty="0">
                <a:solidFill>
                  <a:schemeClr val="bg1"/>
                </a:solidFill>
              </a:rPr>
              <a:t>M</a:t>
            </a:r>
            <a:r>
              <a:rPr lang="en-US" sz="2200" b="1" kern="1200" dirty="0">
                <a:solidFill>
                  <a:schemeClr val="bg1"/>
                </a:solidFill>
                <a:latin typeface="+mj-lt"/>
                <a:ea typeface="+mj-ea"/>
                <a:cs typeface="+mj-cs"/>
              </a:rPr>
              <a:t>ost </a:t>
            </a:r>
            <a:r>
              <a:rPr lang="en-US" sz="2200" b="1" dirty="0">
                <a:solidFill>
                  <a:schemeClr val="bg1"/>
                </a:solidFill>
              </a:rPr>
              <a:t>P</a:t>
            </a:r>
            <a:r>
              <a:rPr lang="en-US" sz="2200" b="1" kern="1200" dirty="0">
                <a:solidFill>
                  <a:schemeClr val="bg1"/>
                </a:solidFill>
                <a:latin typeface="+mj-lt"/>
                <a:ea typeface="+mj-ea"/>
                <a:cs typeface="+mj-cs"/>
              </a:rPr>
              <a:t>opular Service Overall As </a:t>
            </a:r>
            <a:r>
              <a:rPr lang="en-US" sz="2200" b="1" dirty="0">
                <a:solidFill>
                  <a:schemeClr val="bg1"/>
                </a:solidFill>
              </a:rPr>
              <a:t>W</a:t>
            </a:r>
            <a:r>
              <a:rPr lang="en-US" sz="2200" b="1" kern="1200" dirty="0">
                <a:solidFill>
                  <a:schemeClr val="bg1"/>
                </a:solidFill>
                <a:latin typeface="+mj-lt"/>
                <a:ea typeface="+mj-ea"/>
                <a:cs typeface="+mj-cs"/>
              </a:rPr>
              <a:t>ell </a:t>
            </a:r>
            <a:r>
              <a:rPr lang="en-US" sz="2200" b="1" dirty="0">
                <a:solidFill>
                  <a:schemeClr val="bg1"/>
                </a:solidFill>
              </a:rPr>
              <a:t>A</a:t>
            </a:r>
            <a:r>
              <a:rPr lang="en-US" sz="2200" b="1" kern="1200" dirty="0">
                <a:solidFill>
                  <a:schemeClr val="bg1"/>
                </a:solidFill>
                <a:latin typeface="+mj-lt"/>
                <a:ea typeface="+mj-ea"/>
                <a:cs typeface="+mj-cs"/>
              </a:rPr>
              <a:t>s </a:t>
            </a:r>
            <a:r>
              <a:rPr lang="en-US" sz="2200" b="1" dirty="0">
                <a:solidFill>
                  <a:schemeClr val="bg1"/>
                </a:solidFill>
              </a:rPr>
              <a:t>A</a:t>
            </a:r>
            <a:r>
              <a:rPr lang="en-US" sz="2200" b="1" kern="1200" dirty="0">
                <a:solidFill>
                  <a:schemeClr val="bg1"/>
                </a:solidFill>
                <a:latin typeface="+mj-lt"/>
                <a:ea typeface="+mj-ea"/>
                <a:cs typeface="+mj-cs"/>
              </a:rPr>
              <a:t>mong Active Customers</a:t>
            </a:r>
            <a:br>
              <a:rPr lang="en-US" sz="2200" b="1" kern="1200" dirty="0">
                <a:solidFill>
                  <a:schemeClr val="bg1"/>
                </a:solidFill>
                <a:latin typeface="+mj-lt"/>
                <a:ea typeface="+mj-ea"/>
                <a:cs typeface="+mj-cs"/>
              </a:rPr>
            </a:br>
            <a:endParaRPr lang="en-US" sz="2200" b="1" kern="1200" dirty="0">
              <a:solidFill>
                <a:schemeClr val="bg1"/>
              </a:solidFill>
              <a:latin typeface="+mj-lt"/>
              <a:ea typeface="+mj-ea"/>
              <a:cs typeface="+mj-cs"/>
            </a:endParaRPr>
          </a:p>
        </p:txBody>
      </p:sp>
      <p:grpSp>
        <p:nvGrpSpPr>
          <p:cNvPr id="2" name="Group 1">
            <a:extLst>
              <a:ext uri="{FF2B5EF4-FFF2-40B4-BE49-F238E27FC236}">
                <a16:creationId xmlns:a16="http://schemas.microsoft.com/office/drawing/2014/main" id="{BEBF1AF1-C5B9-5F41-AB6D-616D67E97A23}"/>
              </a:ext>
            </a:extLst>
          </p:cNvPr>
          <p:cNvGrpSpPr/>
          <p:nvPr/>
        </p:nvGrpSpPr>
        <p:grpSpPr>
          <a:xfrm>
            <a:off x="30784" y="2662143"/>
            <a:ext cx="12064883" cy="4161490"/>
            <a:chOff x="30784" y="2662143"/>
            <a:chExt cx="12064883" cy="4161490"/>
          </a:xfrm>
        </p:grpSpPr>
        <p:pic>
          <p:nvPicPr>
            <p:cNvPr id="15" name="Picture 14">
              <a:extLst>
                <a:ext uri="{FF2B5EF4-FFF2-40B4-BE49-F238E27FC236}">
                  <a16:creationId xmlns:a16="http://schemas.microsoft.com/office/drawing/2014/main" id="{06A31B06-5420-D844-80EE-BF227F512E08}"/>
                </a:ext>
              </a:extLst>
            </p:cNvPr>
            <p:cNvPicPr>
              <a:picLocks noChangeAspect="1"/>
            </p:cNvPicPr>
            <p:nvPr/>
          </p:nvPicPr>
          <p:blipFill>
            <a:blip r:embed="rId2"/>
            <a:stretch>
              <a:fillRect/>
            </a:stretch>
          </p:blipFill>
          <p:spPr>
            <a:xfrm>
              <a:off x="5773127" y="2662143"/>
              <a:ext cx="6322540" cy="4161490"/>
            </a:xfrm>
            <a:prstGeom prst="rect">
              <a:avLst/>
            </a:prstGeom>
          </p:spPr>
        </p:pic>
        <p:pic>
          <p:nvPicPr>
            <p:cNvPr id="20" name="Picture 19">
              <a:extLst>
                <a:ext uri="{FF2B5EF4-FFF2-40B4-BE49-F238E27FC236}">
                  <a16:creationId xmlns:a16="http://schemas.microsoft.com/office/drawing/2014/main" id="{E21C2286-C481-5B4E-9B55-0FB1AF8567FD}"/>
                </a:ext>
              </a:extLst>
            </p:cNvPr>
            <p:cNvPicPr>
              <a:picLocks noChangeAspect="1"/>
            </p:cNvPicPr>
            <p:nvPr/>
          </p:nvPicPr>
          <p:blipFill>
            <a:blip r:embed="rId3"/>
            <a:stretch>
              <a:fillRect/>
            </a:stretch>
          </p:blipFill>
          <p:spPr>
            <a:xfrm>
              <a:off x="30784" y="2662143"/>
              <a:ext cx="5732183" cy="4161490"/>
            </a:xfrm>
            <a:prstGeom prst="rect">
              <a:avLst/>
            </a:prstGeom>
          </p:spPr>
        </p:pic>
      </p:grpSp>
      <p:sp>
        <p:nvSpPr>
          <p:cNvPr id="3" name="TextBox 2">
            <a:extLst>
              <a:ext uri="{FF2B5EF4-FFF2-40B4-BE49-F238E27FC236}">
                <a16:creationId xmlns:a16="http://schemas.microsoft.com/office/drawing/2014/main" id="{C8D6462A-7CEE-5E4B-918A-5BAFE9642BF1}"/>
              </a:ext>
            </a:extLst>
          </p:cNvPr>
          <p:cNvSpPr txBox="1"/>
          <p:nvPr/>
        </p:nvSpPr>
        <p:spPr>
          <a:xfrm>
            <a:off x="835495" y="356020"/>
            <a:ext cx="3165661" cy="400110"/>
          </a:xfrm>
          <a:prstGeom prst="rect">
            <a:avLst/>
          </a:prstGeom>
          <a:noFill/>
        </p:spPr>
        <p:txBody>
          <a:bodyPr wrap="square" rtlCol="0">
            <a:spAutoFit/>
          </a:bodyPr>
          <a:lstStyle/>
          <a:p>
            <a:r>
              <a:rPr lang="en-US" sz="2000" dirty="0"/>
              <a:t>Most Popular Service Overall</a:t>
            </a:r>
          </a:p>
        </p:txBody>
      </p:sp>
      <p:sp>
        <p:nvSpPr>
          <p:cNvPr id="4" name="Rectangle 3">
            <a:extLst>
              <a:ext uri="{FF2B5EF4-FFF2-40B4-BE49-F238E27FC236}">
                <a16:creationId xmlns:a16="http://schemas.microsoft.com/office/drawing/2014/main" id="{7E11FA38-DC8A-0E4B-B25A-8477069C56DE}"/>
              </a:ext>
            </a:extLst>
          </p:cNvPr>
          <p:cNvSpPr/>
          <p:nvPr/>
        </p:nvSpPr>
        <p:spPr>
          <a:xfrm>
            <a:off x="7558220" y="356020"/>
            <a:ext cx="4568302" cy="400110"/>
          </a:xfrm>
          <a:prstGeom prst="rect">
            <a:avLst/>
          </a:prstGeom>
        </p:spPr>
        <p:txBody>
          <a:bodyPr wrap="none">
            <a:spAutoFit/>
          </a:bodyPr>
          <a:lstStyle/>
          <a:p>
            <a:r>
              <a:rPr lang="en-US" sz="2000" dirty="0"/>
              <a:t>Popular Services Among Active Customers</a:t>
            </a:r>
          </a:p>
        </p:txBody>
      </p:sp>
      <p:sp>
        <p:nvSpPr>
          <p:cNvPr id="9" name="TextBox 8">
            <a:extLst>
              <a:ext uri="{FF2B5EF4-FFF2-40B4-BE49-F238E27FC236}">
                <a16:creationId xmlns:a16="http://schemas.microsoft.com/office/drawing/2014/main" id="{A9C2FB6D-E4F6-094E-B9AF-3B0F92567432}"/>
              </a:ext>
            </a:extLst>
          </p:cNvPr>
          <p:cNvSpPr txBox="1"/>
          <p:nvPr/>
        </p:nvSpPr>
        <p:spPr>
          <a:xfrm>
            <a:off x="11545198" y="6617548"/>
            <a:ext cx="668887" cy="261610"/>
          </a:xfrm>
          <a:prstGeom prst="rect">
            <a:avLst/>
          </a:prstGeom>
          <a:noFill/>
        </p:spPr>
        <p:txBody>
          <a:bodyPr wrap="square" rtlCol="0">
            <a:spAutoFit/>
          </a:bodyPr>
          <a:lstStyle/>
          <a:p>
            <a:r>
              <a:rPr lang="en-US" sz="1100" dirty="0">
                <a:solidFill>
                  <a:schemeClr val="bg1"/>
                </a:solidFill>
              </a:rPr>
              <a:t>Slide: </a:t>
            </a:r>
            <a:fld id="{E81B1F43-2893-C542-AE5A-0BE0AF189F44}" type="slidenum">
              <a:rPr lang="en-US" sz="1100" smtClean="0">
                <a:solidFill>
                  <a:schemeClr val="bg1"/>
                </a:solidFill>
              </a:rPr>
              <a:t>6</a:t>
            </a:fld>
            <a:endParaRPr lang="en-US" sz="1100" dirty="0">
              <a:solidFill>
                <a:schemeClr val="bg1"/>
              </a:solidFill>
            </a:endParaRPr>
          </a:p>
        </p:txBody>
      </p:sp>
    </p:spTree>
    <p:extLst>
      <p:ext uri="{BB962C8B-B14F-4D97-AF65-F5344CB8AC3E}">
        <p14:creationId xmlns:p14="http://schemas.microsoft.com/office/powerpoint/2010/main" val="333198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F453AB-87EB-1D47-B57C-7F0AEE392F87}"/>
              </a:ext>
            </a:extLst>
          </p:cNvPr>
          <p:cNvPicPr>
            <a:picLocks noChangeAspect="1"/>
          </p:cNvPicPr>
          <p:nvPr/>
        </p:nvPicPr>
        <p:blipFill>
          <a:blip r:embed="rId2"/>
          <a:stretch>
            <a:fillRect/>
          </a:stretch>
        </p:blipFill>
        <p:spPr>
          <a:xfrm>
            <a:off x="3513860" y="0"/>
            <a:ext cx="8572500" cy="6858000"/>
          </a:xfrm>
          <a:prstGeom prst="rect">
            <a:avLst/>
          </a:prstGeom>
        </p:spPr>
      </p:pic>
      <p:sp>
        <p:nvSpPr>
          <p:cNvPr id="6" name="Title 1">
            <a:extLst>
              <a:ext uri="{FF2B5EF4-FFF2-40B4-BE49-F238E27FC236}">
                <a16:creationId xmlns:a16="http://schemas.microsoft.com/office/drawing/2014/main" id="{7431B3D6-959C-3949-A0CC-4E0BFB5491F1}"/>
              </a:ext>
            </a:extLst>
          </p:cNvPr>
          <p:cNvSpPr>
            <a:spLocks noGrp="1"/>
          </p:cNvSpPr>
          <p:nvPr>
            <p:ph type="title"/>
          </p:nvPr>
        </p:nvSpPr>
        <p:spPr>
          <a:xfrm>
            <a:off x="1173706" y="2202700"/>
            <a:ext cx="3411941" cy="3229109"/>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b="1" dirty="0">
                <a:solidFill>
                  <a:srgbClr val="FFFFFF"/>
                </a:solidFill>
              </a:rPr>
              <a:t>With 87.7% (47279 users), it can be undoubtedly deduced that </a:t>
            </a:r>
            <a:r>
              <a:rPr lang="en-US" sz="2600" b="1" kern="1200" dirty="0">
                <a:solidFill>
                  <a:srgbClr val="FFFFFF"/>
                </a:solidFill>
                <a:latin typeface="+mj-lt"/>
                <a:ea typeface="+mj-ea"/>
                <a:cs typeface="+mj-cs"/>
              </a:rPr>
              <a:t> customers prefer Chrome browser over others</a:t>
            </a:r>
          </a:p>
        </p:txBody>
      </p:sp>
      <p:sp>
        <p:nvSpPr>
          <p:cNvPr id="2" name="TextBox 1">
            <a:extLst>
              <a:ext uri="{FF2B5EF4-FFF2-40B4-BE49-F238E27FC236}">
                <a16:creationId xmlns:a16="http://schemas.microsoft.com/office/drawing/2014/main" id="{38532D41-DFB6-FD45-A9D0-541BB3ECE9F5}"/>
              </a:ext>
            </a:extLst>
          </p:cNvPr>
          <p:cNvSpPr txBox="1"/>
          <p:nvPr/>
        </p:nvSpPr>
        <p:spPr>
          <a:xfrm>
            <a:off x="0" y="243840"/>
            <a:ext cx="3513860" cy="523220"/>
          </a:xfrm>
          <a:prstGeom prst="rect">
            <a:avLst/>
          </a:prstGeom>
          <a:noFill/>
        </p:spPr>
        <p:txBody>
          <a:bodyPr wrap="square" rtlCol="0">
            <a:spAutoFit/>
          </a:bodyPr>
          <a:lstStyle/>
          <a:p>
            <a:pPr algn="ctr"/>
            <a:r>
              <a:rPr lang="en-US" sz="2800" dirty="0"/>
              <a:t>Most Popular Browser</a:t>
            </a:r>
          </a:p>
        </p:txBody>
      </p:sp>
      <p:sp>
        <p:nvSpPr>
          <p:cNvPr id="7" name="TextBox 6">
            <a:extLst>
              <a:ext uri="{FF2B5EF4-FFF2-40B4-BE49-F238E27FC236}">
                <a16:creationId xmlns:a16="http://schemas.microsoft.com/office/drawing/2014/main" id="{4087052C-5A22-FA4F-8B64-BD128CBA62B4}"/>
              </a:ext>
            </a:extLst>
          </p:cNvPr>
          <p:cNvSpPr txBox="1"/>
          <p:nvPr/>
        </p:nvSpPr>
        <p:spPr>
          <a:xfrm>
            <a:off x="11524878" y="6597228"/>
            <a:ext cx="668887" cy="261610"/>
          </a:xfrm>
          <a:prstGeom prst="rect">
            <a:avLst/>
          </a:prstGeom>
          <a:noFill/>
        </p:spPr>
        <p:txBody>
          <a:bodyPr wrap="square" rtlCol="0">
            <a:spAutoFit/>
          </a:bodyPr>
          <a:lstStyle/>
          <a:p>
            <a:r>
              <a:rPr lang="en-US" sz="1100" dirty="0">
                <a:solidFill>
                  <a:schemeClr val="bg1"/>
                </a:solidFill>
              </a:rPr>
              <a:t>Slide: </a:t>
            </a:r>
            <a:fld id="{E81B1F43-2893-C542-AE5A-0BE0AF189F44}" type="slidenum">
              <a:rPr lang="en-US" sz="1100" smtClean="0">
                <a:solidFill>
                  <a:schemeClr val="bg1"/>
                </a:solidFill>
              </a:rPr>
              <a:t>7</a:t>
            </a:fld>
            <a:endParaRPr lang="en-US" sz="1100" dirty="0">
              <a:solidFill>
                <a:schemeClr val="bg1"/>
              </a:solidFill>
            </a:endParaRPr>
          </a:p>
        </p:txBody>
      </p:sp>
    </p:spTree>
    <p:extLst>
      <p:ext uri="{BB962C8B-B14F-4D97-AF65-F5344CB8AC3E}">
        <p14:creationId xmlns:p14="http://schemas.microsoft.com/office/powerpoint/2010/main" val="292996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5EE5EF-698F-5649-B4C9-957115CFFDBC}"/>
              </a:ext>
            </a:extLst>
          </p:cNvPr>
          <p:cNvPicPr>
            <a:picLocks noChangeAspect="1"/>
          </p:cNvPicPr>
          <p:nvPr/>
        </p:nvPicPr>
        <p:blipFill>
          <a:blip r:embed="rId2"/>
          <a:stretch>
            <a:fillRect/>
          </a:stretch>
        </p:blipFill>
        <p:spPr>
          <a:xfrm>
            <a:off x="3578651" y="3551091"/>
            <a:ext cx="4519252" cy="2515643"/>
          </a:xfrm>
          <a:prstGeom prst="rect">
            <a:avLst/>
          </a:prstGeom>
        </p:spPr>
      </p:pic>
      <p:sp>
        <p:nvSpPr>
          <p:cNvPr id="5" name="Title 4">
            <a:extLst>
              <a:ext uri="{FF2B5EF4-FFF2-40B4-BE49-F238E27FC236}">
                <a16:creationId xmlns:a16="http://schemas.microsoft.com/office/drawing/2014/main" id="{FCFE614E-A4A4-6743-A026-1815B741DAA0}"/>
              </a:ext>
            </a:extLst>
          </p:cNvPr>
          <p:cNvSpPr txBox="1">
            <a:spLocks noGrp="1"/>
          </p:cNvSpPr>
          <p:nvPr>
            <p:ph type="title"/>
          </p:nvPr>
        </p:nvSpPr>
        <p:spPr>
          <a:xfrm>
            <a:off x="1391427" y="1482149"/>
            <a:ext cx="9388333" cy="1588127"/>
          </a:xfrm>
          <a:prstGeom prst="rect">
            <a:avLst/>
          </a:prstGeom>
          <a:noFill/>
        </p:spPr>
        <p:txBody>
          <a:bodyPr wrap="square" rtlCol="0">
            <a:spAutoFit/>
          </a:bodyPr>
          <a:lstStyle/>
          <a:p>
            <a:r>
              <a:rPr lang="en-US" sz="3600" dirty="0">
                <a:solidFill>
                  <a:srgbClr val="FFC000"/>
                </a:solidFill>
              </a:rPr>
              <a:t>Most popular device among customers is </a:t>
            </a:r>
            <a:r>
              <a:rPr lang="en-US" sz="3600" b="1" dirty="0">
                <a:solidFill>
                  <a:srgbClr val="FFC000"/>
                </a:solidFill>
              </a:rPr>
              <a:t>Desktop</a:t>
            </a:r>
            <a:r>
              <a:rPr lang="en-US" sz="3600" dirty="0">
                <a:solidFill>
                  <a:srgbClr val="FFC000"/>
                </a:solidFill>
              </a:rPr>
              <a:t> </a:t>
            </a:r>
            <a:r>
              <a:rPr lang="en-US" sz="3600" b="1" dirty="0">
                <a:solidFill>
                  <a:srgbClr val="FFC000"/>
                </a:solidFill>
              </a:rPr>
              <a:t>(53848 Users) with 99% user base using our services through Desktop.</a:t>
            </a:r>
          </a:p>
        </p:txBody>
      </p:sp>
      <p:sp>
        <p:nvSpPr>
          <p:cNvPr id="2" name="TextBox 1">
            <a:extLst>
              <a:ext uri="{FF2B5EF4-FFF2-40B4-BE49-F238E27FC236}">
                <a16:creationId xmlns:a16="http://schemas.microsoft.com/office/drawing/2014/main" id="{811698A1-8E18-5640-9D89-8C121A4A8851}"/>
              </a:ext>
            </a:extLst>
          </p:cNvPr>
          <p:cNvSpPr txBox="1"/>
          <p:nvPr/>
        </p:nvSpPr>
        <p:spPr>
          <a:xfrm>
            <a:off x="0" y="416560"/>
            <a:ext cx="12192000" cy="584775"/>
          </a:xfrm>
          <a:prstGeom prst="rect">
            <a:avLst/>
          </a:prstGeom>
          <a:noFill/>
        </p:spPr>
        <p:txBody>
          <a:bodyPr wrap="square" rtlCol="0">
            <a:spAutoFit/>
          </a:bodyPr>
          <a:lstStyle/>
          <a:p>
            <a:pPr algn="ctr"/>
            <a:r>
              <a:rPr lang="en-US" sz="3200" dirty="0"/>
              <a:t>Most Popular Devices</a:t>
            </a:r>
          </a:p>
        </p:txBody>
      </p:sp>
      <p:sp>
        <p:nvSpPr>
          <p:cNvPr id="6" name="TextBox 5">
            <a:extLst>
              <a:ext uri="{FF2B5EF4-FFF2-40B4-BE49-F238E27FC236}">
                <a16:creationId xmlns:a16="http://schemas.microsoft.com/office/drawing/2014/main" id="{4E9D52E1-43C7-3E4F-A9CC-A66C552A4DF6}"/>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8</a:t>
            </a:fld>
            <a:endParaRPr lang="en-US" sz="1100" dirty="0"/>
          </a:p>
        </p:txBody>
      </p:sp>
    </p:spTree>
    <p:extLst>
      <p:ext uri="{BB962C8B-B14F-4D97-AF65-F5344CB8AC3E}">
        <p14:creationId xmlns:p14="http://schemas.microsoft.com/office/powerpoint/2010/main" val="76639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9F53678-4BE9-9344-81B3-25C357375F1E}"/>
              </a:ext>
            </a:extLst>
          </p:cNvPr>
          <p:cNvSpPr>
            <a:spLocks noGrp="1"/>
          </p:cNvSpPr>
          <p:nvPr>
            <p:ph type="title"/>
          </p:nvPr>
        </p:nvSpPr>
        <p:spPr>
          <a:xfrm>
            <a:off x="4365916" y="163772"/>
            <a:ext cx="3331419" cy="3111690"/>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1600" b="1" dirty="0" err="1">
                <a:solidFill>
                  <a:srgbClr val="FFFFFF"/>
                </a:solidFill>
              </a:rPr>
              <a:t>dataType</a:t>
            </a:r>
            <a:r>
              <a:rPr lang="en-US" sz="1600" b="1" dirty="0">
                <a:solidFill>
                  <a:srgbClr val="FFFFFF"/>
                </a:solidFill>
              </a:rPr>
              <a:t>-UI/#/</a:t>
            </a:r>
            <a:r>
              <a:rPr lang="en-US" sz="1600" b="1" dirty="0" err="1">
                <a:solidFill>
                  <a:srgbClr val="FFFFFF"/>
                </a:solidFill>
              </a:rPr>
              <a:t>blueprint-ui;ash</a:t>
            </a:r>
            <a:r>
              <a:rPr lang="en-US" sz="1600" b="1" dirty="0">
                <a:solidFill>
                  <a:srgbClr val="FFFFFF"/>
                </a:solidFill>
              </a:rPr>
              <a:t>=/blueprint </a:t>
            </a:r>
            <a:br>
              <a:rPr lang="en-US" sz="1200" b="1" dirty="0">
                <a:solidFill>
                  <a:srgbClr val="FFFFFF"/>
                </a:solidFill>
              </a:rPr>
            </a:br>
            <a:r>
              <a:rPr lang="en-US" sz="2600" b="1" dirty="0">
                <a:solidFill>
                  <a:srgbClr val="FFFFFF"/>
                </a:solidFill>
              </a:rPr>
              <a:t>Is The Top Visited Page Overall with 8479 </a:t>
            </a:r>
            <a:r>
              <a:rPr lang="en-US" sz="2600" b="1" dirty="0" err="1">
                <a:solidFill>
                  <a:srgbClr val="FFFFFF"/>
                </a:solidFill>
              </a:rPr>
              <a:t>PageCount</a:t>
            </a:r>
            <a:r>
              <a:rPr lang="en-US" sz="2600" b="1" dirty="0">
                <a:solidFill>
                  <a:srgbClr val="FFFFFF"/>
                </a:solidFill>
              </a:rPr>
              <a:t> at 28.8%</a:t>
            </a:r>
            <a:endParaRPr lang="en-US" sz="2600" b="1"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FF4CFA72-5123-2547-A5A9-94AAE707F464}"/>
              </a:ext>
            </a:extLst>
          </p:cNvPr>
          <p:cNvPicPr>
            <a:picLocks noChangeAspect="1"/>
          </p:cNvPicPr>
          <p:nvPr/>
        </p:nvPicPr>
        <p:blipFill>
          <a:blip r:embed="rId2"/>
          <a:stretch>
            <a:fillRect/>
          </a:stretch>
        </p:blipFill>
        <p:spPr>
          <a:xfrm>
            <a:off x="877915" y="3449470"/>
            <a:ext cx="10299700" cy="3200400"/>
          </a:xfrm>
          <a:prstGeom prst="rect">
            <a:avLst/>
          </a:prstGeom>
        </p:spPr>
      </p:pic>
      <p:sp>
        <p:nvSpPr>
          <p:cNvPr id="4" name="TextBox 3">
            <a:extLst>
              <a:ext uri="{FF2B5EF4-FFF2-40B4-BE49-F238E27FC236}">
                <a16:creationId xmlns:a16="http://schemas.microsoft.com/office/drawing/2014/main" id="{EF8FCC87-628B-0B4D-8A0B-D3E55896E5A7}"/>
              </a:ext>
            </a:extLst>
          </p:cNvPr>
          <p:cNvSpPr txBox="1"/>
          <p:nvPr/>
        </p:nvSpPr>
        <p:spPr>
          <a:xfrm>
            <a:off x="0" y="416560"/>
            <a:ext cx="4267200" cy="584775"/>
          </a:xfrm>
          <a:prstGeom prst="rect">
            <a:avLst/>
          </a:prstGeom>
          <a:noFill/>
        </p:spPr>
        <p:txBody>
          <a:bodyPr wrap="square" rtlCol="0">
            <a:spAutoFit/>
          </a:bodyPr>
          <a:lstStyle/>
          <a:p>
            <a:pPr algn="ctr"/>
            <a:r>
              <a:rPr lang="en-US" sz="3200" dirty="0"/>
              <a:t>Top Visited Page</a:t>
            </a:r>
          </a:p>
        </p:txBody>
      </p:sp>
      <p:sp>
        <p:nvSpPr>
          <p:cNvPr id="5" name="TextBox 4">
            <a:extLst>
              <a:ext uri="{FF2B5EF4-FFF2-40B4-BE49-F238E27FC236}">
                <a16:creationId xmlns:a16="http://schemas.microsoft.com/office/drawing/2014/main" id="{71123CAF-6A94-A340-B931-CF6DB7EE06CE}"/>
              </a:ext>
            </a:extLst>
          </p:cNvPr>
          <p:cNvSpPr txBox="1"/>
          <p:nvPr/>
        </p:nvSpPr>
        <p:spPr>
          <a:xfrm>
            <a:off x="11595998" y="6597228"/>
            <a:ext cx="668887" cy="261610"/>
          </a:xfrm>
          <a:prstGeom prst="rect">
            <a:avLst/>
          </a:prstGeom>
          <a:noFill/>
        </p:spPr>
        <p:txBody>
          <a:bodyPr wrap="square" rtlCol="0">
            <a:spAutoFit/>
          </a:bodyPr>
          <a:lstStyle/>
          <a:p>
            <a:r>
              <a:rPr lang="en-US" sz="1100" dirty="0"/>
              <a:t>Slide: </a:t>
            </a:r>
            <a:fld id="{E81B1F43-2893-C542-AE5A-0BE0AF189F44}" type="slidenum">
              <a:rPr lang="en-US" sz="1100" smtClean="0"/>
              <a:t>9</a:t>
            </a:fld>
            <a:endParaRPr lang="en-US" sz="1100" dirty="0"/>
          </a:p>
        </p:txBody>
      </p:sp>
    </p:spTree>
    <p:extLst>
      <p:ext uri="{BB962C8B-B14F-4D97-AF65-F5344CB8AC3E}">
        <p14:creationId xmlns:p14="http://schemas.microsoft.com/office/powerpoint/2010/main" val="560380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2721</TotalTime>
  <Words>707</Words>
  <Application>Microsoft Macintosh PowerPoint</Application>
  <PresentationFormat>Widescreen</PresentationFormat>
  <Paragraphs>137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DataGuru.com</vt:lpstr>
      <vt:lpstr>Web Traffic Analysis: Motivation and Introduction</vt:lpstr>
      <vt:lpstr>PowerPoint Presentation</vt:lpstr>
      <vt:lpstr>Data Preparation</vt:lpstr>
      <vt:lpstr>PowerPoint Presentation</vt:lpstr>
      <vt:lpstr> Data Package Is Most Popular Service Overall As Well As Among Active Customers </vt:lpstr>
      <vt:lpstr>With 87.7% (47279 users), it can be undoubtedly deduced that  customers prefer Chrome browser over others</vt:lpstr>
      <vt:lpstr>Most popular device among customers is Desktop (53848 Users) with 99% user base using our services through Desktop.</vt:lpstr>
      <vt:lpstr>dataType-UI/#/blueprint-ui;ash=/blueprint  Is The Top Visited Page Overall with 8479 PageCount at 28.8%</vt:lpstr>
      <vt:lpstr>Top 10 Pages Visited by Our Top Active Customers.  This data will be useful for our load and performance testing and future roadmap.</vt:lpstr>
      <vt:lpstr>PowerPoint Presentation</vt:lpstr>
      <vt:lpstr>Out of 88 customers we have 42 Active Customers, we can say the company is positively geared towards the expected goal of converting  18 customers by end of trial period.   We show confidence on numbers in the both our hypothesis but cannot conclude yet till we acquire other related data and do more exploration on it.</vt:lpstr>
      <vt:lpstr>From The Desk Of Analysis Team:  Recommendations </vt:lpstr>
      <vt:lpstr>Facts and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Soni</dc:creator>
  <cp:lastModifiedBy>Archana Soni</cp:lastModifiedBy>
  <cp:revision>160</cp:revision>
  <dcterms:created xsi:type="dcterms:W3CDTF">2018-10-08T06:15:36Z</dcterms:created>
  <dcterms:modified xsi:type="dcterms:W3CDTF">2018-10-10T23:08:15Z</dcterms:modified>
</cp:coreProperties>
</file>