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6E94-74F3-AAEC-974B-151C52592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F6761-184D-C45B-2935-78F5A1DAF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CF350-24DA-D8DD-B4C4-16D5C105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19A3-A508-411B-94B3-D6594FD5F879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95C5F-CCEC-3003-A5D5-9FB29D02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5360-85DB-0CB4-194F-E7B25996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2780-E7F7-4817-B92D-257FCBCE9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87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D237-88A4-8DA6-38F6-DD22800A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DD720-A442-0807-7CDD-AB41B5CE8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39D03-AA7B-9CDC-E0C7-23FE8868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19A3-A508-411B-94B3-D6594FD5F879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F53D0-5387-FBB4-DE7A-D591434D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06AB2-BE0B-A647-17F1-918B11E9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2780-E7F7-4817-B92D-257FCBCE9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24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B72CD4-CFE3-01EA-0E21-5685D4623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31F66-A7D2-D91F-7703-B207E48CC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280CE-CEB6-7E9F-AC43-21BD5F39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19A3-A508-411B-94B3-D6594FD5F879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721C1-4970-8323-C3B9-C201C29B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58DFE-1D79-CB03-1327-CC382D36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2780-E7F7-4817-B92D-257FCBCE9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03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F952-7F95-7A17-1C0B-9A14CDFA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C04D2-2B7A-3027-A863-BCBD8BAA6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72A1B-1FD7-580A-EEA8-0BE21F57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19A3-A508-411B-94B3-D6594FD5F879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46412-3E93-E19B-1ABD-0A08BA56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E308B-F026-5FE6-E5DB-3C39D9B06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2780-E7F7-4817-B92D-257FCBCE9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5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0A0E-EA67-D597-D4E5-078DD377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BA2C0-5570-BE14-1429-AAA83D19B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C82A2-B4D7-359C-4FBD-9C0E0669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19A3-A508-411B-94B3-D6594FD5F879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E9A0D-487E-CF2B-0459-CB33C4FD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80E94-ADFB-741C-B932-4A59BD31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2780-E7F7-4817-B92D-257FCBCE9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45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1524-FCF2-4F02-AC2B-F27492A6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A8408-2A83-C705-A6A9-5D5213579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B0241-7C5B-368A-AF7B-9ACF8BB9E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95400-ED26-6419-0479-A926FD9E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19A3-A508-411B-94B3-D6594FD5F879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5D13E-9C10-9B87-C8C7-BAE1E518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0CBED-FB3C-1966-FD30-313CBBF0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2780-E7F7-4817-B92D-257FCBCE9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82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478B-CC09-B57D-5BAD-4D26B7E4A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51904-0149-9F42-307A-CDB2E2DA0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FCD35-C8DA-92C5-9710-8484EE8AC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39AE2-DD35-17B4-7C8B-5895E0CF4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4AC26-F058-412E-EBFA-398C33A56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052B1-308F-DA5F-DFB3-0F94185A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19A3-A508-411B-94B3-D6594FD5F879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CBECC4-8887-E1A0-E7F3-7A673C37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C650C-A0B2-5390-4FD6-1CD95673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2780-E7F7-4817-B92D-257FCBCE9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294A-70DC-FCDC-DB85-0C6F5E6D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96DF1-C794-10EA-DB31-E3A1AC92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19A3-A508-411B-94B3-D6594FD5F879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A7DA9-7E59-0E61-3593-48858ED7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21A0A-1FBF-EA61-EF8A-9C642718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2780-E7F7-4817-B92D-257FCBCE9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2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24C877-85DA-DD5F-46BD-2151C938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19A3-A508-411B-94B3-D6594FD5F879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40F8A-1185-ED82-D6F1-50C4EB72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6A65F-57F9-623A-D14A-92E1CA30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2780-E7F7-4817-B92D-257FCBCE9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58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1D4A-C611-2064-3C06-98374CAA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F366F-6CE9-D300-900E-5AEB521D4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4726D-1B9B-6398-A0D2-D2B40B0C7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FFE3C-301C-73A0-F407-8170590C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19A3-A508-411B-94B3-D6594FD5F879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7BD0C-940B-3852-5119-9082DB853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BB203-2F88-04A1-41EB-17F68A5F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2780-E7F7-4817-B92D-257FCBCE9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40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65F4-6A9C-82CD-9307-0C69E4170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1C9370-962F-C978-FFED-295237401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E6891-8543-FE21-CF02-B52DCA107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9798C-AE79-A2A0-3F82-88F231CA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19A3-A508-411B-94B3-D6594FD5F879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469DB-EF74-2C6A-ABDA-E01C1746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1F329-C018-9204-B4E2-E78FF0D5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2780-E7F7-4817-B92D-257FCBCE9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53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4FEACA-F8C7-3BF5-22F1-D28F089E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E8B25-D125-B9C8-5B94-8A2473E90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9CC4D-789E-88D2-5917-AC062E672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D19A3-A508-411B-94B3-D6594FD5F879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C510C-E7AA-0B38-EB0E-4295E28DA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B44D6-4513-3781-AC05-42100715F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B2780-E7F7-4817-B92D-257FCBCE9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09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>
            <a:extLst>
              <a:ext uri="{FF2B5EF4-FFF2-40B4-BE49-F238E27FC236}">
                <a16:creationId xmlns:a16="http://schemas.microsoft.com/office/drawing/2014/main" id="{A9499822-71C5-8BC5-B4A7-3DD537B4C8A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37526" y="616016"/>
            <a:ext cx="4796155" cy="11878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E65D27-76CF-C218-33DC-DDC713532898}"/>
              </a:ext>
            </a:extLst>
          </p:cNvPr>
          <p:cNvSpPr txBox="1"/>
          <p:nvPr/>
        </p:nvSpPr>
        <p:spPr>
          <a:xfrm>
            <a:off x="569712" y="3917502"/>
            <a:ext cx="5921943" cy="300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6520">
              <a:lnSpc>
                <a:spcPct val="142000"/>
              </a:lnSpc>
              <a:spcBef>
                <a:spcPts val="150"/>
              </a:spcBef>
              <a:spcAft>
                <a:spcPts val="800"/>
              </a:spcAft>
            </a:pPr>
            <a:r>
              <a:rPr lang="en-IN" sz="2800" dirty="0">
                <a:effectLst/>
                <a:latin typeface="Bahnschrift SemiBold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</a:t>
            </a:r>
            <a:r>
              <a:rPr lang="en-IN" sz="2800" spc="45" dirty="0">
                <a:effectLst/>
                <a:latin typeface="Bahnschrift SemiBold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effectLst/>
                <a:latin typeface="Bahnschrift SemiBold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Anjali Mishra</a:t>
            </a:r>
            <a:r>
              <a:rPr lang="en-IN" sz="2800" spc="5" dirty="0">
                <a:effectLst/>
                <a:latin typeface="Bahnschrift SemiBold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6520">
              <a:lnSpc>
                <a:spcPct val="142000"/>
              </a:lnSpc>
              <a:spcBef>
                <a:spcPts val="150"/>
              </a:spcBef>
              <a:spcAft>
                <a:spcPts val="800"/>
              </a:spcAft>
            </a:pPr>
            <a:r>
              <a:rPr lang="en-IN" sz="2800" dirty="0">
                <a:effectLst/>
                <a:latin typeface="Bahnschrift SemiBold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SAP</a:t>
            </a:r>
            <a:r>
              <a:rPr lang="en-IN" sz="2800" spc="15" dirty="0">
                <a:effectLst/>
                <a:latin typeface="Bahnschrift SemiBold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effectLst/>
                <a:latin typeface="Bahnschrift SemiBold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ID:</a:t>
            </a:r>
            <a:r>
              <a:rPr lang="en-IN" sz="2800" spc="30" dirty="0">
                <a:effectLst/>
                <a:latin typeface="Bahnschrift SemiBold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effectLst/>
                <a:latin typeface="Bahnschrift SemiBold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500097611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6520">
              <a:lnSpc>
                <a:spcPct val="142000"/>
              </a:lnSpc>
              <a:spcBef>
                <a:spcPts val="150"/>
              </a:spcBef>
              <a:spcAft>
                <a:spcPts val="800"/>
              </a:spcAft>
            </a:pPr>
            <a:r>
              <a:rPr lang="en-IN" sz="2800" dirty="0">
                <a:effectLst/>
                <a:latin typeface="Bahnschrift SemiBold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Roll no : R2142211425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Bahnschrift SemiBold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SUBMISSION</a:t>
            </a:r>
            <a:r>
              <a:rPr lang="en-IN" sz="2800" spc="45" dirty="0">
                <a:effectLst/>
                <a:latin typeface="Bahnschrift SemiBold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effectLst/>
                <a:latin typeface="Bahnschrift SemiBold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TO:</a:t>
            </a:r>
            <a:r>
              <a:rPr lang="en-IN" sz="2800" dirty="0">
                <a:latin typeface="Bahnschrift SemiBold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Bahnschrift SemiBold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Mr.Saurabh</a:t>
            </a:r>
            <a:r>
              <a:rPr lang="en-IN" sz="2800" dirty="0">
                <a:latin typeface="Bahnschrift SemiBold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Bahnschrift SemiBold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Shanu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6520">
              <a:lnSpc>
                <a:spcPct val="107000"/>
              </a:lnSpc>
              <a:spcAft>
                <a:spcPts val="800"/>
              </a:spcAft>
            </a:pP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E316E-6B46-1824-43D5-CD3DBD97B526}"/>
              </a:ext>
            </a:extLst>
          </p:cNvPr>
          <p:cNvSpPr txBox="1"/>
          <p:nvPr/>
        </p:nvSpPr>
        <p:spPr>
          <a:xfrm>
            <a:off x="2006282" y="2253833"/>
            <a:ext cx="8604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Bahnschrift SemiBold Condensed" panose="020B0502040204020203" pitchFamily="34" charset="0"/>
              </a:rPr>
              <a:t>Cloud Performance  Tuning</a:t>
            </a:r>
          </a:p>
        </p:txBody>
      </p:sp>
    </p:spTree>
    <p:extLst>
      <p:ext uri="{BB962C8B-B14F-4D97-AF65-F5344CB8AC3E}">
        <p14:creationId xmlns:p14="http://schemas.microsoft.com/office/powerpoint/2010/main" val="380751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EC5D39-407C-E1CF-3AD7-02FE20C86B1D}"/>
              </a:ext>
            </a:extLst>
          </p:cNvPr>
          <p:cNvSpPr txBox="1"/>
          <p:nvPr/>
        </p:nvSpPr>
        <p:spPr>
          <a:xfrm>
            <a:off x="606393" y="1044341"/>
            <a:ext cx="1053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Tittle:- weather forecast and disaster management </a:t>
            </a:r>
            <a:endParaRPr lang="en-US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56353-49E7-9DE1-5C0F-EFF84839A816}"/>
              </a:ext>
            </a:extLst>
          </p:cNvPr>
          <p:cNvSpPr txBox="1"/>
          <p:nvPr/>
        </p:nvSpPr>
        <p:spPr>
          <a:xfrm>
            <a:off x="725504" y="1790298"/>
            <a:ext cx="1030504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/>
              <a:t>Cocept</a:t>
            </a:r>
            <a:r>
              <a:rPr lang="en-IN" dirty="0"/>
              <a:t> of application :- </a:t>
            </a:r>
            <a:r>
              <a:rPr lang="en-US" dirty="0">
                <a:latin typeface="Times New Roman"/>
                <a:cs typeface="Times New Roman"/>
              </a:rPr>
              <a:t>We</a:t>
            </a:r>
            <a:r>
              <a:rPr lang="en-US" dirty="0">
                <a:effectLst/>
                <a:latin typeface="Times New Roman"/>
                <a:ea typeface="Cambria"/>
                <a:cs typeface="Times New Roman"/>
              </a:rPr>
              <a:t> aim to perform disaster prediction on certain place then We will analyze the weather and disaster data generated by  database and will alert the people about the danger.</a:t>
            </a:r>
            <a:endParaRPr lang="en-US" dirty="0">
              <a:latin typeface="Times New Roman"/>
              <a:ea typeface="Cambria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ea typeface="Cambria"/>
                <a:cs typeface="Times New Roman"/>
              </a:rPr>
              <a:t>W</a:t>
            </a:r>
            <a:r>
              <a:rPr lang="en-US" dirty="0">
                <a:latin typeface="Times New Roman"/>
                <a:cs typeface="Times New Roman"/>
              </a:rPr>
              <a:t>e need to have a clear way of calling API and parse the received Weather Forecast data into readable form. After parsing the data, we need to extract the weather forecast data, </a:t>
            </a:r>
            <a:r>
              <a:rPr lang="en-US" dirty="0" err="1">
                <a:latin typeface="Times New Roman"/>
                <a:cs typeface="Times New Roman"/>
              </a:rPr>
              <a:t>analyse</a:t>
            </a:r>
            <a:r>
              <a:rPr lang="en-US" dirty="0">
                <a:latin typeface="Times New Roman"/>
                <a:cs typeface="Times New Roman"/>
              </a:rPr>
              <a:t> and display the result.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Azure </a:t>
            </a:r>
            <a:r>
              <a:rPr lang="en-US" dirty="0" err="1">
                <a:latin typeface="Times New Roman"/>
                <a:cs typeface="Times New Roman"/>
              </a:rPr>
              <a:t>Requriment</a:t>
            </a:r>
            <a:r>
              <a:rPr lang="en-US" dirty="0">
                <a:latin typeface="Times New Roman"/>
                <a:cs typeface="Times New Roman"/>
              </a:rPr>
              <a:t> :- Store </a:t>
            </a:r>
            <a:r>
              <a:rPr lang="en-US" dirty="0" err="1">
                <a:latin typeface="Times New Roman"/>
                <a:cs typeface="Times New Roman"/>
              </a:rPr>
              <a:t>survices</a:t>
            </a:r>
            <a:r>
              <a:rPr lang="en-US" dirty="0">
                <a:latin typeface="Times New Roman"/>
                <a:cs typeface="Times New Roman"/>
              </a:rPr>
              <a:t> provided by azure and Virtual Machine services provided by azure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/>
                <a:cs typeface="Times New Roman"/>
              </a:rPr>
              <a:t>Github</a:t>
            </a:r>
            <a:r>
              <a:rPr lang="en-US">
                <a:latin typeface="Times New Roman"/>
                <a:cs typeface="Times New Roman"/>
              </a:rPr>
              <a:t> link :-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392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Bahnschrift SemiBold Condensed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anajalimishara449@gmail.com</dc:creator>
  <cp:lastModifiedBy>anajalimishara449@gmail.com</cp:lastModifiedBy>
  <cp:revision>1</cp:revision>
  <dcterms:created xsi:type="dcterms:W3CDTF">2023-09-11T05:14:00Z</dcterms:created>
  <dcterms:modified xsi:type="dcterms:W3CDTF">2023-09-11T06:07:17Z</dcterms:modified>
</cp:coreProperties>
</file>