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8" r:id="rId8"/>
    <p:sldId id="263" r:id="rId9"/>
    <p:sldId id="271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E04BB-0DC1-42A8-90D4-77F2D7126AA8}" v="61" dt="2022-12-27T06:27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Prajapati" userId="fe334757c22430ae" providerId="LiveId" clId="{12BE04BB-0DC1-42A8-90D4-77F2D7126AA8}"/>
    <pc:docChg chg="undo custSel addSld delSld modSld sldOrd modMainMaster">
      <pc:chgData name="Mayank Prajapati" userId="fe334757c22430ae" providerId="LiveId" clId="{12BE04BB-0DC1-42A8-90D4-77F2D7126AA8}" dt="2023-01-15T16:08:03.696" v="1221" actId="207"/>
      <pc:docMkLst>
        <pc:docMk/>
      </pc:docMkLst>
      <pc:sldChg chg="modSp modTransition">
        <pc:chgData name="Mayank Prajapati" userId="fe334757c22430ae" providerId="LiveId" clId="{12BE04BB-0DC1-42A8-90D4-77F2D7126AA8}" dt="2022-12-27T06:27:57.446" v="1004"/>
        <pc:sldMkLst>
          <pc:docMk/>
          <pc:sldMk cId="1726648722" sldId="256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726648722" sldId="256"/>
            <ac:spMk id="4" creationId="{DBEA0D45-39DC-BC20-6E83-136B458D01D8}"/>
          </ac:spMkLst>
        </pc:spChg>
        <pc:picChg chg="mod">
          <ac:chgData name="Mayank Prajapati" userId="fe334757c22430ae" providerId="LiveId" clId="{12BE04BB-0DC1-42A8-90D4-77F2D7126AA8}" dt="2022-12-27T06:27:57.446" v="1004"/>
          <ac:picMkLst>
            <pc:docMk/>
            <pc:sldMk cId="1726648722" sldId="256"/>
            <ac:picMk id="11" creationId="{85310329-62A3-78B8-137D-2AEA6BB35EB4}"/>
          </ac:picMkLst>
        </pc:picChg>
      </pc:sldChg>
      <pc:sldChg chg="modSp mod modTransition">
        <pc:chgData name="Mayank Prajapati" userId="fe334757c22430ae" providerId="LiveId" clId="{12BE04BB-0DC1-42A8-90D4-77F2D7126AA8}" dt="2022-12-27T06:27:57.446" v="1004"/>
        <pc:sldMkLst>
          <pc:docMk/>
          <pc:sldMk cId="519629304" sldId="258"/>
        </pc:sldMkLst>
        <pc:spChg chg="mod">
          <ac:chgData name="Mayank Prajapati" userId="fe334757c22430ae" providerId="LiveId" clId="{12BE04BB-0DC1-42A8-90D4-77F2D7126AA8}" dt="2022-12-25T11:48:17.798" v="355" actId="207"/>
          <ac:spMkLst>
            <pc:docMk/>
            <pc:sldMk cId="519629304" sldId="258"/>
            <ac:spMk id="2" creationId="{168DFB05-8295-7ED7-BB90-B4A2E97D5BEF}"/>
          </ac:spMkLst>
        </pc:spChg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519629304" sldId="258"/>
            <ac:spMk id="4" creationId="{4AFDEF67-A6DF-3450-9A38-E27168843A8E}"/>
          </ac:spMkLst>
        </pc:spChg>
        <pc:picChg chg="mod">
          <ac:chgData name="Mayank Prajapati" userId="fe334757c22430ae" providerId="LiveId" clId="{12BE04BB-0DC1-42A8-90D4-77F2D7126AA8}" dt="2022-12-27T06:27:57.446" v="1004"/>
          <ac:picMkLst>
            <pc:docMk/>
            <pc:sldMk cId="519629304" sldId="258"/>
            <ac:picMk id="10" creationId="{2B69386D-7238-6D08-F36F-3168113CA750}"/>
          </ac:picMkLst>
        </pc:picChg>
      </pc:sldChg>
      <pc:sldChg chg="modSp mod modTransition">
        <pc:chgData name="Mayank Prajapati" userId="fe334757c22430ae" providerId="LiveId" clId="{12BE04BB-0DC1-42A8-90D4-77F2D7126AA8}" dt="2022-12-27T06:27:57.763" v="1008" actId="27636"/>
        <pc:sldMkLst>
          <pc:docMk/>
          <pc:sldMk cId="164324020" sldId="259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64324020" sldId="259"/>
            <ac:spMk id="2" creationId="{03F9C172-FF21-4443-51D0-93B7EC983822}"/>
          </ac:spMkLst>
        </pc:spChg>
        <pc:spChg chg="mod">
          <ac:chgData name="Mayank Prajapati" userId="fe334757c22430ae" providerId="LiveId" clId="{12BE04BB-0DC1-42A8-90D4-77F2D7126AA8}" dt="2022-12-27T06:27:57.763" v="1008" actId="27636"/>
          <ac:spMkLst>
            <pc:docMk/>
            <pc:sldMk cId="164324020" sldId="259"/>
            <ac:spMk id="3" creationId="{76198E83-EE47-A142-E23F-AEB175DA2618}"/>
          </ac:spMkLst>
        </pc:spChg>
      </pc:sldChg>
      <pc:sldChg chg="addSp delSp modSp mod modTransition modClrScheme chgLayout">
        <pc:chgData name="Mayank Prajapati" userId="fe334757c22430ae" providerId="LiveId" clId="{12BE04BB-0DC1-42A8-90D4-77F2D7126AA8}" dt="2022-12-27T06:27:57.627" v="1005" actId="27636"/>
        <pc:sldMkLst>
          <pc:docMk/>
          <pc:sldMk cId="1258114636" sldId="260"/>
        </pc:sldMkLst>
        <pc:spChg chg="del mod ord">
          <ac:chgData name="Mayank Prajapati" userId="fe334757c22430ae" providerId="LiveId" clId="{12BE04BB-0DC1-42A8-90D4-77F2D7126AA8}" dt="2022-12-25T11:13:13.782" v="2" actId="700"/>
          <ac:spMkLst>
            <pc:docMk/>
            <pc:sldMk cId="1258114636" sldId="260"/>
            <ac:spMk id="2" creationId="{58F236E4-895F-7175-D7AE-391B1FF39817}"/>
          </ac:spMkLst>
        </pc:spChg>
        <pc:spChg chg="del mod ord">
          <ac:chgData name="Mayank Prajapati" userId="fe334757c22430ae" providerId="LiveId" clId="{12BE04BB-0DC1-42A8-90D4-77F2D7126AA8}" dt="2022-12-25T11:13:13.782" v="2" actId="700"/>
          <ac:spMkLst>
            <pc:docMk/>
            <pc:sldMk cId="1258114636" sldId="260"/>
            <ac:spMk id="3" creationId="{2B1FE5A5-957F-DAD7-BCFA-D4F3282AF12A}"/>
          </ac:spMkLst>
        </pc:spChg>
        <pc:spChg chg="del">
          <ac:chgData name="Mayank Prajapati" userId="fe334757c22430ae" providerId="LiveId" clId="{12BE04BB-0DC1-42A8-90D4-77F2D7126AA8}" dt="2022-12-25T11:13:13.782" v="2" actId="700"/>
          <ac:spMkLst>
            <pc:docMk/>
            <pc:sldMk cId="1258114636" sldId="260"/>
            <ac:spMk id="4" creationId="{8C76D20D-8578-D6F7-7640-D57CE6340492}"/>
          </ac:spMkLst>
        </pc:spChg>
        <pc:spChg chg="add mod ord">
          <ac:chgData name="Mayank Prajapati" userId="fe334757c22430ae" providerId="LiveId" clId="{12BE04BB-0DC1-42A8-90D4-77F2D7126AA8}" dt="2022-12-27T06:27:57.627" v="1005" actId="27636"/>
          <ac:spMkLst>
            <pc:docMk/>
            <pc:sldMk cId="1258114636" sldId="260"/>
            <ac:spMk id="5" creationId="{D162E712-0916-64FC-0FB3-9F6D8293077F}"/>
          </ac:spMkLst>
        </pc:spChg>
        <pc:spChg chg="add del mod ord">
          <ac:chgData name="Mayank Prajapati" userId="fe334757c22430ae" providerId="LiveId" clId="{12BE04BB-0DC1-42A8-90D4-77F2D7126AA8}" dt="2022-12-25T11:17:26.352" v="44" actId="931"/>
          <ac:spMkLst>
            <pc:docMk/>
            <pc:sldMk cId="1258114636" sldId="260"/>
            <ac:spMk id="6" creationId="{F69050F3-4349-2B04-C4DC-36F922266DE5}"/>
          </ac:spMkLst>
        </pc:sp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1258114636" sldId="260"/>
            <ac:picMk id="8" creationId="{DBD18E19-5F6E-E6B4-FFB0-A95CE15F220B}"/>
          </ac:picMkLst>
        </pc:picChg>
      </pc:sldChg>
      <pc:sldChg chg="modSp new mod modTransition">
        <pc:chgData name="Mayank Prajapati" userId="fe334757c22430ae" providerId="LiveId" clId="{12BE04BB-0DC1-42A8-90D4-77F2D7126AA8}" dt="2022-12-27T06:27:57.734" v="1006" actId="27636"/>
        <pc:sldMkLst>
          <pc:docMk/>
          <pc:sldMk cId="321065286" sldId="261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321065286" sldId="261"/>
            <ac:spMk id="2" creationId="{B1630ABA-689B-2D7A-EF61-A6DDB519034C}"/>
          </ac:spMkLst>
        </pc:spChg>
        <pc:spChg chg="mod">
          <ac:chgData name="Mayank Prajapati" userId="fe334757c22430ae" providerId="LiveId" clId="{12BE04BB-0DC1-42A8-90D4-77F2D7126AA8}" dt="2022-12-27T06:27:57.734" v="1006" actId="27636"/>
          <ac:spMkLst>
            <pc:docMk/>
            <pc:sldMk cId="321065286" sldId="261"/>
            <ac:spMk id="3" creationId="{FB0C84E1-192D-5518-0340-C2DD0091D6DE}"/>
          </ac:spMkLst>
        </pc:spChg>
      </pc:sldChg>
      <pc:sldChg chg="modSp new mod ord modTransition">
        <pc:chgData name="Mayank Prajapati" userId="fe334757c22430ae" providerId="LiveId" clId="{12BE04BB-0DC1-42A8-90D4-77F2D7126AA8}" dt="2022-12-27T06:27:57.446" v="1004"/>
        <pc:sldMkLst>
          <pc:docMk/>
          <pc:sldMk cId="1122911106" sldId="262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122911106" sldId="262"/>
            <ac:spMk id="2" creationId="{6E7D9D77-EC22-4181-FAF7-1BA95B4D61B7}"/>
          </ac:spMkLst>
        </pc:spChg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122911106" sldId="262"/>
            <ac:spMk id="3" creationId="{A0A10370-6B45-3BDC-E190-3B327ACBED9A}"/>
          </ac:spMkLst>
        </pc:spChg>
      </pc:sldChg>
      <pc:sldChg chg="addSp delSp modSp new mod modTransition modClrScheme chgLayout">
        <pc:chgData name="Mayank Prajapati" userId="fe334757c22430ae" providerId="LiveId" clId="{12BE04BB-0DC1-42A8-90D4-77F2D7126AA8}" dt="2023-01-15T16:08:03.696" v="1221" actId="207"/>
        <pc:sldMkLst>
          <pc:docMk/>
          <pc:sldMk cId="3239401502" sldId="263"/>
        </pc:sldMkLst>
        <pc:spChg chg="del mod ord">
          <ac:chgData name="Mayank Prajapati" userId="fe334757c22430ae" providerId="LiveId" clId="{12BE04BB-0DC1-42A8-90D4-77F2D7126AA8}" dt="2022-12-25T11:50:54.945" v="360" actId="700"/>
          <ac:spMkLst>
            <pc:docMk/>
            <pc:sldMk cId="3239401502" sldId="263"/>
            <ac:spMk id="2" creationId="{B0D6E53F-24D2-6263-6FF9-8CF5574707FD}"/>
          </ac:spMkLst>
        </pc:spChg>
        <pc:spChg chg="add del mod">
          <ac:chgData name="Mayank Prajapati" userId="fe334757c22430ae" providerId="LiveId" clId="{12BE04BB-0DC1-42A8-90D4-77F2D7126AA8}" dt="2023-01-15T15:38:39.076" v="1015" actId="931"/>
          <ac:spMkLst>
            <pc:docMk/>
            <pc:sldMk cId="3239401502" sldId="263"/>
            <ac:spMk id="3" creationId="{95DECAEE-D254-088D-9A61-C42996DB67FE}"/>
          </ac:spMkLst>
        </pc:spChg>
        <pc:spChg chg="del mod ord">
          <ac:chgData name="Mayank Prajapati" userId="fe334757c22430ae" providerId="LiveId" clId="{12BE04BB-0DC1-42A8-90D4-77F2D7126AA8}" dt="2022-12-25T11:50:54.945" v="360" actId="700"/>
          <ac:spMkLst>
            <pc:docMk/>
            <pc:sldMk cId="3239401502" sldId="263"/>
            <ac:spMk id="3" creationId="{F724FD21-7CB5-0E4E-33D2-480B4A9FA2D4}"/>
          </ac:spMkLst>
        </pc:spChg>
        <pc:spChg chg="del mod ord">
          <ac:chgData name="Mayank Prajapati" userId="fe334757c22430ae" providerId="LiveId" clId="{12BE04BB-0DC1-42A8-90D4-77F2D7126AA8}" dt="2022-12-25T11:50:54.945" v="360" actId="700"/>
          <ac:spMkLst>
            <pc:docMk/>
            <pc:sldMk cId="3239401502" sldId="263"/>
            <ac:spMk id="4" creationId="{EB83E93E-6C96-CB97-C04E-61ECCF1A616F}"/>
          </ac:spMkLst>
        </pc:spChg>
        <pc:spChg chg="add del mod ord">
          <ac:chgData name="Mayank Prajapati" userId="fe334757c22430ae" providerId="LiveId" clId="{12BE04BB-0DC1-42A8-90D4-77F2D7126AA8}" dt="2022-12-25T11:53:03.592" v="424" actId="700"/>
          <ac:spMkLst>
            <pc:docMk/>
            <pc:sldMk cId="3239401502" sldId="263"/>
            <ac:spMk id="5" creationId="{4091876A-273D-A929-6958-D9C44EB3A167}"/>
          </ac:spMkLst>
        </pc:spChg>
        <pc:spChg chg="add del mod ord">
          <ac:chgData name="Mayank Prajapati" userId="fe334757c22430ae" providerId="LiveId" clId="{12BE04BB-0DC1-42A8-90D4-77F2D7126AA8}" dt="2022-12-25T11:51:42.343" v="361" actId="931"/>
          <ac:spMkLst>
            <pc:docMk/>
            <pc:sldMk cId="3239401502" sldId="263"/>
            <ac:spMk id="6" creationId="{4C4849A0-51A7-7C5F-D01D-F01662B9BCDC}"/>
          </ac:spMkLst>
        </pc:spChg>
        <pc:spChg chg="add del mod">
          <ac:chgData name="Mayank Prajapati" userId="fe334757c22430ae" providerId="LiveId" clId="{12BE04BB-0DC1-42A8-90D4-77F2D7126AA8}" dt="2023-01-15T15:38:59.252" v="1017" actId="931"/>
          <ac:spMkLst>
            <pc:docMk/>
            <pc:sldMk cId="3239401502" sldId="263"/>
            <ac:spMk id="7" creationId="{4033E6D8-1B15-9860-1D27-69DEE0CB3AA8}"/>
          </ac:spMkLst>
        </pc:spChg>
        <pc:spChg chg="add del mod ord">
          <ac:chgData name="Mayank Prajapati" userId="fe334757c22430ae" providerId="LiveId" clId="{12BE04BB-0DC1-42A8-90D4-77F2D7126AA8}" dt="2022-12-25T11:53:03.592" v="424" actId="700"/>
          <ac:spMkLst>
            <pc:docMk/>
            <pc:sldMk cId="3239401502" sldId="263"/>
            <ac:spMk id="7" creationId="{6F59514A-8075-9262-929D-7603BDC6578F}"/>
          </ac:spMkLst>
        </pc:spChg>
        <pc:spChg chg="add mod ord">
          <ac:chgData name="Mayank Prajapati" userId="fe334757c22430ae" providerId="LiveId" clId="{12BE04BB-0DC1-42A8-90D4-77F2D7126AA8}" dt="2023-01-15T16:08:03.696" v="1221" actId="207"/>
          <ac:spMkLst>
            <pc:docMk/>
            <pc:sldMk cId="3239401502" sldId="263"/>
            <ac:spMk id="10" creationId="{543CBDAC-B780-A313-8AC7-82CC21250369}"/>
          </ac:spMkLst>
        </pc:spChg>
        <pc:spChg chg="add del mod ord">
          <ac:chgData name="Mayank Prajapati" userId="fe334757c22430ae" providerId="LiveId" clId="{12BE04BB-0DC1-42A8-90D4-77F2D7126AA8}" dt="2022-12-25T11:57:07.236" v="469" actId="931"/>
          <ac:spMkLst>
            <pc:docMk/>
            <pc:sldMk cId="3239401502" sldId="263"/>
            <ac:spMk id="11" creationId="{BD50C3F0-C76A-E05B-8C56-AF09FD208EA3}"/>
          </ac:spMkLst>
        </pc:spChg>
        <pc:spChg chg="add del mod">
          <ac:chgData name="Mayank Prajapati" userId="fe334757c22430ae" providerId="LiveId" clId="{12BE04BB-0DC1-42A8-90D4-77F2D7126AA8}" dt="2022-12-25T11:59:06.035" v="471" actId="931"/>
          <ac:spMkLst>
            <pc:docMk/>
            <pc:sldMk cId="3239401502" sldId="263"/>
            <ac:spMk id="15" creationId="{4C58F824-3C6A-36BA-A99B-9874E8EDC3CB}"/>
          </ac:spMkLst>
        </pc:spChg>
        <pc:spChg chg="add del mod">
          <ac:chgData name="Mayank Prajapati" userId="fe334757c22430ae" providerId="LiveId" clId="{12BE04BB-0DC1-42A8-90D4-77F2D7126AA8}" dt="2022-12-25T12:35:31.714" v="900" actId="931"/>
          <ac:spMkLst>
            <pc:docMk/>
            <pc:sldMk cId="3239401502" sldId="263"/>
            <ac:spMk id="19" creationId="{23116C1B-E60E-497F-8A3B-976A8F2B0A6C}"/>
          </ac:spMkLst>
        </pc:spChg>
        <pc:picChg chg="add del mod">
          <ac:chgData name="Mayank Prajapati" userId="fe334757c22430ae" providerId="LiveId" clId="{12BE04BB-0DC1-42A8-90D4-77F2D7126AA8}" dt="2023-01-15T15:38:44.986" v="1016" actId="21"/>
          <ac:picMkLst>
            <pc:docMk/>
            <pc:sldMk cId="3239401502" sldId="263"/>
            <ac:picMk id="5" creationId="{29536BDE-8C50-790A-A184-E39D6481A33A}"/>
          </ac:picMkLst>
        </pc:picChg>
        <pc:picChg chg="add del mod ord">
          <ac:chgData name="Mayank Prajapati" userId="fe334757c22430ae" providerId="LiveId" clId="{12BE04BB-0DC1-42A8-90D4-77F2D7126AA8}" dt="2023-01-15T15:38:30.352" v="1014" actId="21"/>
          <ac:picMkLst>
            <pc:docMk/>
            <pc:sldMk cId="3239401502" sldId="263"/>
            <ac:picMk id="9" creationId="{82C8B3D5-E944-915E-42A6-514C1624CC1B}"/>
          </ac:picMkLst>
        </pc:picChg>
        <pc:picChg chg="add mod">
          <ac:chgData name="Mayank Prajapati" userId="fe334757c22430ae" providerId="LiveId" clId="{12BE04BB-0DC1-42A8-90D4-77F2D7126AA8}" dt="2023-01-15T15:38:59.252" v="1017" actId="931"/>
          <ac:picMkLst>
            <pc:docMk/>
            <pc:sldMk cId="3239401502" sldId="263"/>
            <ac:picMk id="11" creationId="{6584D00E-1E98-1AC3-1B6F-DC88ED87AA4C}"/>
          </ac:picMkLst>
        </pc:picChg>
        <pc:picChg chg="add del mod">
          <ac:chgData name="Mayank Prajapati" userId="fe334757c22430ae" providerId="LiveId" clId="{12BE04BB-0DC1-42A8-90D4-77F2D7126AA8}" dt="2022-12-25T11:58:38.933" v="470" actId="21"/>
          <ac:picMkLst>
            <pc:docMk/>
            <pc:sldMk cId="3239401502" sldId="263"/>
            <ac:picMk id="13" creationId="{F5DC4ACE-78D9-FB74-75D9-56B520F04B4B}"/>
          </ac:picMkLst>
        </pc:picChg>
        <pc:picChg chg="add del mod">
          <ac:chgData name="Mayank Prajapati" userId="fe334757c22430ae" providerId="LiveId" clId="{12BE04BB-0DC1-42A8-90D4-77F2D7126AA8}" dt="2022-12-25T12:35:20.620" v="899" actId="21"/>
          <ac:picMkLst>
            <pc:docMk/>
            <pc:sldMk cId="3239401502" sldId="263"/>
            <ac:picMk id="17" creationId="{89F329C7-EA19-D287-705B-7EC08B2DADE5}"/>
          </ac:picMkLst>
        </pc:pic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3239401502" sldId="263"/>
            <ac:picMk id="21" creationId="{D98EB95F-2282-0884-6C73-C8C4EEC53B9D}"/>
          </ac:picMkLst>
        </pc:picChg>
      </pc:sldChg>
      <pc:sldChg chg="addSp delSp modSp new mod modTransition">
        <pc:chgData name="Mayank Prajapati" userId="fe334757c22430ae" providerId="LiveId" clId="{12BE04BB-0DC1-42A8-90D4-77F2D7126AA8}" dt="2023-01-15T15:50:46.670" v="1189" actId="931"/>
        <pc:sldMkLst>
          <pc:docMk/>
          <pc:sldMk cId="3177539868" sldId="264"/>
        </pc:sldMkLst>
        <pc:spChg chg="mod">
          <ac:chgData name="Mayank Prajapati" userId="fe334757c22430ae" providerId="LiveId" clId="{12BE04BB-0DC1-42A8-90D4-77F2D7126AA8}" dt="2022-12-25T12:16:53.297" v="643" actId="207"/>
          <ac:spMkLst>
            <pc:docMk/>
            <pc:sldMk cId="3177539868" sldId="264"/>
            <ac:spMk id="2" creationId="{3064EAEA-C73F-1116-83E8-108F011A134A}"/>
          </ac:spMkLst>
        </pc:spChg>
        <pc:spChg chg="del">
          <ac:chgData name="Mayank Prajapati" userId="fe334757c22430ae" providerId="LiveId" clId="{12BE04BB-0DC1-42A8-90D4-77F2D7126AA8}" dt="2022-12-25T12:10:33.452" v="487" actId="931"/>
          <ac:spMkLst>
            <pc:docMk/>
            <pc:sldMk cId="3177539868" sldId="264"/>
            <ac:spMk id="3" creationId="{2EC9CE8E-D21B-B7CF-6AA0-4454FFFA322C}"/>
          </ac:spMkLst>
        </pc:spChg>
        <pc:spChg chg="mod">
          <ac:chgData name="Mayank Prajapati" userId="fe334757c22430ae" providerId="LiveId" clId="{12BE04BB-0DC1-42A8-90D4-77F2D7126AA8}" dt="2022-12-27T06:27:57.740" v="1007" actId="27636"/>
          <ac:spMkLst>
            <pc:docMk/>
            <pc:sldMk cId="3177539868" sldId="264"/>
            <ac:spMk id="4" creationId="{9634CCC6-1703-7C96-553C-EA3E81B7E076}"/>
          </ac:spMkLst>
        </pc:spChg>
        <pc:spChg chg="add del mod">
          <ac:chgData name="Mayank Prajapati" userId="fe334757c22430ae" providerId="LiveId" clId="{12BE04BB-0DC1-42A8-90D4-77F2D7126AA8}" dt="2023-01-15T15:50:35.851" v="1187" actId="931"/>
          <ac:spMkLst>
            <pc:docMk/>
            <pc:sldMk cId="3177539868" sldId="264"/>
            <ac:spMk id="5" creationId="{6C7E50EB-B7F3-7D88-6524-342A28F7757D}"/>
          </ac:spMkLst>
        </pc:spChg>
        <pc:spChg chg="add del mod">
          <ac:chgData name="Mayank Prajapati" userId="fe334757c22430ae" providerId="LiveId" clId="{12BE04BB-0DC1-42A8-90D4-77F2D7126AA8}" dt="2023-01-15T15:50:46.670" v="1189" actId="931"/>
          <ac:spMkLst>
            <pc:docMk/>
            <pc:sldMk cId="3177539868" sldId="264"/>
            <ac:spMk id="10" creationId="{A70D8DBE-F614-E6A0-3DFF-4D37436A0DA6}"/>
          </ac:spMkLst>
        </pc:spChg>
        <pc:picChg chg="add del mod">
          <ac:chgData name="Mayank Prajapati" userId="fe334757c22430ae" providerId="LiveId" clId="{12BE04BB-0DC1-42A8-90D4-77F2D7126AA8}" dt="2023-01-15T15:50:31.395" v="1186" actId="21"/>
          <ac:picMkLst>
            <pc:docMk/>
            <pc:sldMk cId="3177539868" sldId="264"/>
            <ac:picMk id="6" creationId="{27C65496-DD16-E2C1-95D9-8FE7616D75CB}"/>
          </ac:picMkLst>
        </pc:picChg>
        <pc:picChg chg="add del mod">
          <ac:chgData name="Mayank Prajapati" userId="fe334757c22430ae" providerId="LiveId" clId="{12BE04BB-0DC1-42A8-90D4-77F2D7126AA8}" dt="2023-01-15T15:50:39.102" v="1188" actId="21"/>
          <ac:picMkLst>
            <pc:docMk/>
            <pc:sldMk cId="3177539868" sldId="264"/>
            <ac:picMk id="8" creationId="{A66745A9-4578-4D42-176E-ED77CEE4D56D}"/>
          </ac:picMkLst>
        </pc:picChg>
        <pc:picChg chg="add mod">
          <ac:chgData name="Mayank Prajapati" userId="fe334757c22430ae" providerId="LiveId" clId="{12BE04BB-0DC1-42A8-90D4-77F2D7126AA8}" dt="2023-01-15T15:50:46.670" v="1189" actId="931"/>
          <ac:picMkLst>
            <pc:docMk/>
            <pc:sldMk cId="3177539868" sldId="264"/>
            <ac:picMk id="12" creationId="{48C9A866-91AF-358F-C4DC-95FC4D7F64E8}"/>
          </ac:picMkLst>
        </pc:picChg>
      </pc:sldChg>
      <pc:sldChg chg="addSp delSp modSp new mod modTransition modClrScheme chgLayout">
        <pc:chgData name="Mayank Prajapati" userId="fe334757c22430ae" providerId="LiveId" clId="{12BE04BB-0DC1-42A8-90D4-77F2D7126AA8}" dt="2023-01-15T15:49:39.386" v="1183" actId="931"/>
        <pc:sldMkLst>
          <pc:docMk/>
          <pc:sldMk cId="299530835" sldId="265"/>
        </pc:sldMkLst>
        <pc:spChg chg="mod ord">
          <ac:chgData name="Mayank Prajapati" userId="fe334757c22430ae" providerId="LiveId" clId="{12BE04BB-0DC1-42A8-90D4-77F2D7126AA8}" dt="2022-12-27T06:27:57.446" v="1004"/>
          <ac:spMkLst>
            <pc:docMk/>
            <pc:sldMk cId="299530835" sldId="265"/>
            <ac:spMk id="2" creationId="{B0064502-6A2E-9082-78FF-4649D589F225}"/>
          </ac:spMkLst>
        </pc:spChg>
        <pc:spChg chg="del">
          <ac:chgData name="Mayank Prajapati" userId="fe334757c22430ae" providerId="LiveId" clId="{12BE04BB-0DC1-42A8-90D4-77F2D7126AA8}" dt="2022-12-25T12:17:18.512" v="645" actId="700"/>
          <ac:spMkLst>
            <pc:docMk/>
            <pc:sldMk cId="299530835" sldId="265"/>
            <ac:spMk id="3" creationId="{EC9959C9-2228-A9BD-D534-2750B9AFF39C}"/>
          </ac:spMkLst>
        </pc:spChg>
        <pc:spChg chg="del mod ord">
          <ac:chgData name="Mayank Prajapati" userId="fe334757c22430ae" providerId="LiveId" clId="{12BE04BB-0DC1-42A8-90D4-77F2D7126AA8}" dt="2022-12-25T12:17:18.512" v="645" actId="700"/>
          <ac:spMkLst>
            <pc:docMk/>
            <pc:sldMk cId="299530835" sldId="265"/>
            <ac:spMk id="4" creationId="{0F2B4B3A-CBB2-E736-9C89-43BB38B1D96B}"/>
          </ac:spMkLst>
        </pc:spChg>
        <pc:spChg chg="add del mod">
          <ac:chgData name="Mayank Prajapati" userId="fe334757c22430ae" providerId="LiveId" clId="{12BE04BB-0DC1-42A8-90D4-77F2D7126AA8}" dt="2023-01-15T15:49:39.386" v="1183" actId="931"/>
          <ac:spMkLst>
            <pc:docMk/>
            <pc:sldMk cId="299530835" sldId="265"/>
            <ac:spMk id="4" creationId="{335C994D-76A3-98EA-1770-74D4EB83D746}"/>
          </ac:spMkLst>
        </pc:spChg>
        <pc:spChg chg="del">
          <ac:chgData name="Mayank Prajapati" userId="fe334757c22430ae" providerId="LiveId" clId="{12BE04BB-0DC1-42A8-90D4-77F2D7126AA8}" dt="2022-12-25T12:17:18.512" v="645" actId="700"/>
          <ac:spMkLst>
            <pc:docMk/>
            <pc:sldMk cId="299530835" sldId="265"/>
            <ac:spMk id="5" creationId="{C0346E3B-0105-31F8-595E-DABD601C6543}"/>
          </ac:spMkLst>
        </pc:spChg>
        <pc:spChg chg="del mod ord">
          <ac:chgData name="Mayank Prajapati" userId="fe334757c22430ae" providerId="LiveId" clId="{12BE04BB-0DC1-42A8-90D4-77F2D7126AA8}" dt="2022-12-25T12:17:18.512" v="645" actId="700"/>
          <ac:spMkLst>
            <pc:docMk/>
            <pc:sldMk cId="299530835" sldId="265"/>
            <ac:spMk id="6" creationId="{0F626141-B076-D6B0-0B9C-C7F1DE145662}"/>
          </ac:spMkLst>
        </pc:spChg>
        <pc:spChg chg="add del mod ord">
          <ac:chgData name="Mayank Prajapati" userId="fe334757c22430ae" providerId="LiveId" clId="{12BE04BB-0DC1-42A8-90D4-77F2D7126AA8}" dt="2022-12-25T12:17:25.592" v="646" actId="931"/>
          <ac:spMkLst>
            <pc:docMk/>
            <pc:sldMk cId="299530835" sldId="265"/>
            <ac:spMk id="7" creationId="{461926CE-9580-67C3-97A2-01A563DA2EB0}"/>
          </ac:spMkLst>
        </pc:spChg>
        <pc:spChg chg="add del mod ord">
          <ac:chgData name="Mayank Prajapati" userId="fe334757c22430ae" providerId="LiveId" clId="{12BE04BB-0DC1-42A8-90D4-77F2D7126AA8}" dt="2022-12-25T12:18:23.171" v="647" actId="931"/>
          <ac:spMkLst>
            <pc:docMk/>
            <pc:sldMk cId="299530835" sldId="265"/>
            <ac:spMk id="8" creationId="{74DE6273-B0B0-132E-E809-EA1E4FC755ED}"/>
          </ac:spMkLst>
        </pc:spChg>
        <pc:picChg chg="add mod">
          <ac:chgData name="Mayank Prajapati" userId="fe334757c22430ae" providerId="LiveId" clId="{12BE04BB-0DC1-42A8-90D4-77F2D7126AA8}" dt="2023-01-15T15:49:39.386" v="1183" actId="931"/>
          <ac:picMkLst>
            <pc:docMk/>
            <pc:sldMk cId="299530835" sldId="265"/>
            <ac:picMk id="6" creationId="{17ECC859-B0C7-0804-D60B-EB654D333B61}"/>
          </ac:picMkLst>
        </pc:picChg>
        <pc:picChg chg="add del mod">
          <ac:chgData name="Mayank Prajapati" userId="fe334757c22430ae" providerId="LiveId" clId="{12BE04BB-0DC1-42A8-90D4-77F2D7126AA8}" dt="2023-01-15T15:49:31.039" v="1182" actId="21"/>
          <ac:picMkLst>
            <pc:docMk/>
            <pc:sldMk cId="299530835" sldId="265"/>
            <ac:picMk id="10" creationId="{4ECE3265-4499-6E3A-AD07-B5BC978B6D57}"/>
          </ac:picMkLst>
        </pc:pic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299530835" sldId="265"/>
            <ac:picMk id="12" creationId="{603A8131-6718-189B-2D4B-27AA8A8EB40C}"/>
          </ac:picMkLst>
        </pc:picChg>
      </pc:sldChg>
      <pc:sldChg chg="addSp delSp modSp new del mod modTransition modClrScheme chgLayout">
        <pc:chgData name="Mayank Prajapati" userId="fe334757c22430ae" providerId="LiveId" clId="{12BE04BB-0DC1-42A8-90D4-77F2D7126AA8}" dt="2023-01-15T16:01:17.295" v="1218" actId="2696"/>
        <pc:sldMkLst>
          <pc:docMk/>
          <pc:sldMk cId="2296187160" sldId="266"/>
        </pc:sldMkLst>
        <pc:spChg chg="del">
          <ac:chgData name="Mayank Prajapati" userId="fe334757c22430ae" providerId="LiveId" clId="{12BE04BB-0DC1-42A8-90D4-77F2D7126AA8}" dt="2022-12-25T12:19:16.802" v="648" actId="700"/>
          <ac:spMkLst>
            <pc:docMk/>
            <pc:sldMk cId="2296187160" sldId="266"/>
            <ac:spMk id="2" creationId="{7B6D8C28-E16C-DCB9-9C51-0A3C4A60CFBE}"/>
          </ac:spMkLst>
        </pc:spChg>
        <pc:spChg chg="del">
          <ac:chgData name="Mayank Prajapati" userId="fe334757c22430ae" providerId="LiveId" clId="{12BE04BB-0DC1-42A8-90D4-77F2D7126AA8}" dt="2022-12-25T12:19:16.802" v="648" actId="700"/>
          <ac:spMkLst>
            <pc:docMk/>
            <pc:sldMk cId="2296187160" sldId="266"/>
            <ac:spMk id="3" creationId="{57B3DB92-1F7A-A1D5-7D5E-E2F28FC87CA8}"/>
          </ac:spMkLst>
        </pc:spChg>
        <pc:spChg chg="del">
          <ac:chgData name="Mayank Prajapati" userId="fe334757c22430ae" providerId="LiveId" clId="{12BE04BB-0DC1-42A8-90D4-77F2D7126AA8}" dt="2022-12-25T12:19:16.802" v="648" actId="700"/>
          <ac:spMkLst>
            <pc:docMk/>
            <pc:sldMk cId="2296187160" sldId="266"/>
            <ac:spMk id="4" creationId="{1E678EA5-37FC-BBC3-4B75-962BA4420048}"/>
          </ac:spMkLst>
        </pc:spChg>
        <pc:spChg chg="add del mod ord">
          <ac:chgData name="Mayank Prajapati" userId="fe334757c22430ae" providerId="LiveId" clId="{12BE04BB-0DC1-42A8-90D4-77F2D7126AA8}" dt="2022-12-25T12:19:43.467" v="649" actId="700"/>
          <ac:spMkLst>
            <pc:docMk/>
            <pc:sldMk cId="2296187160" sldId="266"/>
            <ac:spMk id="5" creationId="{E7F3D716-0D62-DE8E-6DD5-641BEC67376D}"/>
          </ac:spMkLst>
        </pc:spChg>
        <pc:spChg chg="add del mod ord">
          <ac:chgData name="Mayank Prajapati" userId="fe334757c22430ae" providerId="LiveId" clId="{12BE04BB-0DC1-42A8-90D4-77F2D7126AA8}" dt="2022-12-25T12:19:43.467" v="649" actId="700"/>
          <ac:spMkLst>
            <pc:docMk/>
            <pc:sldMk cId="2296187160" sldId="266"/>
            <ac:spMk id="6" creationId="{2B604AB9-F77A-638E-7FBE-3F695640C40D}"/>
          </ac:spMkLst>
        </pc:spChg>
        <pc:spChg chg="add del mod ord">
          <ac:chgData name="Mayank Prajapati" userId="fe334757c22430ae" providerId="LiveId" clId="{12BE04BB-0DC1-42A8-90D4-77F2D7126AA8}" dt="2022-12-25T12:19:43.467" v="649" actId="700"/>
          <ac:spMkLst>
            <pc:docMk/>
            <pc:sldMk cId="2296187160" sldId="266"/>
            <ac:spMk id="7" creationId="{BA8FEB4C-AD66-83D4-11F4-B1DA3AD36D9A}"/>
          </ac:spMkLst>
        </pc:spChg>
        <pc:spChg chg="add mod ord">
          <ac:chgData name="Mayank Prajapati" userId="fe334757c22430ae" providerId="LiveId" clId="{12BE04BB-0DC1-42A8-90D4-77F2D7126AA8}" dt="2022-12-27T06:27:57.446" v="1004"/>
          <ac:spMkLst>
            <pc:docMk/>
            <pc:sldMk cId="2296187160" sldId="266"/>
            <ac:spMk id="8" creationId="{0DF9F830-53E9-45DC-D97B-2F04AAF20D25}"/>
          </ac:spMkLst>
        </pc:spChg>
        <pc:spChg chg="add mod ord">
          <ac:chgData name="Mayank Prajapati" userId="fe334757c22430ae" providerId="LiveId" clId="{12BE04BB-0DC1-42A8-90D4-77F2D7126AA8}" dt="2023-01-15T15:53:57.593" v="1195" actId="20577"/>
          <ac:spMkLst>
            <pc:docMk/>
            <pc:sldMk cId="2296187160" sldId="266"/>
            <ac:spMk id="9" creationId="{65B4068E-F872-6AC9-CECD-9E8647E91C7D}"/>
          </ac:spMkLst>
        </pc:spChg>
      </pc:sldChg>
      <pc:sldChg chg="addSp delSp modSp new mod modTransition modClrScheme chgLayout">
        <pc:chgData name="Mayank Prajapati" userId="fe334757c22430ae" providerId="LiveId" clId="{12BE04BB-0DC1-42A8-90D4-77F2D7126AA8}" dt="2023-01-15T16:01:08.115" v="1217" actId="20577"/>
        <pc:sldMkLst>
          <pc:docMk/>
          <pc:sldMk cId="3550876488" sldId="267"/>
        </pc:sldMkLst>
        <pc:spChg chg="del mod ord">
          <ac:chgData name="Mayank Prajapati" userId="fe334757c22430ae" providerId="LiveId" clId="{12BE04BB-0DC1-42A8-90D4-77F2D7126AA8}" dt="2022-12-25T12:24:15.478" v="860" actId="700"/>
          <ac:spMkLst>
            <pc:docMk/>
            <pc:sldMk cId="3550876488" sldId="267"/>
            <ac:spMk id="2" creationId="{022655AE-320C-FC56-26C1-2AA74C5047DB}"/>
          </ac:spMkLst>
        </pc:spChg>
        <pc:spChg chg="del">
          <ac:chgData name="Mayank Prajapati" userId="fe334757c22430ae" providerId="LiveId" clId="{12BE04BB-0DC1-42A8-90D4-77F2D7126AA8}" dt="2022-12-25T12:24:15.478" v="860" actId="700"/>
          <ac:spMkLst>
            <pc:docMk/>
            <pc:sldMk cId="3550876488" sldId="267"/>
            <ac:spMk id="3" creationId="{4A047C8D-FC80-5A1A-08BF-3D6F3C26B805}"/>
          </ac:spMkLst>
        </pc:spChg>
        <pc:spChg chg="add del mod">
          <ac:chgData name="Mayank Prajapati" userId="fe334757c22430ae" providerId="LiveId" clId="{12BE04BB-0DC1-42A8-90D4-77F2D7126AA8}" dt="2023-01-15T15:50:04.923" v="1185" actId="931"/>
          <ac:spMkLst>
            <pc:docMk/>
            <pc:sldMk cId="3550876488" sldId="267"/>
            <ac:spMk id="3" creationId="{6F93F1CA-2B92-A0AA-0171-6A4A1334AF7B}"/>
          </ac:spMkLst>
        </pc:spChg>
        <pc:spChg chg="del mod ord">
          <ac:chgData name="Mayank Prajapati" userId="fe334757c22430ae" providerId="LiveId" clId="{12BE04BB-0DC1-42A8-90D4-77F2D7126AA8}" dt="2022-12-25T12:24:15.478" v="860" actId="700"/>
          <ac:spMkLst>
            <pc:docMk/>
            <pc:sldMk cId="3550876488" sldId="267"/>
            <ac:spMk id="4" creationId="{DD2C3865-56E3-9629-663D-E079D7F5BC26}"/>
          </ac:spMkLst>
        </pc:spChg>
        <pc:spChg chg="del">
          <ac:chgData name="Mayank Prajapati" userId="fe334757c22430ae" providerId="LiveId" clId="{12BE04BB-0DC1-42A8-90D4-77F2D7126AA8}" dt="2022-12-25T12:24:15.478" v="860" actId="700"/>
          <ac:spMkLst>
            <pc:docMk/>
            <pc:sldMk cId="3550876488" sldId="267"/>
            <ac:spMk id="5" creationId="{13A53E4E-8CC3-7D72-0643-5C5EF1DF4FD0}"/>
          </ac:spMkLst>
        </pc:spChg>
        <pc:spChg chg="del mod ord">
          <ac:chgData name="Mayank Prajapati" userId="fe334757c22430ae" providerId="LiveId" clId="{12BE04BB-0DC1-42A8-90D4-77F2D7126AA8}" dt="2022-12-25T12:24:15.478" v="860" actId="700"/>
          <ac:spMkLst>
            <pc:docMk/>
            <pc:sldMk cId="3550876488" sldId="267"/>
            <ac:spMk id="6" creationId="{31979FEB-2D04-EEC1-3F3C-6467B6E4A44E}"/>
          </ac:spMkLst>
        </pc:spChg>
        <pc:spChg chg="add mod ord">
          <ac:chgData name="Mayank Prajapati" userId="fe334757c22430ae" providerId="LiveId" clId="{12BE04BB-0DC1-42A8-90D4-77F2D7126AA8}" dt="2023-01-15T16:01:08.115" v="1217" actId="20577"/>
          <ac:spMkLst>
            <pc:docMk/>
            <pc:sldMk cId="3550876488" sldId="267"/>
            <ac:spMk id="7" creationId="{83AAF298-B25F-082F-2D6C-03D1F10F6900}"/>
          </ac:spMkLst>
        </pc:spChg>
        <pc:spChg chg="add del mod ord">
          <ac:chgData name="Mayank Prajapati" userId="fe334757c22430ae" providerId="LiveId" clId="{12BE04BB-0DC1-42A8-90D4-77F2D7126AA8}" dt="2022-12-25T12:25:22.782" v="893" actId="931"/>
          <ac:spMkLst>
            <pc:docMk/>
            <pc:sldMk cId="3550876488" sldId="267"/>
            <ac:spMk id="8" creationId="{189AFA76-9927-43E6-5170-8E95948E2BA9}"/>
          </ac:spMkLst>
        </pc:spChg>
        <pc:spChg chg="add del mod ord">
          <ac:chgData name="Mayank Prajapati" userId="fe334757c22430ae" providerId="LiveId" clId="{12BE04BB-0DC1-42A8-90D4-77F2D7126AA8}" dt="2022-12-25T12:26:01.468" v="894" actId="931"/>
          <ac:spMkLst>
            <pc:docMk/>
            <pc:sldMk cId="3550876488" sldId="267"/>
            <ac:spMk id="9" creationId="{4E8C65E1-1B8B-3FE5-5FFE-CD70D08DB2EB}"/>
          </ac:spMkLst>
        </pc:spChg>
        <pc:picChg chg="add mod">
          <ac:chgData name="Mayank Prajapati" userId="fe334757c22430ae" providerId="LiveId" clId="{12BE04BB-0DC1-42A8-90D4-77F2D7126AA8}" dt="2023-01-15T15:50:04.923" v="1185" actId="931"/>
          <ac:picMkLst>
            <pc:docMk/>
            <pc:sldMk cId="3550876488" sldId="267"/>
            <ac:picMk id="5" creationId="{F1BF81F5-809E-659A-660C-21153B5BD1BF}"/>
          </ac:picMkLst>
        </pc:picChg>
        <pc:picChg chg="add del mod">
          <ac:chgData name="Mayank Prajapati" userId="fe334757c22430ae" providerId="LiveId" clId="{12BE04BB-0DC1-42A8-90D4-77F2D7126AA8}" dt="2023-01-15T15:49:55.612" v="1184" actId="21"/>
          <ac:picMkLst>
            <pc:docMk/>
            <pc:sldMk cId="3550876488" sldId="267"/>
            <ac:picMk id="11" creationId="{2180D900-E409-BB98-7CE1-993FA3C2826E}"/>
          </ac:picMkLst>
        </pc:pic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3550876488" sldId="267"/>
            <ac:picMk id="13" creationId="{B6C430E4-4949-D04F-B2AD-F48FCA49209A}"/>
          </ac:picMkLst>
        </pc:picChg>
      </pc:sldChg>
      <pc:sldChg chg="addSp delSp modSp new mod ord modTransition">
        <pc:chgData name="Mayank Prajapati" userId="fe334757c22430ae" providerId="LiveId" clId="{12BE04BB-0DC1-42A8-90D4-77F2D7126AA8}" dt="2022-12-27T06:27:57.446" v="1004"/>
        <pc:sldMkLst>
          <pc:docMk/>
          <pc:sldMk cId="537681070" sldId="268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537681070" sldId="268"/>
            <ac:spMk id="2" creationId="{08B4B34A-2DE4-327A-3F7A-5BF6A0E20461}"/>
          </ac:spMkLst>
        </pc:spChg>
        <pc:spChg chg="del">
          <ac:chgData name="Mayank Prajapati" userId="fe334757c22430ae" providerId="LiveId" clId="{12BE04BB-0DC1-42A8-90D4-77F2D7126AA8}" dt="2022-12-27T06:10:44.005" v="938" actId="931"/>
          <ac:spMkLst>
            <pc:docMk/>
            <pc:sldMk cId="537681070" sldId="268"/>
            <ac:spMk id="3" creationId="{61A72E8D-344D-B280-D4E1-A5244456C561}"/>
          </ac:spMkLst>
        </pc:sp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537681070" sldId="268"/>
            <ac:picMk id="5" creationId="{82335793-4EEF-83FC-8776-7B5DA694C699}"/>
          </ac:picMkLst>
        </pc:picChg>
      </pc:sldChg>
      <pc:sldChg chg="addSp delSp modSp new mod modTransition">
        <pc:chgData name="Mayank Prajapati" userId="fe334757c22430ae" providerId="LiveId" clId="{12BE04BB-0DC1-42A8-90D4-77F2D7126AA8}" dt="2023-01-15T15:57:34.279" v="1213" actId="931"/>
        <pc:sldMkLst>
          <pc:docMk/>
          <pc:sldMk cId="2181105601" sldId="269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2181105601" sldId="269"/>
            <ac:spMk id="2" creationId="{CAA68863-DD1E-3189-18CF-CFB10AB1E3FD}"/>
          </ac:spMkLst>
        </pc:spChg>
        <pc:spChg chg="del">
          <ac:chgData name="Mayank Prajapati" userId="fe334757c22430ae" providerId="LiveId" clId="{12BE04BB-0DC1-42A8-90D4-77F2D7126AA8}" dt="2022-12-27T06:13:18.835" v="965" actId="931"/>
          <ac:spMkLst>
            <pc:docMk/>
            <pc:sldMk cId="2181105601" sldId="269"/>
            <ac:spMk id="3" creationId="{4364101E-B708-D01B-DAE9-E89620CB9754}"/>
          </ac:spMkLst>
        </pc:spChg>
        <pc:spChg chg="del">
          <ac:chgData name="Mayank Prajapati" userId="fe334757c22430ae" providerId="LiveId" clId="{12BE04BB-0DC1-42A8-90D4-77F2D7126AA8}" dt="2022-12-27T06:15:35.576" v="966" actId="931"/>
          <ac:spMkLst>
            <pc:docMk/>
            <pc:sldMk cId="2181105601" sldId="269"/>
            <ac:spMk id="4" creationId="{83129279-C579-1FF9-404D-C62CD8C66F3C}"/>
          </ac:spMkLst>
        </pc:spChg>
        <pc:spChg chg="add del mod">
          <ac:chgData name="Mayank Prajapati" userId="fe334757c22430ae" providerId="LiveId" clId="{12BE04BB-0DC1-42A8-90D4-77F2D7126AA8}" dt="2023-01-15T15:57:34.279" v="1213" actId="931"/>
          <ac:spMkLst>
            <pc:docMk/>
            <pc:sldMk cId="2181105601" sldId="269"/>
            <ac:spMk id="4" creationId="{A7C1CB7D-3E35-1A69-4B1F-8F5CFFBD67D7}"/>
          </ac:spMkLst>
        </pc:spChg>
        <pc:picChg chg="add del mod">
          <ac:chgData name="Mayank Prajapati" userId="fe334757c22430ae" providerId="LiveId" clId="{12BE04BB-0DC1-42A8-90D4-77F2D7126AA8}" dt="2023-01-15T15:57:14.890" v="1212" actId="21"/>
          <ac:picMkLst>
            <pc:docMk/>
            <pc:sldMk cId="2181105601" sldId="269"/>
            <ac:picMk id="6" creationId="{836BF635-3B52-B60A-15FE-FD1A3C0D7D4C}"/>
          </ac:picMkLst>
        </pc:picChg>
        <pc:picChg chg="add mod">
          <ac:chgData name="Mayank Prajapati" userId="fe334757c22430ae" providerId="LiveId" clId="{12BE04BB-0DC1-42A8-90D4-77F2D7126AA8}" dt="2023-01-15T15:57:34.279" v="1213" actId="931"/>
          <ac:picMkLst>
            <pc:docMk/>
            <pc:sldMk cId="2181105601" sldId="269"/>
            <ac:picMk id="7" creationId="{82D8EDBC-B617-326C-3A7B-6E5C8551ED6A}"/>
          </ac:picMkLst>
        </pc:picChg>
        <pc:picChg chg="add mod">
          <ac:chgData name="Mayank Prajapati" userId="fe334757c22430ae" providerId="LiveId" clId="{12BE04BB-0DC1-42A8-90D4-77F2D7126AA8}" dt="2022-12-27T06:27:57.446" v="1004"/>
          <ac:picMkLst>
            <pc:docMk/>
            <pc:sldMk cId="2181105601" sldId="269"/>
            <ac:picMk id="8" creationId="{DA73E9EA-8CEF-D915-35EC-95756A148477}"/>
          </ac:picMkLst>
        </pc:picChg>
      </pc:sldChg>
      <pc:sldChg chg="addSp delSp modSp new mod modTransition">
        <pc:chgData name="Mayank Prajapati" userId="fe334757c22430ae" providerId="LiveId" clId="{12BE04BB-0DC1-42A8-90D4-77F2D7126AA8}" dt="2023-01-15T16:02:00.394" v="1220" actId="1076"/>
        <pc:sldMkLst>
          <pc:docMk/>
          <pc:sldMk cId="1473352811" sldId="270"/>
        </pc:sldMkLst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473352811" sldId="270"/>
            <ac:spMk id="2" creationId="{2913D8B6-066B-6628-9074-4BD57E7F3AE2}"/>
          </ac:spMkLst>
        </pc:spChg>
        <pc:spChg chg="del">
          <ac:chgData name="Mayank Prajapati" userId="fe334757c22430ae" providerId="LiveId" clId="{12BE04BB-0DC1-42A8-90D4-77F2D7126AA8}" dt="2022-12-27T06:16:53.565" v="968" actId="931"/>
          <ac:spMkLst>
            <pc:docMk/>
            <pc:sldMk cId="1473352811" sldId="270"/>
            <ac:spMk id="3" creationId="{4E871131-171F-E83E-88F4-045854BFDCA0}"/>
          </ac:spMkLst>
        </pc:spChg>
        <pc:spChg chg="mod">
          <ac:chgData name="Mayank Prajapati" userId="fe334757c22430ae" providerId="LiveId" clId="{12BE04BB-0DC1-42A8-90D4-77F2D7126AA8}" dt="2022-12-27T06:27:57.446" v="1004"/>
          <ac:spMkLst>
            <pc:docMk/>
            <pc:sldMk cId="1473352811" sldId="270"/>
            <ac:spMk id="4" creationId="{46841FE8-AB7A-34F2-BFF2-87A1D847C677}"/>
          </ac:spMkLst>
        </pc:spChg>
        <pc:spChg chg="add del mod">
          <ac:chgData name="Mayank Prajapati" userId="fe334757c22430ae" providerId="LiveId" clId="{12BE04BB-0DC1-42A8-90D4-77F2D7126AA8}" dt="2023-01-15T15:51:58.159" v="1191" actId="931"/>
          <ac:spMkLst>
            <pc:docMk/>
            <pc:sldMk cId="1473352811" sldId="270"/>
            <ac:spMk id="5" creationId="{2F8AA059-DD87-667E-37C4-CEEE3335D666}"/>
          </ac:spMkLst>
        </pc:spChg>
        <pc:spChg chg="add del mod">
          <ac:chgData name="Mayank Prajapati" userId="fe334757c22430ae" providerId="LiveId" clId="{12BE04BB-0DC1-42A8-90D4-77F2D7126AA8}" dt="2023-01-15T15:55:52.592" v="1211" actId="931"/>
          <ac:spMkLst>
            <pc:docMk/>
            <pc:sldMk cId="1473352811" sldId="270"/>
            <ac:spMk id="10" creationId="{616D8FDC-B948-ADE2-B9E3-7053B31EDFDB}"/>
          </ac:spMkLst>
        </pc:spChg>
        <pc:picChg chg="add del mod">
          <ac:chgData name="Mayank Prajapati" userId="fe334757c22430ae" providerId="LiveId" clId="{12BE04BB-0DC1-42A8-90D4-77F2D7126AA8}" dt="2023-01-15T15:50:55.906" v="1190" actId="21"/>
          <ac:picMkLst>
            <pc:docMk/>
            <pc:sldMk cId="1473352811" sldId="270"/>
            <ac:picMk id="6" creationId="{B051F9DE-AA0A-2E61-75FC-98122DCF5C05}"/>
          </ac:picMkLst>
        </pc:picChg>
        <pc:picChg chg="add del mod">
          <ac:chgData name="Mayank Prajapati" userId="fe334757c22430ae" providerId="LiveId" clId="{12BE04BB-0DC1-42A8-90D4-77F2D7126AA8}" dt="2023-01-15T15:52:10.258" v="1193" actId="21"/>
          <ac:picMkLst>
            <pc:docMk/>
            <pc:sldMk cId="1473352811" sldId="270"/>
            <ac:picMk id="8" creationId="{C9F45B25-AEB9-FBE3-8ADF-C0A063F45D5B}"/>
          </ac:picMkLst>
        </pc:picChg>
        <pc:picChg chg="add mod">
          <ac:chgData name="Mayank Prajapati" userId="fe334757c22430ae" providerId="LiveId" clId="{12BE04BB-0DC1-42A8-90D4-77F2D7126AA8}" dt="2023-01-15T16:02:00.394" v="1220" actId="1076"/>
          <ac:picMkLst>
            <pc:docMk/>
            <pc:sldMk cId="1473352811" sldId="270"/>
            <ac:picMk id="12" creationId="{E80566CD-BE12-41B7-2EEC-F671F43BC02D}"/>
          </ac:picMkLst>
        </pc:picChg>
      </pc:sldChg>
      <pc:sldChg chg="addSp delSp modSp new mod modClrScheme chgLayout">
        <pc:chgData name="Mayank Prajapati" userId="fe334757c22430ae" providerId="LiveId" clId="{12BE04BB-0DC1-42A8-90D4-77F2D7126AA8}" dt="2023-01-15T15:48:54.534" v="1180" actId="113"/>
        <pc:sldMkLst>
          <pc:docMk/>
          <pc:sldMk cId="2667398307" sldId="271"/>
        </pc:sldMkLst>
        <pc:spChg chg="del mod ord">
          <ac:chgData name="Mayank Prajapati" userId="fe334757c22430ae" providerId="LiveId" clId="{12BE04BB-0DC1-42A8-90D4-77F2D7126AA8}" dt="2023-01-15T15:40:33.674" v="1019" actId="700"/>
          <ac:spMkLst>
            <pc:docMk/>
            <pc:sldMk cId="2667398307" sldId="271"/>
            <ac:spMk id="2" creationId="{6B71EA8C-3F43-0EE8-D463-B2388E1B1659}"/>
          </ac:spMkLst>
        </pc:spChg>
        <pc:spChg chg="del mod ord">
          <ac:chgData name="Mayank Prajapati" userId="fe334757c22430ae" providerId="LiveId" clId="{12BE04BB-0DC1-42A8-90D4-77F2D7126AA8}" dt="2023-01-15T15:40:33.674" v="1019" actId="700"/>
          <ac:spMkLst>
            <pc:docMk/>
            <pc:sldMk cId="2667398307" sldId="271"/>
            <ac:spMk id="3" creationId="{42DBEAC4-4DDE-1EAE-FE5C-0C7344D729CF}"/>
          </ac:spMkLst>
        </pc:spChg>
        <pc:spChg chg="del mod ord">
          <ac:chgData name="Mayank Prajapati" userId="fe334757c22430ae" providerId="LiveId" clId="{12BE04BB-0DC1-42A8-90D4-77F2D7126AA8}" dt="2023-01-15T15:40:33.674" v="1019" actId="700"/>
          <ac:spMkLst>
            <pc:docMk/>
            <pc:sldMk cId="2667398307" sldId="271"/>
            <ac:spMk id="4" creationId="{2FD810B6-A449-DE12-F46C-7BFFC7FA38E2}"/>
          </ac:spMkLst>
        </pc:spChg>
        <pc:spChg chg="add del mod ord">
          <ac:chgData name="Mayank Prajapati" userId="fe334757c22430ae" providerId="LiveId" clId="{12BE04BB-0DC1-42A8-90D4-77F2D7126AA8}" dt="2023-01-15T15:41:04.180" v="1022" actId="700"/>
          <ac:spMkLst>
            <pc:docMk/>
            <pc:sldMk cId="2667398307" sldId="271"/>
            <ac:spMk id="5" creationId="{FA8ED538-36B8-81A3-0AAE-05E155D5F01F}"/>
          </ac:spMkLst>
        </pc:spChg>
        <pc:spChg chg="add del mod ord">
          <ac:chgData name="Mayank Prajapati" userId="fe334757c22430ae" providerId="LiveId" clId="{12BE04BB-0DC1-42A8-90D4-77F2D7126AA8}" dt="2023-01-15T15:40:49.329" v="1020" actId="931"/>
          <ac:spMkLst>
            <pc:docMk/>
            <pc:sldMk cId="2667398307" sldId="271"/>
            <ac:spMk id="6" creationId="{D994F8B0-D763-454F-0A00-8047478AE9F8}"/>
          </ac:spMkLst>
        </pc:spChg>
        <pc:spChg chg="add del mod ord">
          <ac:chgData name="Mayank Prajapati" userId="fe334757c22430ae" providerId="LiveId" clId="{12BE04BB-0DC1-42A8-90D4-77F2D7126AA8}" dt="2023-01-15T15:41:04.180" v="1022" actId="700"/>
          <ac:spMkLst>
            <pc:docMk/>
            <pc:sldMk cId="2667398307" sldId="271"/>
            <ac:spMk id="7" creationId="{4C20D954-8A4B-60E6-0314-66A5751CAADD}"/>
          </ac:spMkLst>
        </pc:spChg>
        <pc:spChg chg="add del mod ord">
          <ac:chgData name="Mayank Prajapati" userId="fe334757c22430ae" providerId="LiveId" clId="{12BE04BB-0DC1-42A8-90D4-77F2D7126AA8}" dt="2023-01-15T15:41:04.180" v="1022" actId="700"/>
          <ac:spMkLst>
            <pc:docMk/>
            <pc:sldMk cId="2667398307" sldId="271"/>
            <ac:spMk id="11" creationId="{1258F18C-34BB-FA62-0648-8620A40F00A0}"/>
          </ac:spMkLst>
        </pc:spChg>
        <pc:spChg chg="add mod ord">
          <ac:chgData name="Mayank Prajapati" userId="fe334757c22430ae" providerId="LiveId" clId="{12BE04BB-0DC1-42A8-90D4-77F2D7126AA8}" dt="2023-01-15T15:43:02.244" v="1043" actId="700"/>
          <ac:spMkLst>
            <pc:docMk/>
            <pc:sldMk cId="2667398307" sldId="271"/>
            <ac:spMk id="12" creationId="{2BB5FF98-0569-EC84-3D41-A40022B93229}"/>
          </ac:spMkLst>
        </pc:spChg>
        <pc:spChg chg="add del mod ord">
          <ac:chgData name="Mayank Prajapati" userId="fe334757c22430ae" providerId="LiveId" clId="{12BE04BB-0DC1-42A8-90D4-77F2D7126AA8}" dt="2023-01-15T15:41:11.927" v="1023" actId="931"/>
          <ac:spMkLst>
            <pc:docMk/>
            <pc:sldMk cId="2667398307" sldId="271"/>
            <ac:spMk id="13" creationId="{B4DC4B52-0F98-7916-9D98-272B6AF0E5B1}"/>
          </ac:spMkLst>
        </pc:spChg>
        <pc:spChg chg="add mod ord">
          <ac:chgData name="Mayank Prajapati" userId="fe334757c22430ae" providerId="LiveId" clId="{12BE04BB-0DC1-42A8-90D4-77F2D7126AA8}" dt="2023-01-15T15:48:54.534" v="1180" actId="113"/>
          <ac:spMkLst>
            <pc:docMk/>
            <pc:sldMk cId="2667398307" sldId="271"/>
            <ac:spMk id="16" creationId="{0EA35B8F-DB8C-24F5-AB4D-FB22E943A415}"/>
          </ac:spMkLst>
        </pc:spChg>
        <pc:picChg chg="add del mod">
          <ac:chgData name="Mayank Prajapati" userId="fe334757c22430ae" providerId="LiveId" clId="{12BE04BB-0DC1-42A8-90D4-77F2D7126AA8}" dt="2023-01-15T15:40:55.021" v="1021" actId="21"/>
          <ac:picMkLst>
            <pc:docMk/>
            <pc:sldMk cId="2667398307" sldId="271"/>
            <ac:picMk id="9" creationId="{89E69C78-BE00-C25C-E1F9-D9DE97B95A95}"/>
          </ac:picMkLst>
        </pc:picChg>
        <pc:picChg chg="add mod ord">
          <ac:chgData name="Mayank Prajapati" userId="fe334757c22430ae" providerId="LiveId" clId="{12BE04BB-0DC1-42A8-90D4-77F2D7126AA8}" dt="2023-01-15T15:43:02.244" v="1043" actId="700"/>
          <ac:picMkLst>
            <pc:docMk/>
            <pc:sldMk cId="2667398307" sldId="271"/>
            <ac:picMk id="15" creationId="{8C4B7098-B705-4ADF-0B25-44DA466B8532}"/>
          </ac:picMkLst>
        </pc:picChg>
      </pc:sldChg>
      <pc:sldMasterChg chg="setBg">
        <pc:chgData name="Mayank Prajapati" userId="fe334757c22430ae" providerId="LiveId" clId="{12BE04BB-0DC1-42A8-90D4-77F2D7126AA8}" dt="2022-12-25T12:06:46.192" v="485"/>
        <pc:sldMasterMkLst>
          <pc:docMk/>
          <pc:sldMasterMk cId="236848585" sldId="2147483828"/>
        </pc:sldMasterMkLst>
      </pc:sldMasterChg>
      <pc:sldMasterChg chg="modSldLayout">
        <pc:chgData name="Mayank Prajapati" userId="fe334757c22430ae" providerId="LiveId" clId="{12BE04BB-0DC1-42A8-90D4-77F2D7126AA8}" dt="2022-12-27T06:23:37.433" v="989"/>
        <pc:sldMasterMkLst>
          <pc:docMk/>
          <pc:sldMasterMk cId="2361951628" sldId="2147483877"/>
        </pc:sldMasterMkLst>
        <pc:sldLayoutChg chg="delSp">
          <pc:chgData name="Mayank Prajapati" userId="fe334757c22430ae" providerId="LiveId" clId="{12BE04BB-0DC1-42A8-90D4-77F2D7126AA8}" dt="2022-12-27T06:23:37.433" v="989"/>
          <pc:sldLayoutMkLst>
            <pc:docMk/>
            <pc:sldMasterMk cId="2361951628" sldId="2147483877"/>
            <pc:sldLayoutMk cId="3079229307" sldId="2147483894"/>
          </pc:sldLayoutMkLst>
          <pc:cxnChg chg="del">
            <ac:chgData name="Mayank Prajapati" userId="fe334757c22430ae" providerId="LiveId" clId="{12BE04BB-0DC1-42A8-90D4-77F2D7126AA8}" dt="2022-12-27T06:23:37.433" v="989"/>
            <ac:cxnSpMkLst>
              <pc:docMk/>
              <pc:sldMasterMk cId="2361951628" sldId="2147483877"/>
              <pc:sldLayoutMk cId="3079229307" sldId="2147483894"/>
              <ac:cxnSpMk id="7" creationId="{00000000-0000-0000-0000-000000000000}"/>
            </ac:cxnSpMkLst>
          </pc:cxnChg>
        </pc:sldLayoutChg>
        <pc:sldLayoutChg chg="delSp">
          <pc:chgData name="Mayank Prajapati" userId="fe334757c22430ae" providerId="LiveId" clId="{12BE04BB-0DC1-42A8-90D4-77F2D7126AA8}" dt="2022-12-27T06:23:37.433" v="989"/>
          <pc:sldLayoutMkLst>
            <pc:docMk/>
            <pc:sldMasterMk cId="2361951628" sldId="2147483877"/>
            <pc:sldLayoutMk cId="3691844630" sldId="2147483896"/>
          </pc:sldLayoutMkLst>
          <pc:cxnChg chg="del">
            <ac:chgData name="Mayank Prajapati" userId="fe334757c22430ae" providerId="LiveId" clId="{12BE04BB-0DC1-42A8-90D4-77F2D7126AA8}" dt="2022-12-27T06:23:37.433" v="989"/>
            <ac:cxnSpMkLst>
              <pc:docMk/>
              <pc:sldMasterMk cId="2361951628" sldId="2147483877"/>
              <pc:sldLayoutMk cId="3691844630" sldId="2147483896"/>
              <ac:cxnSpMk id="8" creationId="{00000000-0000-0000-0000-000000000000}"/>
            </ac:cxnSpMkLst>
          </pc:cxnChg>
        </pc:sldLayoutChg>
        <pc:sldLayoutChg chg="delSp">
          <pc:chgData name="Mayank Prajapati" userId="fe334757c22430ae" providerId="LiveId" clId="{12BE04BB-0DC1-42A8-90D4-77F2D7126AA8}" dt="2022-12-27T06:23:37.433" v="989"/>
          <pc:sldLayoutMkLst>
            <pc:docMk/>
            <pc:sldMasterMk cId="2361951628" sldId="2147483877"/>
            <pc:sldLayoutMk cId="3999699650" sldId="2147483897"/>
          </pc:sldLayoutMkLst>
          <pc:cxnChg chg="del">
            <ac:chgData name="Mayank Prajapati" userId="fe334757c22430ae" providerId="LiveId" clId="{12BE04BB-0DC1-42A8-90D4-77F2D7126AA8}" dt="2022-12-27T06:23:37.433" v="989"/>
            <ac:cxnSpMkLst>
              <pc:docMk/>
              <pc:sldMasterMk cId="2361951628" sldId="2147483877"/>
              <pc:sldLayoutMk cId="3999699650" sldId="2147483897"/>
              <ac:cxnSpMk id="16" creationId="{00000000-0000-0000-0000-000000000000}"/>
            </ac:cxnSpMkLst>
          </pc:cxnChg>
        </pc:sldLayoutChg>
      </pc:sldMasterChg>
      <pc:sldMasterChg chg="modSldLayout">
        <pc:chgData name="Mayank Prajapati" userId="fe334757c22430ae" providerId="LiveId" clId="{12BE04BB-0DC1-42A8-90D4-77F2D7126AA8}" dt="2022-12-27T06:27:40.657" v="999"/>
        <pc:sldMasterMkLst>
          <pc:docMk/>
          <pc:sldMasterMk cId="2355986562" sldId="2147483939"/>
        </pc:sldMasterMkLst>
        <pc:sldLayoutChg chg="delSp">
          <pc:chgData name="Mayank Prajapati" userId="fe334757c22430ae" providerId="LiveId" clId="{12BE04BB-0DC1-42A8-90D4-77F2D7126AA8}" dt="2022-12-27T06:27:40.657" v="999"/>
          <pc:sldLayoutMkLst>
            <pc:docMk/>
            <pc:sldMasterMk cId="2355986562" sldId="2147483939"/>
            <pc:sldLayoutMk cId="1882860443" sldId="2147483957"/>
          </pc:sldLayoutMkLst>
          <pc:cxnChg chg="del">
            <ac:chgData name="Mayank Prajapati" userId="fe334757c22430ae" providerId="LiveId" clId="{12BE04BB-0DC1-42A8-90D4-77F2D7126AA8}" dt="2022-12-27T06:27:40.657" v="999"/>
            <ac:cxnSpMkLst>
              <pc:docMk/>
              <pc:sldMasterMk cId="2355986562" sldId="2147483939"/>
              <pc:sldLayoutMk cId="1882860443" sldId="2147483957"/>
              <ac:cxnSpMk id="7" creationId="{00000000-0000-0000-0000-000000000000}"/>
            </ac:cxnSpMkLst>
          </pc:cxnChg>
        </pc:sldLayoutChg>
        <pc:sldLayoutChg chg="delSp">
          <pc:chgData name="Mayank Prajapati" userId="fe334757c22430ae" providerId="LiveId" clId="{12BE04BB-0DC1-42A8-90D4-77F2D7126AA8}" dt="2022-12-27T06:27:40.657" v="999"/>
          <pc:sldLayoutMkLst>
            <pc:docMk/>
            <pc:sldMasterMk cId="2355986562" sldId="2147483939"/>
            <pc:sldLayoutMk cId="3471723776" sldId="2147483958"/>
          </pc:sldLayoutMkLst>
          <pc:cxnChg chg="del">
            <ac:chgData name="Mayank Prajapati" userId="fe334757c22430ae" providerId="LiveId" clId="{12BE04BB-0DC1-42A8-90D4-77F2D7126AA8}" dt="2022-12-27T06:27:40.657" v="999"/>
            <ac:cxnSpMkLst>
              <pc:docMk/>
              <pc:sldMasterMk cId="2355986562" sldId="2147483939"/>
              <pc:sldLayoutMk cId="3471723776" sldId="2147483958"/>
              <ac:cxnSpMk id="8" creationId="{00000000-0000-0000-0000-000000000000}"/>
            </ac:cxnSpMkLst>
          </pc:cxnChg>
        </pc:sldLayoutChg>
        <pc:sldLayoutChg chg="delSp">
          <pc:chgData name="Mayank Prajapati" userId="fe334757c22430ae" providerId="LiveId" clId="{12BE04BB-0DC1-42A8-90D4-77F2D7126AA8}" dt="2022-12-27T06:27:40.657" v="999"/>
          <pc:sldLayoutMkLst>
            <pc:docMk/>
            <pc:sldMasterMk cId="2355986562" sldId="2147483939"/>
            <pc:sldLayoutMk cId="1380377268" sldId="2147483959"/>
          </pc:sldLayoutMkLst>
          <pc:cxnChg chg="del">
            <ac:chgData name="Mayank Prajapati" userId="fe334757c22430ae" providerId="LiveId" clId="{12BE04BB-0DC1-42A8-90D4-77F2D7126AA8}" dt="2022-12-27T06:27:40.657" v="999"/>
            <ac:cxnSpMkLst>
              <pc:docMk/>
              <pc:sldMasterMk cId="2355986562" sldId="2147483939"/>
              <pc:sldLayoutMk cId="1380377268" sldId="2147483959"/>
              <ac:cxnSpMk id="16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4E6-47DE-462F-AC83-912BE65E32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2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7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0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5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6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03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9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4E6-47DE-462F-AC83-912BE65E32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4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83F535-D4B3-4D4C-973F-08A9E3364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A0D45-39DC-BC20-6E83-136B458D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highlight>
                  <a:srgbClr val="800000"/>
                </a:highlight>
              </a:rPr>
              <a:t>Gujarat University Department of Animation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310329-62A3-78B8-137D-2AEA6BB3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172664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EAEA-C73F-1116-83E8-108F011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11" y="982663"/>
            <a:ext cx="3718455" cy="13716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Orders details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CCC6-1703-7C96-553C-EA3E81B7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Here user can see his </a:t>
            </a:r>
            <a:r>
              <a:rPr lang="en-IN" sz="3200" dirty="0">
                <a:solidFill>
                  <a:srgbClr val="FF0000"/>
                </a:solidFill>
              </a:rPr>
              <a:t>previous order </a:t>
            </a:r>
            <a:r>
              <a:rPr lang="en-IN" sz="3200" dirty="0">
                <a:solidFill>
                  <a:srgbClr val="00B050"/>
                </a:solidFill>
              </a:rPr>
              <a:t>and he can place his </a:t>
            </a:r>
            <a:r>
              <a:rPr lang="en-IN" sz="3200" dirty="0">
                <a:solidFill>
                  <a:srgbClr val="FF0000"/>
                </a:solidFill>
              </a:rPr>
              <a:t>new order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C9A866-91AF-358F-C4DC-95FC4D7F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678860"/>
            <a:ext cx="5470525" cy="3500281"/>
          </a:xfrm>
        </p:spPr>
      </p:pic>
    </p:spTree>
    <p:extLst>
      <p:ext uri="{BB962C8B-B14F-4D97-AF65-F5344CB8AC3E}">
        <p14:creationId xmlns:p14="http://schemas.microsoft.com/office/powerpoint/2010/main" val="317753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4502-6A2E-9082-78FF-4649D58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User’s Information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3A8131-6718-189B-2D4B-27AA8A8EB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1" y="2560638"/>
            <a:ext cx="3309937" cy="33099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ECC859-B0C7-0804-D60B-EB654D333B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63810"/>
            <a:ext cx="4718050" cy="3103592"/>
          </a:xfrm>
        </p:spPr>
      </p:pic>
    </p:spTree>
    <p:extLst>
      <p:ext uri="{BB962C8B-B14F-4D97-AF65-F5344CB8AC3E}">
        <p14:creationId xmlns:p14="http://schemas.microsoft.com/office/powerpoint/2010/main" val="29953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AAF298-B25F-082F-2D6C-03D1F10F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Payment Options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C430E4-4949-D04F-B2AD-F48FCA492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1" y="2560638"/>
            <a:ext cx="3309937" cy="330993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F81F5-809E-659A-660C-21153B5BD1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10364"/>
            <a:ext cx="4718050" cy="3210485"/>
          </a:xfrm>
        </p:spPr>
      </p:pic>
    </p:spTree>
    <p:extLst>
      <p:ext uri="{BB962C8B-B14F-4D97-AF65-F5344CB8AC3E}">
        <p14:creationId xmlns:p14="http://schemas.microsoft.com/office/powerpoint/2010/main" val="355087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8863-DD1E-3189-18CF-CFB10AB1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Delivery Receipt</a:t>
            </a:r>
            <a:endParaRPr lang="en-IN" dirty="0">
              <a:solidFill>
                <a:schemeClr val="accent6">
                  <a:lumMod val="75000"/>
                </a:schemeClr>
              </a:solidFill>
              <a:highlight>
                <a:srgbClr val="00000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73E9EA-8CEF-D915-35EC-95756A148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1" y="2560638"/>
            <a:ext cx="3309937" cy="330993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D8EDBC-B617-326C-3A7B-6E5C8551ED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26951"/>
            <a:ext cx="4718050" cy="3177311"/>
          </a:xfrm>
        </p:spPr>
      </p:pic>
    </p:spTree>
    <p:extLst>
      <p:ext uri="{BB962C8B-B14F-4D97-AF65-F5344CB8AC3E}">
        <p14:creationId xmlns:p14="http://schemas.microsoft.com/office/powerpoint/2010/main" val="218110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D8B6-066B-6628-9074-4BD57E7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1FE8-AB7A-34F2-BFF2-87A1D847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80566CD-BE12-41B7-2EEC-F671F43BC0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7" b="25247"/>
          <a:stretch>
            <a:fillRect/>
          </a:stretch>
        </p:blipFill>
        <p:spPr>
          <a:xfrm>
            <a:off x="1043014" y="1114897"/>
            <a:ext cx="10105972" cy="3335869"/>
          </a:xfrm>
        </p:spPr>
      </p:pic>
    </p:spTree>
    <p:extLst>
      <p:ext uri="{BB962C8B-B14F-4D97-AF65-F5344CB8AC3E}">
        <p14:creationId xmlns:p14="http://schemas.microsoft.com/office/powerpoint/2010/main" val="1473352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FB05-8295-7ED7-BB90-B4A2E97D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141732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Courier Management System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B69386D-7238-6D08-F36F-3168113CA7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r="155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DEF67-A6DF-3450-9A38-E27168843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u="sng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Presented By :-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u="sng" dirty="0">
                <a:solidFill>
                  <a:schemeClr val="accent4">
                    <a:lumMod val="75000"/>
                  </a:schemeClr>
                </a:solidFill>
              </a:rPr>
              <a:t>Anjali Pawar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u="sng" dirty="0">
                <a:solidFill>
                  <a:schemeClr val="accent4">
                    <a:lumMod val="75000"/>
                  </a:schemeClr>
                </a:solidFill>
              </a:rPr>
              <a:t>Shreya Patel</a:t>
            </a:r>
          </a:p>
        </p:txBody>
      </p:sp>
    </p:spTree>
    <p:extLst>
      <p:ext uri="{BB962C8B-B14F-4D97-AF65-F5344CB8AC3E}">
        <p14:creationId xmlns:p14="http://schemas.microsoft.com/office/powerpoint/2010/main" val="51962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C172-FF21-4443-51D0-93B7EC98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8E83-EE47-A142-E23F-AEB175DA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ff4"/>
              </a:rPr>
              <a:t>C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ff6"/>
              </a:rPr>
              <a:t>ourier services are a more specialized delivery service that businesses and individuals turn to when they need a package or a document to reach its destination quickly.</a:t>
            </a:r>
          </a:p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ff6"/>
              </a:rPr>
              <a:t>While regular mail services can also deliver packages rapidly, they cannot guarantee same day delivery or overnight delivery as the case may be. </a:t>
            </a:r>
          </a:p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ff6"/>
              </a:rPr>
              <a:t>The term³courier service´ can refer to every form of delivery or transport service ranging from a small, local operation to an international network servicing millions daily using a fleet of trucks, planes, trains and ships.</a:t>
            </a: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ff6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Source Sans Pro" panose="020B0604020202020204" pitchFamily="34" charset="0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9D77-EC22-4181-FAF7-1BA95B4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0370-6B45-3BDC-E190-3B327AC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Front end          :- JAVA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Back end           :- MYSQL 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Developer Tool :- NOTEPAD</a:t>
            </a:r>
          </a:p>
        </p:txBody>
      </p:sp>
    </p:spTree>
    <p:extLst>
      <p:ext uri="{BB962C8B-B14F-4D97-AF65-F5344CB8AC3E}">
        <p14:creationId xmlns:p14="http://schemas.microsoft.com/office/powerpoint/2010/main" val="112291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62E712-0916-64FC-0FB3-9F6D8293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WELCOME TO OUR COURIER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18E19-5F6E-E6B4-FFB0-A95CE15F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89" y="2557463"/>
            <a:ext cx="5411822" cy="3317875"/>
          </a:xfrm>
        </p:spPr>
      </p:pic>
    </p:spTree>
    <p:extLst>
      <p:ext uri="{BB962C8B-B14F-4D97-AF65-F5344CB8AC3E}">
        <p14:creationId xmlns:p14="http://schemas.microsoft.com/office/powerpoint/2010/main" val="125811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ABA-689B-2D7A-EF61-A6DDB51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MAIN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84E1-192D-5518-0340-C2DD009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Login module:-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Registration Module:-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Courier Module:-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1.  Receiver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2.  Sender</a:t>
            </a:r>
          </a:p>
        </p:txBody>
      </p:sp>
    </p:spTree>
    <p:extLst>
      <p:ext uri="{BB962C8B-B14F-4D97-AF65-F5344CB8AC3E}">
        <p14:creationId xmlns:p14="http://schemas.microsoft.com/office/powerpoint/2010/main" val="3210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B34A-2DE4-327A-3F7A-5BF6A0E2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ER-Diagram</a:t>
            </a:r>
            <a:endParaRPr lang="en-IN" dirty="0">
              <a:solidFill>
                <a:schemeClr val="accent6">
                  <a:lumMod val="75000"/>
                </a:schemeClr>
              </a:solidFill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35793-4EEF-83FC-8776-7B5DA694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65" y="2557463"/>
            <a:ext cx="5232269" cy="3317875"/>
          </a:xfrm>
        </p:spPr>
      </p:pic>
    </p:spTree>
    <p:extLst>
      <p:ext uri="{BB962C8B-B14F-4D97-AF65-F5344CB8AC3E}">
        <p14:creationId xmlns:p14="http://schemas.microsoft.com/office/powerpoint/2010/main" val="53768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3CBDAC-B780-A313-8AC7-82CC2125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Have a look at our login module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98EB95F-2282-0884-6C73-C8C4EEC53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1" y="2560638"/>
            <a:ext cx="3309937" cy="330993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84D00E-1E98-1AC3-1B6F-DC88ED87AA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30637"/>
            <a:ext cx="4718050" cy="3169939"/>
          </a:xfrm>
        </p:spPr>
      </p:pic>
    </p:spTree>
    <p:extLst>
      <p:ext uri="{BB962C8B-B14F-4D97-AF65-F5344CB8AC3E}">
        <p14:creationId xmlns:p14="http://schemas.microsoft.com/office/powerpoint/2010/main" val="323940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BB5FF98-0569-EC84-3D41-A40022B9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Registration Form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4B7098-B705-4ADF-0B25-44DA466B85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85926"/>
            <a:ext cx="4718050" cy="3059360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EA35B8F-DB8C-24F5-AB4D-FB22E943A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u="sng" dirty="0"/>
              <a:t>There are 3 prime uses of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Personal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House Shifting </a:t>
            </a:r>
          </a:p>
        </p:txBody>
      </p:sp>
    </p:spTree>
    <p:extLst>
      <p:ext uri="{BB962C8B-B14F-4D97-AF65-F5344CB8AC3E}">
        <p14:creationId xmlns:p14="http://schemas.microsoft.com/office/powerpoint/2010/main" val="266739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543</TotalTime>
  <Words>194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ff4</vt:lpstr>
      <vt:lpstr>ff6</vt:lpstr>
      <vt:lpstr>Garamond</vt:lpstr>
      <vt:lpstr>Source Sans Pro</vt:lpstr>
      <vt:lpstr>Wingdings</vt:lpstr>
      <vt:lpstr>Organic</vt:lpstr>
      <vt:lpstr>Gujarat University Department of Animation </vt:lpstr>
      <vt:lpstr>Courier Management System </vt:lpstr>
      <vt:lpstr>INTRODUCTION</vt:lpstr>
      <vt:lpstr>TECHNOLOGY USED</vt:lpstr>
      <vt:lpstr>WELCOME TO OUR COURIER SYSTEM</vt:lpstr>
      <vt:lpstr>MAIN MODULES </vt:lpstr>
      <vt:lpstr>ER-Diagram</vt:lpstr>
      <vt:lpstr>Have a look at our login module</vt:lpstr>
      <vt:lpstr>Registration Form</vt:lpstr>
      <vt:lpstr>Orders details </vt:lpstr>
      <vt:lpstr>User’s Information </vt:lpstr>
      <vt:lpstr>Payment Options</vt:lpstr>
      <vt:lpstr>Delivery Receipt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Gujarat University Department of Animation </dc:title>
  <dc:creator>Mayank Prajapati</dc:creator>
  <cp:lastModifiedBy>Anjali Pawar</cp:lastModifiedBy>
  <cp:revision>3</cp:revision>
  <dcterms:created xsi:type="dcterms:W3CDTF">2022-12-25T07:33:18Z</dcterms:created>
  <dcterms:modified xsi:type="dcterms:W3CDTF">2023-01-23T09:32:00Z</dcterms:modified>
</cp:coreProperties>
</file>