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8" r:id="rId2"/>
    <p:sldId id="259" r:id="rId3"/>
    <p:sldId id="260" r:id="rId4"/>
    <p:sldId id="261" r:id="rId5"/>
    <p:sldId id="262" r:id="rId6"/>
    <p:sldId id="263" r:id="rId7"/>
    <p:sldId id="264" r:id="rId8"/>
    <p:sldId id="265" r:id="rId9"/>
    <p:sldId id="272" r:id="rId10"/>
    <p:sldId id="278" r:id="rId11"/>
    <p:sldId id="279" r:id="rId12"/>
    <p:sldId id="282" r:id="rId13"/>
    <p:sldId id="283" r:id="rId14"/>
    <p:sldId id="273" r:id="rId15"/>
    <p:sldId id="281" r:id="rId16"/>
    <p:sldId id="285" r:id="rId17"/>
    <p:sldId id="286" r:id="rId18"/>
    <p:sldId id="284" r:id="rId19"/>
    <p:sldId id="287" r:id="rId20"/>
    <p:sldId id="289" r:id="rId21"/>
    <p:sldId id="290" r:id="rId22"/>
    <p:sldId id="291" r:id="rId23"/>
    <p:sldId id="293" r:id="rId24"/>
    <p:sldId id="292" r:id="rId25"/>
    <p:sldId id="294"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92361D-A410-4647-996C-FA14EA750E08}" v="26" dt="2025-04-02T09:38:05.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puram" userId="2e7e95d3e3019b9d" providerId="LiveId" clId="{5C706920-929F-4B4C-BB89-06220B3DB85E}"/>
    <pc:docChg chg="undo custSel addSld delSld modSld sldOrd">
      <pc:chgData name="anjali puram" userId="2e7e95d3e3019b9d" providerId="LiveId" clId="{5C706920-929F-4B4C-BB89-06220B3DB85E}" dt="2025-02-27T17:01:35.952" v="1351" actId="14100"/>
      <pc:docMkLst>
        <pc:docMk/>
      </pc:docMkLst>
      <pc:sldChg chg="modSp mod">
        <pc:chgData name="anjali puram" userId="2e7e95d3e3019b9d" providerId="LiveId" clId="{5C706920-929F-4B4C-BB89-06220B3DB85E}" dt="2025-02-27T16:48:52.080" v="1240" actId="20577"/>
        <pc:sldMkLst>
          <pc:docMk/>
          <pc:sldMk cId="1512547123" sldId="258"/>
        </pc:sldMkLst>
        <pc:spChg chg="mod">
          <ac:chgData name="anjali puram" userId="2e7e95d3e3019b9d" providerId="LiveId" clId="{5C706920-929F-4B4C-BB89-06220B3DB85E}" dt="2025-02-27T16:48:52.080" v="1240" actId="20577"/>
          <ac:spMkLst>
            <pc:docMk/>
            <pc:sldMk cId="1512547123" sldId="258"/>
            <ac:spMk id="3" creationId="{D11D6909-CE85-8CD7-D6C5-A6BEDEFAF23B}"/>
          </ac:spMkLst>
        </pc:spChg>
      </pc:sldChg>
      <pc:sldChg chg="modSp mod">
        <pc:chgData name="anjali puram" userId="2e7e95d3e3019b9d" providerId="LiveId" clId="{5C706920-929F-4B4C-BB89-06220B3DB85E}" dt="2025-02-27T16:49:55.999" v="1242" actId="20577"/>
        <pc:sldMkLst>
          <pc:docMk/>
          <pc:sldMk cId="1585312597" sldId="259"/>
        </pc:sldMkLst>
        <pc:spChg chg="mod">
          <ac:chgData name="anjali puram" userId="2e7e95d3e3019b9d" providerId="LiveId" clId="{5C706920-929F-4B4C-BB89-06220B3DB85E}" dt="2025-02-27T16:49:55.999" v="1242" actId="20577"/>
          <ac:spMkLst>
            <pc:docMk/>
            <pc:sldMk cId="1585312597" sldId="259"/>
            <ac:spMk id="3" creationId="{6B9F501A-E37F-59BD-E2A6-899B1EC86CEA}"/>
          </ac:spMkLst>
        </pc:spChg>
      </pc:sldChg>
      <pc:sldChg chg="modSp mod">
        <pc:chgData name="anjali puram" userId="2e7e95d3e3019b9d" providerId="LiveId" clId="{5C706920-929F-4B4C-BB89-06220B3DB85E}" dt="2025-02-27T16:50:39.324" v="1256" actId="115"/>
        <pc:sldMkLst>
          <pc:docMk/>
          <pc:sldMk cId="4252631213" sldId="261"/>
        </pc:sldMkLst>
        <pc:spChg chg="mod">
          <ac:chgData name="anjali puram" userId="2e7e95d3e3019b9d" providerId="LiveId" clId="{5C706920-929F-4B4C-BB89-06220B3DB85E}" dt="2025-02-27T16:50:39.324" v="1256" actId="115"/>
          <ac:spMkLst>
            <pc:docMk/>
            <pc:sldMk cId="4252631213" sldId="261"/>
            <ac:spMk id="2" creationId="{CFB0BE5E-EBB0-517A-99D0-FF458BE6F578}"/>
          </ac:spMkLst>
        </pc:spChg>
      </pc:sldChg>
      <pc:sldChg chg="modSp mod">
        <pc:chgData name="anjali puram" userId="2e7e95d3e3019b9d" providerId="LiveId" clId="{5C706920-929F-4B4C-BB89-06220B3DB85E}" dt="2025-02-27T16:52:25.747" v="1262" actId="20577"/>
        <pc:sldMkLst>
          <pc:docMk/>
          <pc:sldMk cId="2431053006" sldId="262"/>
        </pc:sldMkLst>
        <pc:spChg chg="mod">
          <ac:chgData name="anjali puram" userId="2e7e95d3e3019b9d" providerId="LiveId" clId="{5C706920-929F-4B4C-BB89-06220B3DB85E}" dt="2025-02-27T16:52:25.747" v="1262" actId="20577"/>
          <ac:spMkLst>
            <pc:docMk/>
            <pc:sldMk cId="2431053006" sldId="262"/>
            <ac:spMk id="3" creationId="{FA071FB6-0D87-517B-AC2F-254D2BE6A6EE}"/>
          </ac:spMkLst>
        </pc:spChg>
      </pc:sldChg>
      <pc:sldChg chg="modSp mod">
        <pc:chgData name="anjali puram" userId="2e7e95d3e3019b9d" providerId="LiveId" clId="{5C706920-929F-4B4C-BB89-06220B3DB85E}" dt="2025-02-27T07:06:43.269" v="1" actId="20577"/>
        <pc:sldMkLst>
          <pc:docMk/>
          <pc:sldMk cId="4146873444" sldId="264"/>
        </pc:sldMkLst>
        <pc:spChg chg="mod">
          <ac:chgData name="anjali puram" userId="2e7e95d3e3019b9d" providerId="LiveId" clId="{5C706920-929F-4B4C-BB89-06220B3DB85E}" dt="2025-02-27T07:06:43.269" v="1" actId="20577"/>
          <ac:spMkLst>
            <pc:docMk/>
            <pc:sldMk cId="4146873444" sldId="264"/>
            <ac:spMk id="2" creationId="{3E2AEC68-EAD8-37EC-1EC5-8C4F97B0C87A}"/>
          </ac:spMkLst>
        </pc:spChg>
      </pc:sldChg>
      <pc:sldChg chg="modSp mod">
        <pc:chgData name="anjali puram" userId="2e7e95d3e3019b9d" providerId="LiveId" clId="{5C706920-929F-4B4C-BB89-06220B3DB85E}" dt="2025-02-27T16:55:02.484" v="1269" actId="27636"/>
        <pc:sldMkLst>
          <pc:docMk/>
          <pc:sldMk cId="1559727637" sldId="265"/>
        </pc:sldMkLst>
        <pc:spChg chg="mod">
          <ac:chgData name="anjali puram" userId="2e7e95d3e3019b9d" providerId="LiveId" clId="{5C706920-929F-4B4C-BB89-06220B3DB85E}" dt="2025-02-27T16:55:02.484" v="1269" actId="27636"/>
          <ac:spMkLst>
            <pc:docMk/>
            <pc:sldMk cId="1559727637" sldId="265"/>
            <ac:spMk id="3" creationId="{8010458B-4773-3584-3AFB-A535F1E5855E}"/>
          </ac:spMkLst>
        </pc:spChg>
      </pc:sldChg>
      <pc:sldChg chg="del">
        <pc:chgData name="anjali puram" userId="2e7e95d3e3019b9d" providerId="LiveId" clId="{5C706920-929F-4B4C-BB89-06220B3DB85E}" dt="2025-02-27T13:19:56.684" v="378" actId="2696"/>
        <pc:sldMkLst>
          <pc:docMk/>
          <pc:sldMk cId="288945128" sldId="267"/>
        </pc:sldMkLst>
      </pc:sldChg>
      <pc:sldChg chg="modSp mod">
        <pc:chgData name="anjali puram" userId="2e7e95d3e3019b9d" providerId="LiveId" clId="{5C706920-929F-4B4C-BB89-06220B3DB85E}" dt="2025-02-27T16:52:34.926" v="1263" actId="20577"/>
        <pc:sldMkLst>
          <pc:docMk/>
          <pc:sldMk cId="1656610935" sldId="268"/>
        </pc:sldMkLst>
      </pc:sldChg>
      <pc:sldChg chg="modSp del mod">
        <pc:chgData name="anjali puram" userId="2e7e95d3e3019b9d" providerId="LiveId" clId="{5C706920-929F-4B4C-BB89-06220B3DB85E}" dt="2025-02-27T16:48:17.872" v="1239" actId="2696"/>
        <pc:sldMkLst>
          <pc:docMk/>
          <pc:sldMk cId="1689997046" sldId="271"/>
        </pc:sldMkLst>
      </pc:sldChg>
      <pc:sldChg chg="ord">
        <pc:chgData name="anjali puram" userId="2e7e95d3e3019b9d" providerId="LiveId" clId="{5C706920-929F-4B4C-BB89-06220B3DB85E}" dt="2025-02-27T13:37:33.090" v="590"/>
        <pc:sldMkLst>
          <pc:docMk/>
          <pc:sldMk cId="3895210917" sldId="273"/>
        </pc:sldMkLst>
      </pc:sldChg>
      <pc:sldChg chg="addSp new">
        <pc:chgData name="anjali puram" userId="2e7e95d3e3019b9d" providerId="LiveId" clId="{5C706920-929F-4B4C-BB89-06220B3DB85E}" dt="2025-02-27T07:06:53.542" v="3"/>
        <pc:sldMkLst>
          <pc:docMk/>
          <pc:sldMk cId="569689105" sldId="274"/>
        </pc:sldMkLst>
      </pc:sldChg>
      <pc:sldChg chg="addSp modSp new mod ord">
        <pc:chgData name="anjali puram" userId="2e7e95d3e3019b9d" providerId="LiveId" clId="{5C706920-929F-4B4C-BB89-06220B3DB85E}" dt="2025-02-27T16:16:18.764" v="925"/>
        <pc:sldMkLst>
          <pc:docMk/>
          <pc:sldMk cId="976116230" sldId="275"/>
        </pc:sldMkLst>
      </pc:sldChg>
      <pc:sldChg chg="addSp modSp new mod ord">
        <pc:chgData name="anjali puram" userId="2e7e95d3e3019b9d" providerId="LiveId" clId="{5C706920-929F-4B4C-BB89-06220B3DB85E}" dt="2025-02-27T16:16:24.857" v="927"/>
        <pc:sldMkLst>
          <pc:docMk/>
          <pc:sldMk cId="4214034759" sldId="276"/>
        </pc:sldMkLst>
      </pc:sldChg>
      <pc:sldChg chg="modSp new mod ord">
        <pc:chgData name="anjali puram" userId="2e7e95d3e3019b9d" providerId="LiveId" clId="{5C706920-929F-4B4C-BB89-06220B3DB85E}" dt="2025-02-27T16:56:49.604" v="1273" actId="2711"/>
        <pc:sldMkLst>
          <pc:docMk/>
          <pc:sldMk cId="1599893265" sldId="277"/>
        </pc:sldMkLst>
        <pc:spChg chg="mod">
          <ac:chgData name="anjali puram" userId="2e7e95d3e3019b9d" providerId="LiveId" clId="{5C706920-929F-4B4C-BB89-06220B3DB85E}" dt="2025-02-27T16:56:27.097" v="1272" actId="113"/>
          <ac:spMkLst>
            <pc:docMk/>
            <pc:sldMk cId="1599893265" sldId="277"/>
            <ac:spMk id="2" creationId="{34693D6D-8A33-1714-95B8-C1A4AB5ED642}"/>
          </ac:spMkLst>
        </pc:spChg>
        <pc:spChg chg="mod">
          <ac:chgData name="anjali puram" userId="2e7e95d3e3019b9d" providerId="LiveId" clId="{5C706920-929F-4B4C-BB89-06220B3DB85E}" dt="2025-02-27T16:56:49.604" v="1273" actId="2711"/>
          <ac:spMkLst>
            <pc:docMk/>
            <pc:sldMk cId="1599893265" sldId="277"/>
            <ac:spMk id="3" creationId="{C9E11BE9-73B0-6145-D993-2426F8D24982}"/>
          </ac:spMkLst>
        </pc:spChg>
      </pc:sldChg>
      <pc:sldChg chg="addSp modSp new mod">
        <pc:chgData name="anjali puram" userId="2e7e95d3e3019b9d" providerId="LiveId" clId="{5C706920-929F-4B4C-BB89-06220B3DB85E}" dt="2025-02-27T16:59:00.307" v="1311" actId="20577"/>
        <pc:sldMkLst>
          <pc:docMk/>
          <pc:sldMk cId="1575423835" sldId="278"/>
        </pc:sldMkLst>
        <pc:spChg chg="mod">
          <ac:chgData name="anjali puram" userId="2e7e95d3e3019b9d" providerId="LiveId" clId="{5C706920-929F-4B4C-BB89-06220B3DB85E}" dt="2025-02-27T16:50:28.272" v="1255" actId="115"/>
          <ac:spMkLst>
            <pc:docMk/>
            <pc:sldMk cId="1575423835" sldId="278"/>
            <ac:spMk id="2" creationId="{C4A2AE71-5510-7907-18EA-FDF27A216F51}"/>
          </ac:spMkLst>
        </pc:spChg>
        <pc:spChg chg="mod">
          <ac:chgData name="anjali puram" userId="2e7e95d3e3019b9d" providerId="LiveId" clId="{5C706920-929F-4B4C-BB89-06220B3DB85E}" dt="2025-02-27T16:59:00.307" v="1311" actId="20577"/>
          <ac:spMkLst>
            <pc:docMk/>
            <pc:sldMk cId="1575423835" sldId="278"/>
            <ac:spMk id="3" creationId="{95570C09-1579-FA66-33DB-9D5FDE553F31}"/>
          </ac:spMkLst>
        </pc:spChg>
        <pc:picChg chg="add mod modCrop">
          <ac:chgData name="anjali puram" userId="2e7e95d3e3019b9d" providerId="LiveId" clId="{5C706920-929F-4B4C-BB89-06220B3DB85E}" dt="2025-02-27T13:08:42.457" v="230" actId="14100"/>
          <ac:picMkLst>
            <pc:docMk/>
            <pc:sldMk cId="1575423835" sldId="278"/>
            <ac:picMk id="5" creationId="{FC1F5220-8CEF-6AA9-544D-78045208054A}"/>
          </ac:picMkLst>
        </pc:picChg>
      </pc:sldChg>
      <pc:sldChg chg="addSp delSp modSp new mod">
        <pc:chgData name="anjali puram" userId="2e7e95d3e3019b9d" providerId="LiveId" clId="{5C706920-929F-4B4C-BB89-06220B3DB85E}" dt="2025-02-27T17:00:41.641" v="1347" actId="20577"/>
        <pc:sldMkLst>
          <pc:docMk/>
          <pc:sldMk cId="2088508175" sldId="279"/>
        </pc:sldMkLst>
        <pc:spChg chg="mod">
          <ac:chgData name="anjali puram" userId="2e7e95d3e3019b9d" providerId="LiveId" clId="{5C706920-929F-4B4C-BB89-06220B3DB85E}" dt="2025-02-27T17:00:41.641" v="1347" actId="20577"/>
          <ac:spMkLst>
            <pc:docMk/>
            <pc:sldMk cId="2088508175" sldId="279"/>
            <ac:spMk id="3" creationId="{0B28F8BF-5F8F-6956-9C25-07F6D12CD7F8}"/>
          </ac:spMkLst>
        </pc:spChg>
        <pc:picChg chg="add mod modCrop">
          <ac:chgData name="anjali puram" userId="2e7e95d3e3019b9d" providerId="LiveId" clId="{5C706920-929F-4B4C-BB89-06220B3DB85E}" dt="2025-02-27T13:29:26.975" v="546" actId="1076"/>
          <ac:picMkLst>
            <pc:docMk/>
            <pc:sldMk cId="2088508175" sldId="279"/>
            <ac:picMk id="5" creationId="{9B9D9490-14DC-A63F-3B25-C7103FB7C258}"/>
          </ac:picMkLst>
        </pc:picChg>
      </pc:sldChg>
      <pc:sldChg chg="addSp modSp new mod ord">
        <pc:chgData name="anjali puram" userId="2e7e95d3e3019b9d" providerId="LiveId" clId="{5C706920-929F-4B4C-BB89-06220B3DB85E}" dt="2025-02-27T16:09:44.556" v="923" actId="20577"/>
        <pc:sldMkLst>
          <pc:docMk/>
          <pc:sldMk cId="576630580" sldId="280"/>
        </pc:sldMkLst>
      </pc:sldChg>
      <pc:sldChg chg="modSp new mod">
        <pc:chgData name="anjali puram" userId="2e7e95d3e3019b9d" providerId="LiveId" clId="{5C706920-929F-4B4C-BB89-06220B3DB85E}" dt="2025-02-27T16:51:09.622" v="1259" actId="115"/>
        <pc:sldMkLst>
          <pc:docMk/>
          <pc:sldMk cId="509198041" sldId="281"/>
        </pc:sldMkLst>
        <pc:spChg chg="mod">
          <ac:chgData name="anjali puram" userId="2e7e95d3e3019b9d" providerId="LiveId" clId="{5C706920-929F-4B4C-BB89-06220B3DB85E}" dt="2025-02-27T16:51:09.622" v="1259" actId="115"/>
          <ac:spMkLst>
            <pc:docMk/>
            <pc:sldMk cId="509198041" sldId="281"/>
            <ac:spMk id="2" creationId="{2AB1501F-9EA2-20EB-CC5B-CF874FFA28A0}"/>
          </ac:spMkLst>
        </pc:spChg>
        <pc:spChg chg="mod">
          <ac:chgData name="anjali puram" userId="2e7e95d3e3019b9d" providerId="LiveId" clId="{5C706920-929F-4B4C-BB89-06220B3DB85E}" dt="2025-02-27T16:22:37.399" v="1052" actId="207"/>
          <ac:spMkLst>
            <pc:docMk/>
            <pc:sldMk cId="509198041" sldId="281"/>
            <ac:spMk id="3" creationId="{88D223CD-0D8F-F7D4-06A1-BE4F4E7F3AED}"/>
          </ac:spMkLst>
        </pc:spChg>
      </pc:sldChg>
      <pc:sldChg chg="new del">
        <pc:chgData name="anjali puram" userId="2e7e95d3e3019b9d" providerId="LiveId" clId="{5C706920-929F-4B4C-BB89-06220B3DB85E}" dt="2025-02-27T14:01:14.547" v="873" actId="2696"/>
        <pc:sldMkLst>
          <pc:docMk/>
          <pc:sldMk cId="45091658" sldId="282"/>
        </pc:sldMkLst>
      </pc:sldChg>
      <pc:sldChg chg="addSp delSp modSp new mod">
        <pc:chgData name="anjali puram" userId="2e7e95d3e3019b9d" providerId="LiveId" clId="{5C706920-929F-4B4C-BB89-06220B3DB85E}" dt="2025-02-27T17:01:35.952" v="1351" actId="14100"/>
        <pc:sldMkLst>
          <pc:docMk/>
          <pc:sldMk cId="3459461347" sldId="282"/>
        </pc:sldMkLst>
        <pc:picChg chg="add mod">
          <ac:chgData name="anjali puram" userId="2e7e95d3e3019b9d" providerId="LiveId" clId="{5C706920-929F-4B4C-BB89-06220B3DB85E}" dt="2025-02-27T17:01:35.952" v="1351" actId="14100"/>
          <ac:picMkLst>
            <pc:docMk/>
            <pc:sldMk cId="3459461347" sldId="282"/>
            <ac:picMk id="4" creationId="{71E698F8-7365-0F1A-BBA7-AAD14A3245AC}"/>
          </ac:picMkLst>
        </pc:picChg>
      </pc:sldChg>
      <pc:sldChg chg="addSp modSp new mod">
        <pc:chgData name="anjali puram" userId="2e7e95d3e3019b9d" providerId="LiveId" clId="{5C706920-929F-4B4C-BB89-06220B3DB85E}" dt="2025-02-27T16:42:11.849" v="1213" actId="255"/>
        <pc:sldMkLst>
          <pc:docMk/>
          <pc:sldMk cId="4256046985" sldId="283"/>
        </pc:sldMkLst>
        <pc:spChg chg="mod">
          <ac:chgData name="anjali puram" userId="2e7e95d3e3019b9d" providerId="LiveId" clId="{5C706920-929F-4B4C-BB89-06220B3DB85E}" dt="2025-02-27T16:41:42.659" v="1209" actId="122"/>
          <ac:spMkLst>
            <pc:docMk/>
            <pc:sldMk cId="4256046985" sldId="283"/>
            <ac:spMk id="2" creationId="{32CC67FF-5D95-BE74-C7A3-F6351C2F7A7F}"/>
          </ac:spMkLst>
        </pc:spChg>
        <pc:spChg chg="mod">
          <ac:chgData name="anjali puram" userId="2e7e95d3e3019b9d" providerId="LiveId" clId="{5C706920-929F-4B4C-BB89-06220B3DB85E}" dt="2025-02-27T16:42:11.849" v="1213" actId="255"/>
          <ac:spMkLst>
            <pc:docMk/>
            <pc:sldMk cId="4256046985" sldId="283"/>
            <ac:spMk id="3" creationId="{4CD8659F-5713-ADA6-D2F2-21A40A4F808E}"/>
          </ac:spMkLst>
        </pc:spChg>
      </pc:sldChg>
    </pc:docChg>
  </pc:docChgLst>
  <pc:docChgLst>
    <pc:chgData name="anjali puram" userId="2e7e95d3e3019b9d" providerId="LiveId" clId="{5592361D-A410-4647-996C-FA14EA750E08}"/>
    <pc:docChg chg="undo custSel addSld delSld modSld">
      <pc:chgData name="anjali puram" userId="2e7e95d3e3019b9d" providerId="LiveId" clId="{5592361D-A410-4647-996C-FA14EA750E08}" dt="2025-04-02T09:39:29.667" v="694" actId="255"/>
      <pc:docMkLst>
        <pc:docMk/>
      </pc:docMkLst>
      <pc:sldChg chg="modSp mod">
        <pc:chgData name="anjali puram" userId="2e7e95d3e3019b9d" providerId="LiveId" clId="{5592361D-A410-4647-996C-FA14EA750E08}" dt="2025-04-02T07:15:35.984" v="647" actId="255"/>
        <pc:sldMkLst>
          <pc:docMk/>
          <pc:sldMk cId="1585312597" sldId="259"/>
        </pc:sldMkLst>
        <pc:spChg chg="mod">
          <ac:chgData name="anjali puram" userId="2e7e95d3e3019b9d" providerId="LiveId" clId="{5592361D-A410-4647-996C-FA14EA750E08}" dt="2025-04-02T07:15:25.680" v="645" actId="1076"/>
          <ac:spMkLst>
            <pc:docMk/>
            <pc:sldMk cId="1585312597" sldId="259"/>
            <ac:spMk id="2" creationId="{B96DAC7D-C86B-2172-8435-F27AE3DAFC65}"/>
          </ac:spMkLst>
        </pc:spChg>
        <pc:spChg chg="mod">
          <ac:chgData name="anjali puram" userId="2e7e95d3e3019b9d" providerId="LiveId" clId="{5592361D-A410-4647-996C-FA14EA750E08}" dt="2025-04-02T07:15:35.984" v="647" actId="255"/>
          <ac:spMkLst>
            <pc:docMk/>
            <pc:sldMk cId="1585312597" sldId="259"/>
            <ac:spMk id="3" creationId="{6B9F501A-E37F-59BD-E2A6-899B1EC86CEA}"/>
          </ac:spMkLst>
        </pc:spChg>
      </pc:sldChg>
      <pc:sldChg chg="del">
        <pc:chgData name="anjali puram" userId="2e7e95d3e3019b9d" providerId="LiveId" clId="{5592361D-A410-4647-996C-FA14EA750E08}" dt="2025-04-02T07:01:31.748" v="542" actId="2696"/>
        <pc:sldMkLst>
          <pc:docMk/>
          <pc:sldMk cId="1656610935" sldId="268"/>
        </pc:sldMkLst>
      </pc:sldChg>
      <pc:sldChg chg="del">
        <pc:chgData name="anjali puram" userId="2e7e95d3e3019b9d" providerId="LiveId" clId="{5592361D-A410-4647-996C-FA14EA750E08}" dt="2025-04-02T07:12:01.343" v="603" actId="2696"/>
        <pc:sldMkLst>
          <pc:docMk/>
          <pc:sldMk cId="4044720580" sldId="269"/>
        </pc:sldMkLst>
      </pc:sldChg>
      <pc:sldChg chg="addSp modSp mod">
        <pc:chgData name="anjali puram" userId="2e7e95d3e3019b9d" providerId="LiveId" clId="{5592361D-A410-4647-996C-FA14EA750E08}" dt="2025-04-02T09:39:29.667" v="694" actId="255"/>
        <pc:sldMkLst>
          <pc:docMk/>
          <pc:sldMk cId="1421430034" sldId="272"/>
        </pc:sldMkLst>
        <pc:spChg chg="mod">
          <ac:chgData name="anjali puram" userId="2e7e95d3e3019b9d" providerId="LiveId" clId="{5592361D-A410-4647-996C-FA14EA750E08}" dt="2025-04-02T09:38:45.406" v="688" actId="20577"/>
          <ac:spMkLst>
            <pc:docMk/>
            <pc:sldMk cId="1421430034" sldId="272"/>
            <ac:spMk id="2" creationId="{748BFBC9-CD31-6D0E-2051-6E942CE79049}"/>
          </ac:spMkLst>
        </pc:spChg>
        <pc:spChg chg="add mod">
          <ac:chgData name="anjali puram" userId="2e7e95d3e3019b9d" providerId="LiveId" clId="{5592361D-A410-4647-996C-FA14EA750E08}" dt="2025-04-02T09:39:29.667" v="694" actId="255"/>
          <ac:spMkLst>
            <pc:docMk/>
            <pc:sldMk cId="1421430034" sldId="272"/>
            <ac:spMk id="3" creationId="{0CBBC0FB-C1FC-5C7B-A376-90012DFDA9DD}"/>
          </ac:spMkLst>
        </pc:spChg>
      </pc:sldChg>
      <pc:sldChg chg="del">
        <pc:chgData name="anjali puram" userId="2e7e95d3e3019b9d" providerId="LiveId" clId="{5592361D-A410-4647-996C-FA14EA750E08}" dt="2025-04-02T07:12:04.002" v="604" actId="2696"/>
        <pc:sldMkLst>
          <pc:docMk/>
          <pc:sldMk cId="569689105" sldId="274"/>
        </pc:sldMkLst>
      </pc:sldChg>
      <pc:sldChg chg="del">
        <pc:chgData name="anjali puram" userId="2e7e95d3e3019b9d" providerId="LiveId" clId="{5592361D-A410-4647-996C-FA14EA750E08}" dt="2025-04-02T09:38:13.501" v="683" actId="2696"/>
        <pc:sldMkLst>
          <pc:docMk/>
          <pc:sldMk cId="1599893265" sldId="277"/>
        </pc:sldMkLst>
      </pc:sldChg>
      <pc:sldChg chg="addSp delSp modSp mod">
        <pc:chgData name="anjali puram" userId="2e7e95d3e3019b9d" providerId="LiveId" clId="{5592361D-A410-4647-996C-FA14EA750E08}" dt="2025-04-02T05:49:30.953" v="211" actId="20577"/>
        <pc:sldMkLst>
          <pc:docMk/>
          <pc:sldMk cId="2088508175" sldId="279"/>
        </pc:sldMkLst>
        <pc:spChg chg="mod">
          <ac:chgData name="anjali puram" userId="2e7e95d3e3019b9d" providerId="LiveId" clId="{5592361D-A410-4647-996C-FA14EA750E08}" dt="2025-04-02T05:49:30.953" v="211" actId="20577"/>
          <ac:spMkLst>
            <pc:docMk/>
            <pc:sldMk cId="2088508175" sldId="279"/>
            <ac:spMk id="3" creationId="{0B28F8BF-5F8F-6956-9C25-07F6D12CD7F8}"/>
          </ac:spMkLst>
        </pc:spChg>
        <pc:picChg chg="add mod">
          <ac:chgData name="anjali puram" userId="2e7e95d3e3019b9d" providerId="LiveId" clId="{5592361D-A410-4647-996C-FA14EA750E08}" dt="2025-04-02T05:42:48.277" v="168"/>
          <ac:picMkLst>
            <pc:docMk/>
            <pc:sldMk cId="2088508175" sldId="279"/>
            <ac:picMk id="2" creationId="{1B045C52-4C54-010C-3FC3-2A95B9DCECF3}"/>
          </ac:picMkLst>
        </pc:picChg>
        <pc:picChg chg="mod">
          <ac:chgData name="anjali puram" userId="2e7e95d3e3019b9d" providerId="LiveId" clId="{5592361D-A410-4647-996C-FA14EA750E08}" dt="2025-04-02T05:44:30.210" v="177" actId="1076"/>
          <ac:picMkLst>
            <pc:docMk/>
            <pc:sldMk cId="2088508175" sldId="279"/>
            <ac:picMk id="5" creationId="{9B9D9490-14DC-A63F-3B25-C7103FB7C258}"/>
          </ac:picMkLst>
        </pc:picChg>
        <pc:picChg chg="add mod modCrop">
          <ac:chgData name="anjali puram" userId="2e7e95d3e3019b9d" providerId="LiveId" clId="{5592361D-A410-4647-996C-FA14EA750E08}" dt="2025-04-02T05:49:11.037" v="186" actId="14100"/>
          <ac:picMkLst>
            <pc:docMk/>
            <pc:sldMk cId="2088508175" sldId="279"/>
            <ac:picMk id="6" creationId="{0032BD15-68D3-9AD3-7FE2-6F217A61E5DA}"/>
          </ac:picMkLst>
        </pc:picChg>
        <pc:picChg chg="del">
          <ac:chgData name="anjali puram" userId="2e7e95d3e3019b9d" providerId="LiveId" clId="{5592361D-A410-4647-996C-FA14EA750E08}" dt="2025-04-02T05:42:27.911" v="166" actId="21"/>
          <ac:picMkLst>
            <pc:docMk/>
            <pc:sldMk cId="2088508175" sldId="279"/>
            <ac:picMk id="9" creationId="{1B045C52-4C54-010C-3FC3-2A95B9DCECF3}"/>
          </ac:picMkLst>
        </pc:picChg>
      </pc:sldChg>
      <pc:sldChg chg="addSp delSp modSp new mod">
        <pc:chgData name="anjali puram" userId="2e7e95d3e3019b9d" providerId="LiveId" clId="{5592361D-A410-4647-996C-FA14EA750E08}" dt="2025-04-02T06:47:56.597" v="352" actId="115"/>
        <pc:sldMkLst>
          <pc:docMk/>
          <pc:sldMk cId="2505815031" sldId="284"/>
        </pc:sldMkLst>
        <pc:spChg chg="mod">
          <ac:chgData name="anjali puram" userId="2e7e95d3e3019b9d" providerId="LiveId" clId="{5592361D-A410-4647-996C-FA14EA750E08}" dt="2025-04-02T06:47:56.597" v="352" actId="115"/>
          <ac:spMkLst>
            <pc:docMk/>
            <pc:sldMk cId="2505815031" sldId="284"/>
            <ac:spMk id="2" creationId="{AB702122-E680-41F2-77EE-53FC2F1C6327}"/>
          </ac:spMkLst>
        </pc:spChg>
        <pc:spChg chg="del">
          <ac:chgData name="anjali puram" userId="2e7e95d3e3019b9d" providerId="LiveId" clId="{5592361D-A410-4647-996C-FA14EA750E08}" dt="2025-04-02T05:12:52.520" v="2"/>
          <ac:spMkLst>
            <pc:docMk/>
            <pc:sldMk cId="2505815031" sldId="284"/>
            <ac:spMk id="3" creationId="{185ADFE2-968D-A9BA-C14B-B263FF69A51B}"/>
          </ac:spMkLst>
        </pc:spChg>
        <pc:spChg chg="add mod">
          <ac:chgData name="anjali puram" userId="2e7e95d3e3019b9d" providerId="LiveId" clId="{5592361D-A410-4647-996C-FA14EA750E08}" dt="2025-04-02T05:13:53.953" v="11" actId="1076"/>
          <ac:spMkLst>
            <pc:docMk/>
            <pc:sldMk cId="2505815031" sldId="284"/>
            <ac:spMk id="4" creationId="{7A131EB0-A49D-DFED-68CF-6A8C3D1B41FA}"/>
          </ac:spMkLst>
        </pc:spChg>
      </pc:sldChg>
      <pc:sldChg chg="addSp delSp modSp new mod">
        <pc:chgData name="anjali puram" userId="2e7e95d3e3019b9d" providerId="LiveId" clId="{5592361D-A410-4647-996C-FA14EA750E08}" dt="2025-04-02T06:48:31.499" v="360" actId="123"/>
        <pc:sldMkLst>
          <pc:docMk/>
          <pc:sldMk cId="2895569235" sldId="285"/>
        </pc:sldMkLst>
        <pc:spChg chg="del">
          <ac:chgData name="anjali puram" userId="2e7e95d3e3019b9d" providerId="LiveId" clId="{5592361D-A410-4647-996C-FA14EA750E08}" dt="2025-04-02T05:16:21.775" v="13"/>
          <ac:spMkLst>
            <pc:docMk/>
            <pc:sldMk cId="2895569235" sldId="285"/>
            <ac:spMk id="2" creationId="{FAD2D81F-339E-0B5A-6F2E-3D91E4F2E3F2}"/>
          </ac:spMkLst>
        </pc:spChg>
        <pc:spChg chg="mod">
          <ac:chgData name="anjali puram" userId="2e7e95d3e3019b9d" providerId="LiveId" clId="{5592361D-A410-4647-996C-FA14EA750E08}" dt="2025-04-02T06:48:31.499" v="360" actId="123"/>
          <ac:spMkLst>
            <pc:docMk/>
            <pc:sldMk cId="2895569235" sldId="285"/>
            <ac:spMk id="3" creationId="{50A29ABD-EE41-79CB-63CC-3BC35160017C}"/>
          </ac:spMkLst>
        </pc:spChg>
        <pc:spChg chg="add mod">
          <ac:chgData name="anjali puram" userId="2e7e95d3e3019b9d" providerId="LiveId" clId="{5592361D-A410-4647-996C-FA14EA750E08}" dt="2025-04-02T06:48:22.366" v="358" actId="20577"/>
          <ac:spMkLst>
            <pc:docMk/>
            <pc:sldMk cId="2895569235" sldId="285"/>
            <ac:spMk id="4" creationId="{7D8484D7-628E-E782-67A7-037C6C0AB2B8}"/>
          </ac:spMkLst>
        </pc:spChg>
        <pc:spChg chg="add">
          <ac:chgData name="anjali puram" userId="2e7e95d3e3019b9d" providerId="LiveId" clId="{5592361D-A410-4647-996C-FA14EA750E08}" dt="2025-04-02T05:20:38.293" v="29"/>
          <ac:spMkLst>
            <pc:docMk/>
            <pc:sldMk cId="2895569235" sldId="285"/>
            <ac:spMk id="5" creationId="{E78B6292-AFC1-50C8-7960-F962649982FC}"/>
          </ac:spMkLst>
        </pc:spChg>
        <pc:spChg chg="add">
          <ac:chgData name="anjali puram" userId="2e7e95d3e3019b9d" providerId="LiveId" clId="{5592361D-A410-4647-996C-FA14EA750E08}" dt="2025-04-02T05:20:54.289" v="33"/>
          <ac:spMkLst>
            <pc:docMk/>
            <pc:sldMk cId="2895569235" sldId="285"/>
            <ac:spMk id="6" creationId="{E403ACF0-6E29-D58C-024D-E0B95EC2E166}"/>
          </ac:spMkLst>
        </pc:spChg>
        <pc:spChg chg="add">
          <ac:chgData name="anjali puram" userId="2e7e95d3e3019b9d" providerId="LiveId" clId="{5592361D-A410-4647-996C-FA14EA750E08}" dt="2025-04-02T05:21:40.839" v="43"/>
          <ac:spMkLst>
            <pc:docMk/>
            <pc:sldMk cId="2895569235" sldId="285"/>
            <ac:spMk id="7" creationId="{29F6BCCC-DBA0-281E-5B5D-D5F92825AF7C}"/>
          </ac:spMkLst>
        </pc:spChg>
        <pc:spChg chg="add">
          <ac:chgData name="anjali puram" userId="2e7e95d3e3019b9d" providerId="LiveId" clId="{5592361D-A410-4647-996C-FA14EA750E08}" dt="2025-04-02T05:23:28.450" v="66"/>
          <ac:spMkLst>
            <pc:docMk/>
            <pc:sldMk cId="2895569235" sldId="285"/>
            <ac:spMk id="8" creationId="{5CD10424-71D9-8690-8778-21F9C5AAEE9E}"/>
          </ac:spMkLst>
        </pc:spChg>
      </pc:sldChg>
      <pc:sldChg chg="addSp delSp modSp new mod">
        <pc:chgData name="anjali puram" userId="2e7e95d3e3019b9d" providerId="LiveId" clId="{5592361D-A410-4647-996C-FA14EA750E08}" dt="2025-04-02T06:48:12.100" v="356" actId="115"/>
        <pc:sldMkLst>
          <pc:docMk/>
          <pc:sldMk cId="1783177703" sldId="286"/>
        </pc:sldMkLst>
        <pc:spChg chg="mod">
          <ac:chgData name="anjali puram" userId="2e7e95d3e3019b9d" providerId="LiveId" clId="{5592361D-A410-4647-996C-FA14EA750E08}" dt="2025-04-02T06:48:12.100" v="356" actId="115"/>
          <ac:spMkLst>
            <pc:docMk/>
            <pc:sldMk cId="1783177703" sldId="286"/>
            <ac:spMk id="2" creationId="{FEF241A5-D70D-4B90-C5A1-11897F6D714D}"/>
          </ac:spMkLst>
        </pc:spChg>
        <pc:spChg chg="mod">
          <ac:chgData name="anjali puram" userId="2e7e95d3e3019b9d" providerId="LiveId" clId="{5592361D-A410-4647-996C-FA14EA750E08}" dt="2025-04-02T06:36:19.780" v="247" actId="20577"/>
          <ac:spMkLst>
            <pc:docMk/>
            <pc:sldMk cId="1783177703" sldId="286"/>
            <ac:spMk id="3" creationId="{701B6315-34D6-EA74-BF39-304D3A6AEF5B}"/>
          </ac:spMkLst>
        </pc:spChg>
        <pc:spChg chg="add del">
          <ac:chgData name="anjali puram" userId="2e7e95d3e3019b9d" providerId="LiveId" clId="{5592361D-A410-4647-996C-FA14EA750E08}" dt="2025-04-02T05:28:17.909" v="139" actId="22"/>
          <ac:spMkLst>
            <pc:docMk/>
            <pc:sldMk cId="1783177703" sldId="286"/>
            <ac:spMk id="5" creationId="{D013B3F9-3690-58FB-3D59-D530E4EE7BC5}"/>
          </ac:spMkLst>
        </pc:spChg>
        <pc:picChg chg="add mod">
          <ac:chgData name="anjali puram" userId="2e7e95d3e3019b9d" providerId="LiveId" clId="{5592361D-A410-4647-996C-FA14EA750E08}" dt="2025-04-02T06:36:28.418" v="248" actId="1076"/>
          <ac:picMkLst>
            <pc:docMk/>
            <pc:sldMk cId="1783177703" sldId="286"/>
            <ac:picMk id="6" creationId="{94C36C65-EB56-CA53-AB3C-CB9DB50AC2FC}"/>
          </ac:picMkLst>
        </pc:picChg>
        <pc:picChg chg="add mod modCrop">
          <ac:chgData name="anjali puram" userId="2e7e95d3e3019b9d" providerId="LiveId" clId="{5592361D-A410-4647-996C-FA14EA750E08}" dt="2025-04-02T06:36:34.058" v="249" actId="1076"/>
          <ac:picMkLst>
            <pc:docMk/>
            <pc:sldMk cId="1783177703" sldId="286"/>
            <ac:picMk id="8" creationId="{57B10009-E092-9384-0586-E06D1D88B863}"/>
          </ac:picMkLst>
        </pc:picChg>
      </pc:sldChg>
      <pc:sldChg chg="modSp new mod">
        <pc:chgData name="anjali puram" userId="2e7e95d3e3019b9d" providerId="LiveId" clId="{5592361D-A410-4647-996C-FA14EA750E08}" dt="2025-04-02T07:16:39.003" v="648" actId="2711"/>
        <pc:sldMkLst>
          <pc:docMk/>
          <pc:sldMk cId="3628495" sldId="287"/>
        </pc:sldMkLst>
        <pc:spChg chg="mod">
          <ac:chgData name="anjali puram" userId="2e7e95d3e3019b9d" providerId="LiveId" clId="{5592361D-A410-4647-996C-FA14EA750E08}" dt="2025-04-02T06:47:50.910" v="351" actId="113"/>
          <ac:spMkLst>
            <pc:docMk/>
            <pc:sldMk cId="3628495" sldId="287"/>
            <ac:spMk id="2" creationId="{5B55A270-E28F-9153-3F5E-1112D163FDFC}"/>
          </ac:spMkLst>
        </pc:spChg>
        <pc:spChg chg="mod">
          <ac:chgData name="anjali puram" userId="2e7e95d3e3019b9d" providerId="LiveId" clId="{5592361D-A410-4647-996C-FA14EA750E08}" dt="2025-04-02T07:16:39.003" v="648" actId="2711"/>
          <ac:spMkLst>
            <pc:docMk/>
            <pc:sldMk cId="3628495" sldId="287"/>
            <ac:spMk id="3" creationId="{70C42663-F78C-B82F-04F4-F679FA258A0E}"/>
          </ac:spMkLst>
        </pc:spChg>
      </pc:sldChg>
      <pc:sldChg chg="new del">
        <pc:chgData name="anjali puram" userId="2e7e95d3e3019b9d" providerId="LiveId" clId="{5592361D-A410-4647-996C-FA14EA750E08}" dt="2025-04-02T05:35:46.978" v="164" actId="680"/>
        <pc:sldMkLst>
          <pc:docMk/>
          <pc:sldMk cId="3562349984" sldId="287"/>
        </pc:sldMkLst>
      </pc:sldChg>
      <pc:sldChg chg="modSp new mod">
        <pc:chgData name="anjali puram" userId="2e7e95d3e3019b9d" providerId="LiveId" clId="{5592361D-A410-4647-996C-FA14EA750E08}" dt="2025-04-02T06:47:43.925" v="350" actId="115"/>
        <pc:sldMkLst>
          <pc:docMk/>
          <pc:sldMk cId="3462820588" sldId="288"/>
        </pc:sldMkLst>
        <pc:spChg chg="mod">
          <ac:chgData name="anjali puram" userId="2e7e95d3e3019b9d" providerId="LiveId" clId="{5592361D-A410-4647-996C-FA14EA750E08}" dt="2025-04-02T06:47:43.925" v="350" actId="115"/>
          <ac:spMkLst>
            <pc:docMk/>
            <pc:sldMk cId="3462820588" sldId="288"/>
            <ac:spMk id="2" creationId="{2612766D-3B8A-66CF-D060-715263F85007}"/>
          </ac:spMkLst>
        </pc:spChg>
        <pc:spChg chg="mod">
          <ac:chgData name="anjali puram" userId="2e7e95d3e3019b9d" providerId="LiveId" clId="{5592361D-A410-4647-996C-FA14EA750E08}" dt="2025-04-02T06:47:24.231" v="348" actId="1076"/>
          <ac:spMkLst>
            <pc:docMk/>
            <pc:sldMk cId="3462820588" sldId="288"/>
            <ac:spMk id="3" creationId="{D9FAE14B-B645-5F2F-F764-37E10555A96C}"/>
          </ac:spMkLst>
        </pc:spChg>
      </pc:sldChg>
      <pc:sldChg chg="addSp delSp modSp new mod">
        <pc:chgData name="anjali puram" userId="2e7e95d3e3019b9d" providerId="LiveId" clId="{5592361D-A410-4647-996C-FA14EA750E08}" dt="2025-04-02T07:09:03.054" v="577" actId="1076"/>
        <pc:sldMkLst>
          <pc:docMk/>
          <pc:sldMk cId="2517347830" sldId="289"/>
        </pc:sldMkLst>
        <pc:spChg chg="mod">
          <ac:chgData name="anjali puram" userId="2e7e95d3e3019b9d" providerId="LiveId" clId="{5592361D-A410-4647-996C-FA14EA750E08}" dt="2025-04-02T07:08:52.659" v="575" actId="122"/>
          <ac:spMkLst>
            <pc:docMk/>
            <pc:sldMk cId="2517347830" sldId="289"/>
            <ac:spMk id="2" creationId="{33E7ADEE-59FB-352A-66CE-E304102B757C}"/>
          </ac:spMkLst>
        </pc:spChg>
        <pc:spChg chg="del">
          <ac:chgData name="anjali puram" userId="2e7e95d3e3019b9d" providerId="LiveId" clId="{5592361D-A410-4647-996C-FA14EA750E08}" dt="2025-04-02T07:05:19.213" v="554" actId="931"/>
          <ac:spMkLst>
            <pc:docMk/>
            <pc:sldMk cId="2517347830" sldId="289"/>
            <ac:spMk id="3" creationId="{65749446-CF7A-F66E-5F65-C3B658D72365}"/>
          </ac:spMkLst>
        </pc:spChg>
        <pc:picChg chg="add mod">
          <ac:chgData name="anjali puram" userId="2e7e95d3e3019b9d" providerId="LiveId" clId="{5592361D-A410-4647-996C-FA14EA750E08}" dt="2025-04-02T07:09:03.054" v="577" actId="1076"/>
          <ac:picMkLst>
            <pc:docMk/>
            <pc:sldMk cId="2517347830" sldId="289"/>
            <ac:picMk id="5" creationId="{48C6339D-6BDB-DBF4-9D0C-833B7CF3E436}"/>
          </ac:picMkLst>
        </pc:picChg>
      </pc:sldChg>
      <pc:sldChg chg="addSp delSp modSp new mod">
        <pc:chgData name="anjali puram" userId="2e7e95d3e3019b9d" providerId="LiveId" clId="{5592361D-A410-4647-996C-FA14EA750E08}" dt="2025-04-02T07:09:40.573" v="584" actId="14100"/>
        <pc:sldMkLst>
          <pc:docMk/>
          <pc:sldMk cId="2282772737" sldId="290"/>
        </pc:sldMkLst>
        <pc:spChg chg="mod">
          <ac:chgData name="anjali puram" userId="2e7e95d3e3019b9d" providerId="LiveId" clId="{5592361D-A410-4647-996C-FA14EA750E08}" dt="2025-04-02T07:09:31.542" v="582" actId="122"/>
          <ac:spMkLst>
            <pc:docMk/>
            <pc:sldMk cId="2282772737" sldId="290"/>
            <ac:spMk id="2" creationId="{FD5E709C-84F2-852D-AAF8-926914ADB3AA}"/>
          </ac:spMkLst>
        </pc:spChg>
        <pc:spChg chg="del">
          <ac:chgData name="anjali puram" userId="2e7e95d3e3019b9d" providerId="LiveId" clId="{5592361D-A410-4647-996C-FA14EA750E08}" dt="2025-04-02T07:05:27.316" v="556" actId="931"/>
          <ac:spMkLst>
            <pc:docMk/>
            <pc:sldMk cId="2282772737" sldId="290"/>
            <ac:spMk id="3" creationId="{EEE5D8D1-016B-47D6-FEE1-2983A978E75A}"/>
          </ac:spMkLst>
        </pc:spChg>
        <pc:spChg chg="add del mod">
          <ac:chgData name="anjali puram" userId="2e7e95d3e3019b9d" providerId="LiveId" clId="{5592361D-A410-4647-996C-FA14EA750E08}" dt="2025-04-02T07:06:05.732" v="561" actId="931"/>
          <ac:spMkLst>
            <pc:docMk/>
            <pc:sldMk cId="2282772737" sldId="290"/>
            <ac:spMk id="7" creationId="{05D4692B-A3DC-3687-B6A5-36F75E795C91}"/>
          </ac:spMkLst>
        </pc:spChg>
        <pc:picChg chg="add del mod">
          <ac:chgData name="anjali puram" userId="2e7e95d3e3019b9d" providerId="LiveId" clId="{5592361D-A410-4647-996C-FA14EA750E08}" dt="2025-04-02T07:05:50.539" v="558" actId="21"/>
          <ac:picMkLst>
            <pc:docMk/>
            <pc:sldMk cId="2282772737" sldId="290"/>
            <ac:picMk id="5" creationId="{D90F7451-0A14-E5DD-BC26-779C3C51FB19}"/>
          </ac:picMkLst>
        </pc:picChg>
        <pc:picChg chg="add mod">
          <ac:chgData name="anjali puram" userId="2e7e95d3e3019b9d" providerId="LiveId" clId="{5592361D-A410-4647-996C-FA14EA750E08}" dt="2025-04-02T07:09:40.573" v="584" actId="14100"/>
          <ac:picMkLst>
            <pc:docMk/>
            <pc:sldMk cId="2282772737" sldId="290"/>
            <ac:picMk id="9" creationId="{8CB1DC20-B6B1-B5B6-8784-F06CF588E14B}"/>
          </ac:picMkLst>
        </pc:picChg>
      </pc:sldChg>
      <pc:sldChg chg="addSp delSp modSp new mod">
        <pc:chgData name="anjali puram" userId="2e7e95d3e3019b9d" providerId="LiveId" clId="{5592361D-A410-4647-996C-FA14EA750E08}" dt="2025-04-02T07:14:18.769" v="608" actId="14100"/>
        <pc:sldMkLst>
          <pc:docMk/>
          <pc:sldMk cId="15043955" sldId="291"/>
        </pc:sldMkLst>
        <pc:spChg chg="mod">
          <ac:chgData name="anjali puram" userId="2e7e95d3e3019b9d" providerId="LiveId" clId="{5592361D-A410-4647-996C-FA14EA750E08}" dt="2025-04-02T07:10:17.137" v="589" actId="122"/>
          <ac:spMkLst>
            <pc:docMk/>
            <pc:sldMk cId="15043955" sldId="291"/>
            <ac:spMk id="2" creationId="{20FE4C67-6ABB-E6AA-5938-4336917BE5A3}"/>
          </ac:spMkLst>
        </pc:spChg>
        <pc:spChg chg="del">
          <ac:chgData name="anjali puram" userId="2e7e95d3e3019b9d" providerId="LiveId" clId="{5592361D-A410-4647-996C-FA14EA750E08}" dt="2025-04-02T07:06:17.808" v="562" actId="931"/>
          <ac:spMkLst>
            <pc:docMk/>
            <pc:sldMk cId="15043955" sldId="291"/>
            <ac:spMk id="3" creationId="{490E430A-244C-8FBE-A48F-BB52FDEDA0A6}"/>
          </ac:spMkLst>
        </pc:spChg>
        <pc:picChg chg="add mod">
          <ac:chgData name="anjali puram" userId="2e7e95d3e3019b9d" providerId="LiveId" clId="{5592361D-A410-4647-996C-FA14EA750E08}" dt="2025-04-02T07:14:18.769" v="608" actId="14100"/>
          <ac:picMkLst>
            <pc:docMk/>
            <pc:sldMk cId="15043955" sldId="291"/>
            <ac:picMk id="5" creationId="{52151CD7-98FB-10B5-6C73-122B0696C7E6}"/>
          </ac:picMkLst>
        </pc:picChg>
      </pc:sldChg>
      <pc:sldChg chg="addSp delSp modSp new mod">
        <pc:chgData name="anjali puram" userId="2e7e95d3e3019b9d" providerId="LiveId" clId="{5592361D-A410-4647-996C-FA14EA750E08}" dt="2025-04-02T07:11:39.316" v="599" actId="14100"/>
        <pc:sldMkLst>
          <pc:docMk/>
          <pc:sldMk cId="2410806512" sldId="292"/>
        </pc:sldMkLst>
        <pc:spChg chg="mod">
          <ac:chgData name="anjali puram" userId="2e7e95d3e3019b9d" providerId="LiveId" clId="{5592361D-A410-4647-996C-FA14EA750E08}" dt="2025-04-02T07:10:59.370" v="592" actId="122"/>
          <ac:spMkLst>
            <pc:docMk/>
            <pc:sldMk cId="2410806512" sldId="292"/>
            <ac:spMk id="2" creationId="{EF5183B2-FA61-57E1-83F2-9B64798597FC}"/>
          </ac:spMkLst>
        </pc:spChg>
        <pc:spChg chg="del">
          <ac:chgData name="anjali puram" userId="2e7e95d3e3019b9d" providerId="LiveId" clId="{5592361D-A410-4647-996C-FA14EA750E08}" dt="2025-04-02T07:06:29.388" v="564" actId="931"/>
          <ac:spMkLst>
            <pc:docMk/>
            <pc:sldMk cId="2410806512" sldId="292"/>
            <ac:spMk id="3" creationId="{8017F182-AA2B-8096-470C-F6BC0A1F8F5A}"/>
          </ac:spMkLst>
        </pc:spChg>
        <pc:picChg chg="add mod">
          <ac:chgData name="anjali puram" userId="2e7e95d3e3019b9d" providerId="LiveId" clId="{5592361D-A410-4647-996C-FA14EA750E08}" dt="2025-04-02T07:11:39.316" v="599" actId="14100"/>
          <ac:picMkLst>
            <pc:docMk/>
            <pc:sldMk cId="2410806512" sldId="292"/>
            <ac:picMk id="5" creationId="{68BB9177-1E1A-94D6-BCA3-6392D7CF797D}"/>
          </ac:picMkLst>
        </pc:picChg>
      </pc:sldChg>
      <pc:sldChg chg="addSp delSp modSp new mod">
        <pc:chgData name="anjali puram" userId="2e7e95d3e3019b9d" providerId="LiveId" clId="{5592361D-A410-4647-996C-FA14EA750E08}" dt="2025-04-02T07:13:43.143" v="606" actId="1076"/>
        <pc:sldMkLst>
          <pc:docMk/>
          <pc:sldMk cId="4211625062" sldId="293"/>
        </pc:sldMkLst>
        <pc:spChg chg="del">
          <ac:chgData name="anjali puram" userId="2e7e95d3e3019b9d" providerId="LiveId" clId="{5592361D-A410-4647-996C-FA14EA750E08}" dt="2025-04-02T07:06:24.081" v="563" actId="931"/>
          <ac:spMkLst>
            <pc:docMk/>
            <pc:sldMk cId="4211625062" sldId="293"/>
            <ac:spMk id="3" creationId="{BCADFC31-B5C4-2CED-646D-BEEF594A31D8}"/>
          </ac:spMkLst>
        </pc:spChg>
        <pc:picChg chg="add mod">
          <ac:chgData name="anjali puram" userId="2e7e95d3e3019b9d" providerId="LiveId" clId="{5592361D-A410-4647-996C-FA14EA750E08}" dt="2025-04-02T07:13:43.143" v="606" actId="1076"/>
          <ac:picMkLst>
            <pc:docMk/>
            <pc:sldMk cId="4211625062" sldId="293"/>
            <ac:picMk id="5" creationId="{AF266355-FDAA-A8DE-12D1-B8E6F322DF32}"/>
          </ac:picMkLst>
        </pc:picChg>
      </pc:sldChg>
      <pc:sldChg chg="addSp delSp modSp new mod">
        <pc:chgData name="anjali puram" userId="2e7e95d3e3019b9d" providerId="LiveId" clId="{5592361D-A410-4647-996C-FA14EA750E08}" dt="2025-04-02T07:11:49.328" v="602" actId="1076"/>
        <pc:sldMkLst>
          <pc:docMk/>
          <pc:sldMk cId="168816244" sldId="294"/>
        </pc:sldMkLst>
        <pc:spChg chg="mod">
          <ac:chgData name="anjali puram" userId="2e7e95d3e3019b9d" providerId="LiveId" clId="{5592361D-A410-4647-996C-FA14EA750E08}" dt="2025-04-02T07:11:28.132" v="597" actId="122"/>
          <ac:spMkLst>
            <pc:docMk/>
            <pc:sldMk cId="168816244" sldId="294"/>
            <ac:spMk id="2" creationId="{A4959B31-6416-8524-7AAC-DEE7AB17C1C8}"/>
          </ac:spMkLst>
        </pc:spChg>
        <pc:spChg chg="del">
          <ac:chgData name="anjali puram" userId="2e7e95d3e3019b9d" providerId="LiveId" clId="{5592361D-A410-4647-996C-FA14EA750E08}" dt="2025-04-02T07:06:38.060" v="566" actId="931"/>
          <ac:spMkLst>
            <pc:docMk/>
            <pc:sldMk cId="168816244" sldId="294"/>
            <ac:spMk id="3" creationId="{4AFE8CBB-09CA-E277-BC37-287BE27A2811}"/>
          </ac:spMkLst>
        </pc:spChg>
        <pc:picChg chg="add mod">
          <ac:chgData name="anjali puram" userId="2e7e95d3e3019b9d" providerId="LiveId" clId="{5592361D-A410-4647-996C-FA14EA750E08}" dt="2025-04-02T07:11:49.328" v="602" actId="1076"/>
          <ac:picMkLst>
            <pc:docMk/>
            <pc:sldMk cId="168816244" sldId="294"/>
            <ac:picMk id="5" creationId="{6D49ABF1-F6D5-2D6A-B8A3-B1F4658400CB}"/>
          </ac:picMkLst>
        </pc:picChg>
      </pc:sldChg>
    </pc:docChg>
  </pc:docChgLst>
  <pc:docChgLst>
    <pc:chgData name="anjali puram" userId="2e7e95d3e3019b9d" providerId="LiveId" clId="{D5DB482A-845C-440B-A223-388EFC7431E7}"/>
    <pc:docChg chg="custSel addSld delSld modSld sldOrd">
      <pc:chgData name="anjali puram" userId="2e7e95d3e3019b9d" providerId="LiveId" clId="{D5DB482A-845C-440B-A223-388EFC7431E7}" dt="2025-01-29T05:03:51.530" v="214"/>
      <pc:docMkLst>
        <pc:docMk/>
      </pc:docMkLst>
      <pc:sldChg chg="modSp mod">
        <pc:chgData name="anjali puram" userId="2e7e95d3e3019b9d" providerId="LiveId" clId="{D5DB482A-845C-440B-A223-388EFC7431E7}" dt="2025-01-28T10:12:34.349" v="7" actId="20577"/>
        <pc:sldMkLst>
          <pc:docMk/>
          <pc:sldMk cId="1512547123" sldId="258"/>
        </pc:sldMkLst>
        <pc:spChg chg="mod">
          <ac:chgData name="anjali puram" userId="2e7e95d3e3019b9d" providerId="LiveId" clId="{D5DB482A-845C-440B-A223-388EFC7431E7}" dt="2025-01-28T10:11:52.953" v="1" actId="122"/>
          <ac:spMkLst>
            <pc:docMk/>
            <pc:sldMk cId="1512547123" sldId="258"/>
            <ac:spMk id="2" creationId="{6EA0E4D5-B825-F68D-7457-F652A63EF38A}"/>
          </ac:spMkLst>
        </pc:spChg>
        <pc:spChg chg="mod">
          <ac:chgData name="anjali puram" userId="2e7e95d3e3019b9d" providerId="LiveId" clId="{D5DB482A-845C-440B-A223-388EFC7431E7}" dt="2025-01-28T10:12:34.349" v="7" actId="20577"/>
          <ac:spMkLst>
            <pc:docMk/>
            <pc:sldMk cId="1512547123" sldId="258"/>
            <ac:spMk id="3" creationId="{D11D6909-CE85-8CD7-D6C5-A6BEDEFAF23B}"/>
          </ac:spMkLst>
        </pc:spChg>
      </pc:sldChg>
      <pc:sldChg chg="modSp mod">
        <pc:chgData name="anjali puram" userId="2e7e95d3e3019b9d" providerId="LiveId" clId="{D5DB482A-845C-440B-A223-388EFC7431E7}" dt="2025-01-29T04:52:23.252" v="84" actId="207"/>
        <pc:sldMkLst>
          <pc:docMk/>
          <pc:sldMk cId="2467762928" sldId="263"/>
        </pc:sldMkLst>
        <pc:spChg chg="mod">
          <ac:chgData name="anjali puram" userId="2e7e95d3e3019b9d" providerId="LiveId" clId="{D5DB482A-845C-440B-A223-388EFC7431E7}" dt="2025-01-29T04:52:23.252" v="84" actId="207"/>
          <ac:spMkLst>
            <pc:docMk/>
            <pc:sldMk cId="2467762928" sldId="263"/>
            <ac:spMk id="3" creationId="{BDC38ADD-35B0-C8FE-4A7F-EC0F60C8EA9E}"/>
          </ac:spMkLst>
        </pc:spChg>
      </pc:sldChg>
      <pc:sldChg chg="modSp mod">
        <pc:chgData name="anjali puram" userId="2e7e95d3e3019b9d" providerId="LiveId" clId="{D5DB482A-845C-440B-A223-388EFC7431E7}" dt="2025-01-29T04:51:45.701" v="81" actId="123"/>
        <pc:sldMkLst>
          <pc:docMk/>
          <pc:sldMk cId="4146873444" sldId="264"/>
        </pc:sldMkLst>
        <pc:spChg chg="mod">
          <ac:chgData name="anjali puram" userId="2e7e95d3e3019b9d" providerId="LiveId" clId="{D5DB482A-845C-440B-A223-388EFC7431E7}" dt="2025-01-29T04:51:45.701" v="81" actId="123"/>
          <ac:spMkLst>
            <pc:docMk/>
            <pc:sldMk cId="4146873444" sldId="264"/>
            <ac:spMk id="3" creationId="{9F6C95B1-6479-E1E6-8804-E9F6EE928CAC}"/>
          </ac:spMkLst>
        </pc:spChg>
      </pc:sldChg>
      <pc:sldChg chg="modSp mod">
        <pc:chgData name="anjali puram" userId="2e7e95d3e3019b9d" providerId="LiveId" clId="{D5DB482A-845C-440B-A223-388EFC7431E7}" dt="2025-01-29T04:52:53.849" v="88" actId="113"/>
        <pc:sldMkLst>
          <pc:docMk/>
          <pc:sldMk cId="1559727637" sldId="265"/>
        </pc:sldMkLst>
        <pc:spChg chg="mod">
          <ac:chgData name="anjali puram" userId="2e7e95d3e3019b9d" providerId="LiveId" clId="{D5DB482A-845C-440B-A223-388EFC7431E7}" dt="2025-01-29T04:52:53.849" v="88" actId="113"/>
          <ac:spMkLst>
            <pc:docMk/>
            <pc:sldMk cId="1559727637" sldId="265"/>
            <ac:spMk id="3" creationId="{8010458B-4773-3584-3AFB-A535F1E5855E}"/>
          </ac:spMkLst>
        </pc:spChg>
      </pc:sldChg>
      <pc:sldChg chg="modSp del mod">
        <pc:chgData name="anjali puram" userId="2e7e95d3e3019b9d" providerId="LiveId" clId="{D5DB482A-845C-440B-A223-388EFC7431E7}" dt="2025-01-29T04:50:47.720" v="80" actId="2696"/>
        <pc:sldMkLst>
          <pc:docMk/>
          <pc:sldMk cId="1373464205" sldId="266"/>
        </pc:sldMkLst>
      </pc:sldChg>
      <pc:sldChg chg="modSp mod ord">
        <pc:chgData name="anjali puram" userId="2e7e95d3e3019b9d" providerId="LiveId" clId="{D5DB482A-845C-440B-A223-388EFC7431E7}" dt="2025-01-29T04:50:43.037" v="79"/>
        <pc:sldMkLst>
          <pc:docMk/>
          <pc:sldMk cId="288945128" sldId="267"/>
        </pc:sldMkLst>
      </pc:sldChg>
      <pc:sldChg chg="modSp new del mod">
        <pc:chgData name="anjali puram" userId="2e7e95d3e3019b9d" providerId="LiveId" clId="{D5DB482A-845C-440B-A223-388EFC7431E7}" dt="2025-01-29T04:34:44.897" v="22" actId="2696"/>
        <pc:sldMkLst>
          <pc:docMk/>
          <pc:sldMk cId="702458553" sldId="270"/>
        </pc:sldMkLst>
      </pc:sldChg>
      <pc:sldChg chg="addSp modSp new mod">
        <pc:chgData name="anjali puram" userId="2e7e95d3e3019b9d" providerId="LiveId" clId="{D5DB482A-845C-440B-A223-388EFC7431E7}" dt="2025-01-29T04:34:21.869" v="21" actId="14100"/>
        <pc:sldMkLst>
          <pc:docMk/>
          <pc:sldMk cId="1689997046" sldId="271"/>
        </pc:sldMkLst>
      </pc:sldChg>
      <pc:sldChg chg="new del">
        <pc:chgData name="anjali puram" userId="2e7e95d3e3019b9d" providerId="LiveId" clId="{D5DB482A-845C-440B-A223-388EFC7431E7}" dt="2025-01-29T04:49:18.092" v="66" actId="2696"/>
        <pc:sldMkLst>
          <pc:docMk/>
          <pc:sldMk cId="1274424774" sldId="272"/>
        </pc:sldMkLst>
      </pc:sldChg>
      <pc:sldChg chg="addSp modSp new mod">
        <pc:chgData name="anjali puram" userId="2e7e95d3e3019b9d" providerId="LiveId" clId="{D5DB482A-845C-440B-A223-388EFC7431E7}" dt="2025-01-29T04:53:09.164" v="90" actId="207"/>
        <pc:sldMkLst>
          <pc:docMk/>
          <pc:sldMk cId="1421430034" sldId="272"/>
        </pc:sldMkLst>
        <pc:spChg chg="add mod">
          <ac:chgData name="anjali puram" userId="2e7e95d3e3019b9d" providerId="LiveId" clId="{D5DB482A-845C-440B-A223-388EFC7431E7}" dt="2025-01-29T04:53:09.164" v="90" actId="207"/>
          <ac:spMkLst>
            <pc:docMk/>
            <pc:sldMk cId="1421430034" sldId="272"/>
            <ac:spMk id="2" creationId="{748BFBC9-CD31-6D0E-2051-6E942CE79049}"/>
          </ac:spMkLst>
        </pc:spChg>
      </pc:sldChg>
      <pc:sldChg chg="addSp modSp new mod ord">
        <pc:chgData name="anjali puram" userId="2e7e95d3e3019b9d" providerId="LiveId" clId="{D5DB482A-845C-440B-A223-388EFC7431E7}" dt="2025-01-29T05:03:51.530" v="214"/>
        <pc:sldMkLst>
          <pc:docMk/>
          <pc:sldMk cId="3895210917" sldId="273"/>
        </pc:sldMkLst>
        <pc:spChg chg="add mod">
          <ac:chgData name="anjali puram" userId="2e7e95d3e3019b9d" providerId="LiveId" clId="{D5DB482A-845C-440B-A223-388EFC7431E7}" dt="2025-01-29T05:03:37.191" v="212" actId="207"/>
          <ac:spMkLst>
            <pc:docMk/>
            <pc:sldMk cId="3895210917" sldId="273"/>
            <ac:spMk id="4" creationId="{A29F0E05-3637-1B20-F4B0-CF5634340E3D}"/>
          </ac:spMkLst>
        </pc:spChg>
        <pc:picChg chg="add mod modCrop">
          <ac:chgData name="anjali puram" userId="2e7e95d3e3019b9d" providerId="LiveId" clId="{D5DB482A-845C-440B-A223-388EFC7431E7}" dt="2025-01-29T04:55:15.264" v="101" actId="1076"/>
          <ac:picMkLst>
            <pc:docMk/>
            <pc:sldMk cId="3895210917" sldId="273"/>
            <ac:picMk id="3" creationId="{552198F0-1319-370C-7D40-BDD0AA6F5DC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CD6311B-2D6F-405D-B799-D0427F697917}" type="datetimeFigureOut">
              <a:rPr lang="en-IN" smtClean="0"/>
              <a:t>21-06-2025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238892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D6311B-2D6F-405D-B799-D0427F697917}" type="datetimeFigureOut">
              <a:rPr lang="en-IN" smtClean="0"/>
              <a:t>21-06-2025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1470937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D6311B-2D6F-405D-B799-D0427F697917}" type="datetimeFigureOut">
              <a:rPr lang="en-IN" smtClean="0"/>
              <a:t>21-06-2025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2304799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D6311B-2D6F-405D-B799-D0427F697917}" type="datetimeFigureOut">
              <a:rPr lang="en-IN" smtClean="0"/>
              <a:t>21-06-2025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06CC2-7F01-4C74-9A58-CF6D93D4CAC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9996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D6311B-2D6F-405D-B799-D0427F697917}" type="datetimeFigureOut">
              <a:rPr lang="en-IN" smtClean="0"/>
              <a:t>21-06-2025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3405889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D6311B-2D6F-405D-B799-D0427F697917}" type="datetimeFigureOut">
              <a:rPr lang="en-IN" smtClean="0"/>
              <a:t>21-06-2025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1311120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D6311B-2D6F-405D-B799-D0427F697917}" type="datetimeFigureOut">
              <a:rPr lang="en-IN" smtClean="0"/>
              <a:t>21-06-2025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2513415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D6311B-2D6F-405D-B799-D0427F697917}" type="datetimeFigureOut">
              <a:rPr lang="en-IN" smtClean="0"/>
              <a:t>21-06-2025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3874992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D6311B-2D6F-405D-B799-D0427F697917}" type="datetimeFigureOut">
              <a:rPr lang="en-IN" smtClean="0"/>
              <a:t>21-06-2025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402703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D6311B-2D6F-405D-B799-D0427F697917}" type="datetimeFigureOut">
              <a:rPr lang="en-IN" smtClean="0"/>
              <a:t>21-06-2025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3954412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D6311B-2D6F-405D-B799-D0427F697917}" type="datetimeFigureOut">
              <a:rPr lang="en-IN" smtClean="0"/>
              <a:t>21-06-2025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103767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D6311B-2D6F-405D-B799-D0427F697917}" type="datetimeFigureOut">
              <a:rPr lang="en-IN" smtClean="0"/>
              <a:t>21-06-2025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340681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D6311B-2D6F-405D-B799-D0427F697917}" type="datetimeFigureOut">
              <a:rPr lang="en-IN" smtClean="0"/>
              <a:t>21-06-2025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1683155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D6311B-2D6F-405D-B799-D0427F697917}" type="datetimeFigureOut">
              <a:rPr lang="en-IN" smtClean="0"/>
              <a:t>21-06-2025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49260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D6311B-2D6F-405D-B799-D0427F697917}" type="datetimeFigureOut">
              <a:rPr lang="en-IN" smtClean="0"/>
              <a:t>21-06-2025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66784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D6311B-2D6F-405D-B799-D0427F697917}" type="datetimeFigureOut">
              <a:rPr lang="en-IN" smtClean="0"/>
              <a:t>21-06-2025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1006581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D6311B-2D6F-405D-B799-D0427F697917}" type="datetimeFigureOut">
              <a:rPr lang="en-IN" smtClean="0"/>
              <a:t>21-06-2025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06CC2-7F01-4C74-9A58-CF6D93D4CAC7}" type="slidenum">
              <a:rPr lang="en-IN" smtClean="0"/>
              <a:t>‹#›</a:t>
            </a:fld>
            <a:endParaRPr lang="en-IN"/>
          </a:p>
        </p:txBody>
      </p:sp>
    </p:spTree>
    <p:extLst>
      <p:ext uri="{BB962C8B-B14F-4D97-AF65-F5344CB8AC3E}">
        <p14:creationId xmlns:p14="http://schemas.microsoft.com/office/powerpoint/2010/main" val="3472589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D6311B-2D6F-405D-B799-D0427F697917}" type="datetimeFigureOut">
              <a:rPr lang="en-IN" smtClean="0"/>
              <a:t>21-06-2025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E06CC2-7F01-4C74-9A58-CF6D93D4CAC7}" type="slidenum">
              <a:rPr lang="en-IN" smtClean="0"/>
              <a:t>‹#›</a:t>
            </a:fld>
            <a:endParaRPr lang="en-IN"/>
          </a:p>
        </p:txBody>
      </p:sp>
    </p:spTree>
    <p:extLst>
      <p:ext uri="{BB962C8B-B14F-4D97-AF65-F5344CB8AC3E}">
        <p14:creationId xmlns:p14="http://schemas.microsoft.com/office/powerpoint/2010/main" val="596153472"/>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E4D5-B825-F68D-7457-F652A63EF38A}"/>
              </a:ext>
            </a:extLst>
          </p:cNvPr>
          <p:cNvSpPr>
            <a:spLocks noGrp="1"/>
          </p:cNvSpPr>
          <p:nvPr>
            <p:ph type="title"/>
          </p:nvPr>
        </p:nvSpPr>
        <p:spPr>
          <a:xfrm>
            <a:off x="913775" y="618517"/>
            <a:ext cx="10364451" cy="2468812"/>
          </a:xfrm>
        </p:spPr>
        <p:txBody>
          <a:bodyPr>
            <a:normAutofit/>
          </a:bodyPr>
          <a:lstStyle/>
          <a:p>
            <a:pPr algn="ctr"/>
            <a:r>
              <a:rPr lang="en-IN" b="1" dirty="0">
                <a:latin typeface="Times New Roman" panose="02020603050405020304" pitchFamily="18" charset="0"/>
                <a:cs typeface="Times New Roman" panose="02020603050405020304" pitchFamily="18" charset="0"/>
              </a:rPr>
              <a:t>Multi-Agent Reinforcement Learning for </a:t>
            </a:r>
            <a:r>
              <a:rPr lang="en-IN" b="1" dirty="0" err="1">
                <a:latin typeface="Times New Roman" panose="02020603050405020304" pitchFamily="18" charset="0"/>
                <a:cs typeface="Times New Roman" panose="02020603050405020304" pitchFamily="18" charset="0"/>
              </a:rPr>
              <a:t>MultiRobot</a:t>
            </a:r>
            <a:r>
              <a:rPr lang="en-IN" b="1" dirty="0">
                <a:latin typeface="Times New Roman" panose="02020603050405020304" pitchFamily="18" charset="0"/>
                <a:cs typeface="Times New Roman" panose="02020603050405020304" pitchFamily="18" charset="0"/>
              </a:rPr>
              <a:t> Intelligent Fixture Planning </a:t>
            </a:r>
            <a:br>
              <a:rPr lang="en-IN" dirty="0">
                <a:latin typeface="Times New Roman" panose="02020603050405020304" pitchFamily="18" charset="0"/>
                <a:cs typeface="Times New Roman" panose="02020603050405020304" pitchFamily="18" charset="0"/>
              </a:rPr>
            </a:br>
            <a:r>
              <a:rPr lang="en-IN" b="1" dirty="0"/>
              <a:t> </a:t>
            </a:r>
            <a:endParaRPr lang="en-IN" dirty="0"/>
          </a:p>
        </p:txBody>
      </p:sp>
      <p:sp>
        <p:nvSpPr>
          <p:cNvPr id="3" name="Content Placeholder 2">
            <a:extLst>
              <a:ext uri="{FF2B5EF4-FFF2-40B4-BE49-F238E27FC236}">
                <a16:creationId xmlns:a16="http://schemas.microsoft.com/office/drawing/2014/main" id="{D11D6909-CE85-8CD7-D6C5-A6BEDEFAF23B}"/>
              </a:ext>
            </a:extLst>
          </p:cNvPr>
          <p:cNvSpPr>
            <a:spLocks noGrp="1"/>
          </p:cNvSpPr>
          <p:nvPr>
            <p:ph idx="1"/>
          </p:nvPr>
        </p:nvSpPr>
        <p:spPr>
          <a:xfrm>
            <a:off x="6695768" y="3972232"/>
            <a:ext cx="4945625" cy="1818968"/>
          </a:xfrm>
        </p:spPr>
        <p:txBody>
          <a:bodyPr>
            <a:noAutofit/>
          </a:bodyPr>
          <a:lstStyle/>
          <a:p>
            <a:pPr marL="0" indent="0">
              <a:buNone/>
            </a:pPr>
            <a:r>
              <a:rPr lang="en-GB" dirty="0">
                <a:latin typeface="Times New Roman" panose="02020603050405020304" pitchFamily="18" charset="0"/>
                <a:cs typeface="Times New Roman" panose="02020603050405020304" pitchFamily="18" charset="0"/>
              </a:rPr>
              <a:t>Presented by:</a:t>
            </a:r>
          </a:p>
          <a:p>
            <a:pPr marL="0" indent="0">
              <a:buNone/>
            </a:pPr>
            <a:r>
              <a:rPr lang="en-GB" dirty="0">
                <a:latin typeface="Times New Roman" panose="02020603050405020304" pitchFamily="18" charset="0"/>
                <a:cs typeface="Times New Roman" panose="02020603050405020304" pitchFamily="18" charset="0"/>
              </a:rPr>
              <a:t>P. </a:t>
            </a:r>
            <a:r>
              <a:rPr lang="en-GB" dirty="0" err="1">
                <a:latin typeface="Times New Roman" panose="02020603050405020304" pitchFamily="18" charset="0"/>
                <a:cs typeface="Times New Roman" panose="02020603050405020304" pitchFamily="18" charset="0"/>
              </a:rPr>
              <a:t>Anjalidevi</a:t>
            </a:r>
            <a:r>
              <a:rPr lang="en-GB" dirty="0">
                <a:latin typeface="Times New Roman" panose="02020603050405020304" pitchFamily="18" charset="0"/>
                <a:cs typeface="Times New Roman" panose="02020603050405020304" pitchFamily="18" charset="0"/>
              </a:rPr>
              <a:t> (y21cs136)</a:t>
            </a:r>
          </a:p>
          <a:p>
            <a:pPr marL="0" indent="0">
              <a:buNone/>
            </a:pPr>
            <a:r>
              <a:rPr lang="en-GB" dirty="0">
                <a:latin typeface="Times New Roman" panose="02020603050405020304" pitchFamily="18" charset="0"/>
                <a:cs typeface="Times New Roman" panose="02020603050405020304" pitchFamily="18" charset="0"/>
              </a:rPr>
              <a:t>P. Bharath Chandra </a:t>
            </a:r>
            <a:r>
              <a:rPr lang="en-GB" dirty="0" err="1">
                <a:latin typeface="Times New Roman" panose="02020603050405020304" pitchFamily="18" charset="0"/>
                <a:cs typeface="Times New Roman" panose="02020603050405020304" pitchFamily="18" charset="0"/>
              </a:rPr>
              <a:t>Seshu</a:t>
            </a:r>
            <a:r>
              <a:rPr lang="en-GB" dirty="0">
                <a:latin typeface="Times New Roman" panose="02020603050405020304" pitchFamily="18" charset="0"/>
                <a:cs typeface="Times New Roman" panose="02020603050405020304" pitchFamily="18" charset="0"/>
              </a:rPr>
              <a:t> (y21cs134)</a:t>
            </a:r>
          </a:p>
          <a:p>
            <a:pPr marL="0" indent="0">
              <a:buNone/>
            </a:pPr>
            <a:r>
              <a:rPr lang="en-GB" dirty="0">
                <a:latin typeface="Times New Roman" panose="02020603050405020304" pitchFamily="18" charset="0"/>
                <a:cs typeface="Times New Roman" panose="02020603050405020304" pitchFamily="18" charset="0"/>
              </a:rPr>
              <a:t>T. Dileep </a:t>
            </a:r>
            <a:r>
              <a:rPr lang="en-GB" dirty="0" err="1">
                <a:latin typeface="Times New Roman" panose="02020603050405020304" pitchFamily="18" charset="0"/>
                <a:cs typeface="Times New Roman" panose="02020603050405020304" pitchFamily="18" charset="0"/>
              </a:rPr>
              <a:t>Chakravarthi</a:t>
            </a:r>
            <a:r>
              <a:rPr lang="en-GB" dirty="0">
                <a:latin typeface="Times New Roman" panose="02020603050405020304" pitchFamily="18" charset="0"/>
                <a:cs typeface="Times New Roman" panose="02020603050405020304" pitchFamily="18" charset="0"/>
              </a:rPr>
              <a:t> (y21cs178)</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547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AE71-5510-7907-18EA-FDF27A216F51}"/>
              </a:ext>
            </a:extLst>
          </p:cNvPr>
          <p:cNvSpPr>
            <a:spLocks noGrp="1"/>
          </p:cNvSpPr>
          <p:nvPr>
            <p:ph type="title"/>
          </p:nvPr>
        </p:nvSpPr>
        <p:spPr>
          <a:xfrm>
            <a:off x="1141413" y="117988"/>
            <a:ext cx="9905998" cy="1209368"/>
          </a:xfrm>
        </p:spPr>
        <p:txBody>
          <a:bodyPr>
            <a:normAutofit/>
          </a:bodyPr>
          <a:lstStyle/>
          <a:p>
            <a:pPr algn="ctr"/>
            <a:br>
              <a:rPr lang="en-GB" cap="none" dirty="0"/>
            </a:br>
            <a:r>
              <a:rPr lang="en-GB" u="sng" cap="none" dirty="0">
                <a:latin typeface="Times New Roman" panose="02020603050405020304" pitchFamily="18" charset="0"/>
                <a:cs typeface="Times New Roman" panose="02020603050405020304" pitchFamily="18" charset="0"/>
              </a:rPr>
              <a:t>Module description</a:t>
            </a:r>
            <a:endParaRPr lang="en-IN" u="sng"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570C09-1579-FA66-33DB-9D5FDE553F31}"/>
              </a:ext>
            </a:extLst>
          </p:cNvPr>
          <p:cNvSpPr>
            <a:spLocks noGrp="1"/>
          </p:cNvSpPr>
          <p:nvPr>
            <p:ph idx="1"/>
          </p:nvPr>
        </p:nvSpPr>
        <p:spPr>
          <a:xfrm>
            <a:off x="1141412" y="1435510"/>
            <a:ext cx="9905999" cy="4355691"/>
          </a:xfrm>
        </p:spPr>
        <p:txBody>
          <a:bodyPr/>
          <a:lstStyle/>
          <a:p>
            <a:pPr marL="0" indent="0" algn="just">
              <a:buNone/>
            </a:pPr>
            <a:r>
              <a:rPr lang="en-GB" sz="2800" cap="none" dirty="0">
                <a:solidFill>
                  <a:schemeClr val="bg1"/>
                </a:solidFill>
                <a:latin typeface="Times New Roman" panose="02020603050405020304" pitchFamily="18" charset="0"/>
                <a:cs typeface="Times New Roman" panose="02020603050405020304" pitchFamily="18" charset="0"/>
              </a:rPr>
              <a:t>Markov Decision Process For Multi Agent Operating Environment</a:t>
            </a:r>
            <a:endParaRPr lang="en-GB" sz="2800" dirty="0">
              <a:solidFill>
                <a:schemeClr val="bg1"/>
              </a:solidFill>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Tuple </a:t>
            </a:r>
            <a:r>
              <a:rPr lang="en-GB" dirty="0">
                <a:solidFill>
                  <a:schemeClr val="bg1"/>
                </a:solidFill>
                <a:latin typeface="Times New Roman" panose="02020603050405020304" pitchFamily="18" charset="0"/>
                <a:cs typeface="Times New Roman" panose="02020603050405020304" pitchFamily="18" charset="0"/>
              </a:rPr>
              <a:t>⟨N,S,{A}1:n, P,{R}1:n,γ⟩</a:t>
            </a:r>
            <a:r>
              <a:rPr lang="en-GB" dirty="0">
                <a:latin typeface="Times New Roman" panose="02020603050405020304" pitchFamily="18" charset="0"/>
                <a:cs typeface="Times New Roman" panose="02020603050405020304" pitchFamily="18" charset="0"/>
              </a:rPr>
              <a:t>. In a Markov game, each agent n ∈ N takes an action from their action space which forms the joint action for all agents.</a:t>
            </a:r>
          </a:p>
          <a:p>
            <a:pPr algn="just"/>
            <a:r>
              <a:rPr lang="en-GB" dirty="0">
                <a:latin typeface="Times New Roman" panose="02020603050405020304" pitchFamily="18" charset="0"/>
                <a:cs typeface="Times New Roman" panose="02020603050405020304" pitchFamily="18" charset="0"/>
              </a:rPr>
              <a:t>N agents perform JOINT ACTION, the state transition function P now maps the joint action and the current state into the new state </a:t>
            </a:r>
            <a:r>
              <a:rPr lang="en-GB" dirty="0">
                <a:solidFill>
                  <a:schemeClr val="bg1"/>
                </a:solidFill>
                <a:latin typeface="Times New Roman" panose="02020603050405020304" pitchFamily="18" charset="0"/>
                <a:cs typeface="Times New Roman" panose="02020603050405020304" pitchFamily="18" charset="0"/>
              </a:rPr>
              <a:t>P : </a:t>
            </a:r>
            <a:r>
              <a:rPr lang="en-GB" dirty="0" err="1">
                <a:solidFill>
                  <a:schemeClr val="bg1"/>
                </a:solidFill>
                <a:latin typeface="Times New Roman" panose="02020603050405020304" pitchFamily="18" charset="0"/>
                <a:cs typeface="Times New Roman" panose="02020603050405020304" pitchFamily="18" charset="0"/>
              </a:rPr>
              <a:t>st</a:t>
            </a:r>
            <a:r>
              <a:rPr lang="en-GB" dirty="0">
                <a:solidFill>
                  <a:schemeClr val="bg1"/>
                </a:solidFill>
                <a:latin typeface="Times New Roman" panose="02020603050405020304" pitchFamily="18" charset="0"/>
                <a:cs typeface="Times New Roman" panose="02020603050405020304" pitchFamily="18" charset="0"/>
              </a:rPr>
              <a:t> × at → st+1. </a:t>
            </a:r>
          </a:p>
          <a:p>
            <a:pPr algn="just"/>
            <a:r>
              <a:rPr lang="en-GB" dirty="0">
                <a:latin typeface="Times New Roman" panose="02020603050405020304" pitchFamily="18" charset="0"/>
                <a:cs typeface="Times New Roman" panose="02020603050405020304" pitchFamily="18" charset="0"/>
              </a:rPr>
              <a:t>Each agent want to maximize their reward through value function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1F5220-8CEF-6AA9-544D-78045208054A}"/>
              </a:ext>
            </a:extLst>
          </p:cNvPr>
          <p:cNvPicPr>
            <a:picLocks noChangeAspect="1"/>
          </p:cNvPicPr>
          <p:nvPr/>
        </p:nvPicPr>
        <p:blipFill>
          <a:blip r:embed="rId2">
            <a:extLst>
              <a:ext uri="{28A0092B-C50C-407E-A947-70E740481C1C}">
                <a14:useLocalDpi xmlns:a14="http://schemas.microsoft.com/office/drawing/2010/main" val="0"/>
              </a:ext>
            </a:extLst>
          </a:blip>
          <a:srcRect l="50645" t="43297" r="22419" b="46954"/>
          <a:stretch/>
        </p:blipFill>
        <p:spPr>
          <a:xfrm>
            <a:off x="2762865" y="4955458"/>
            <a:ext cx="6125496" cy="988142"/>
          </a:xfrm>
          <a:prstGeom prst="rect">
            <a:avLst/>
          </a:prstGeom>
        </p:spPr>
      </p:pic>
    </p:spTree>
    <p:extLst>
      <p:ext uri="{BB962C8B-B14F-4D97-AF65-F5344CB8AC3E}">
        <p14:creationId xmlns:p14="http://schemas.microsoft.com/office/powerpoint/2010/main" val="157542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8F8BF-5F8F-6956-9C25-07F6D12CD7F8}"/>
              </a:ext>
            </a:extLst>
          </p:cNvPr>
          <p:cNvSpPr>
            <a:spLocks noGrp="1"/>
          </p:cNvSpPr>
          <p:nvPr>
            <p:ph idx="1"/>
          </p:nvPr>
        </p:nvSpPr>
        <p:spPr>
          <a:xfrm>
            <a:off x="1141412" y="206477"/>
            <a:ext cx="9905999" cy="5584724"/>
          </a:xfrm>
        </p:spPr>
        <p:txBody>
          <a:bodyPr/>
          <a:lstStyle/>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agents should receive greater reward as they bring the deformation closer to zero. A Gaussian reward function can be used to calculate the reward</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agent (</a:t>
            </a:r>
            <a:r>
              <a:rPr lang="en-GB" b="1" dirty="0" err="1">
                <a:latin typeface="Times New Roman" panose="02020603050405020304" pitchFamily="18" charset="0"/>
                <a:cs typeface="Times New Roman" panose="02020603050405020304" pitchFamily="18" charset="0"/>
              </a:rPr>
              <a:t>MARLAgent</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updates its Q-values using the Q-learning formula:</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B9D9490-14DC-A63F-3B25-C7103FB7C258}"/>
              </a:ext>
            </a:extLst>
          </p:cNvPr>
          <p:cNvPicPr>
            <a:picLocks noChangeAspect="1"/>
          </p:cNvPicPr>
          <p:nvPr/>
        </p:nvPicPr>
        <p:blipFill>
          <a:blip r:embed="rId2">
            <a:extLst>
              <a:ext uri="{28A0092B-C50C-407E-A947-70E740481C1C}">
                <a14:useLocalDpi xmlns:a14="http://schemas.microsoft.com/office/drawing/2010/main" val="0"/>
              </a:ext>
            </a:extLst>
          </a:blip>
          <a:srcRect l="17016" t="48357" r="52580" b="28028"/>
          <a:stretch/>
        </p:blipFill>
        <p:spPr>
          <a:xfrm>
            <a:off x="3106993" y="1816509"/>
            <a:ext cx="5034117" cy="1919748"/>
          </a:xfrm>
          <a:prstGeom prst="rect">
            <a:avLst/>
          </a:prstGeom>
        </p:spPr>
      </p:pic>
      <p:pic>
        <p:nvPicPr>
          <p:cNvPr id="6" name="Picture 5">
            <a:extLst>
              <a:ext uri="{FF2B5EF4-FFF2-40B4-BE49-F238E27FC236}">
                <a16:creationId xmlns:a16="http://schemas.microsoft.com/office/drawing/2014/main" id="{0032BD15-68D3-9AD3-7FE2-6F217A61E5DA}"/>
              </a:ext>
            </a:extLst>
          </p:cNvPr>
          <p:cNvPicPr>
            <a:picLocks noChangeAspect="1"/>
          </p:cNvPicPr>
          <p:nvPr/>
        </p:nvPicPr>
        <p:blipFill>
          <a:blip r:embed="rId3"/>
          <a:srcRect l="53871" t="46165" r="17104" b="48100"/>
          <a:stretch/>
        </p:blipFill>
        <p:spPr>
          <a:xfrm>
            <a:off x="3106994" y="4952998"/>
            <a:ext cx="5034116" cy="838203"/>
          </a:xfrm>
          <a:prstGeom prst="rect">
            <a:avLst/>
          </a:prstGeom>
        </p:spPr>
      </p:pic>
    </p:spTree>
    <p:extLst>
      <p:ext uri="{BB962C8B-B14F-4D97-AF65-F5344CB8AC3E}">
        <p14:creationId xmlns:p14="http://schemas.microsoft.com/office/powerpoint/2010/main" val="208850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BB42-7F7B-27D1-4C2A-9F1D5E0F8EE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1E698F8-7365-0F1A-BBA7-AAD14A3245AC}"/>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59461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67FF-5D95-BE74-C7A3-F6351C2F7A7F}"/>
              </a:ext>
            </a:extLst>
          </p:cNvPr>
          <p:cNvSpPr>
            <a:spLocks noGrp="1"/>
          </p:cNvSpPr>
          <p:nvPr>
            <p:ph type="title"/>
          </p:nvPr>
        </p:nvSpPr>
        <p:spPr>
          <a:xfrm>
            <a:off x="1141413" y="618518"/>
            <a:ext cx="8857993" cy="1478570"/>
          </a:xfrm>
        </p:spPr>
        <p:txBody>
          <a:bodyPr>
            <a:normAutofit/>
          </a:bodyPr>
          <a:lstStyle/>
          <a:p>
            <a:pPr algn="ctr"/>
            <a:r>
              <a:rPr lang="en-GB" sz="2800" b="1" cap="none" dirty="0">
                <a:latin typeface="Times New Roman" panose="02020603050405020304" pitchFamily="18" charset="0"/>
                <a:cs typeface="Times New Roman" panose="02020603050405020304" pitchFamily="18" charset="0"/>
              </a:rPr>
              <a:t>Training Loop</a:t>
            </a:r>
            <a:r>
              <a:rPr lang="en-GB" sz="2800" cap="none" dirty="0">
                <a:latin typeface="Times New Roman" panose="02020603050405020304" pitchFamily="18" charset="0"/>
                <a:cs typeface="Times New Roman" panose="02020603050405020304" pitchFamily="18" charset="0"/>
              </a:rPr>
              <a:t> for </a:t>
            </a:r>
            <a:r>
              <a:rPr lang="en-GB" sz="2800" b="1" cap="none" dirty="0">
                <a:latin typeface="Times New Roman" panose="02020603050405020304" pitchFamily="18" charset="0"/>
                <a:cs typeface="Times New Roman" panose="02020603050405020304" pitchFamily="18" charset="0"/>
              </a:rPr>
              <a:t>Multi-robot Fixturing Agents</a:t>
            </a:r>
            <a:r>
              <a:rPr lang="en-GB" sz="2800" cap="none" dirty="0">
                <a:latin typeface="Times New Roman" panose="02020603050405020304" pitchFamily="18" charset="0"/>
                <a:cs typeface="Times New Roman" panose="02020603050405020304" pitchFamily="18" charset="0"/>
              </a:rPr>
              <a:t> in A </a:t>
            </a:r>
            <a:r>
              <a:rPr lang="en-GB" sz="2800" b="1" cap="none" dirty="0">
                <a:latin typeface="Times New Roman" panose="02020603050405020304" pitchFamily="18" charset="0"/>
                <a:cs typeface="Times New Roman" panose="02020603050405020304" pitchFamily="18" charset="0"/>
              </a:rPr>
              <a:t>Multi-agent Environment</a:t>
            </a:r>
            <a:r>
              <a:rPr lang="en-GB" sz="2800" cap="none" dirty="0">
                <a:latin typeface="Times New Roman" panose="02020603050405020304" pitchFamily="18" charset="0"/>
                <a:cs typeface="Times New Roman" panose="02020603050405020304" pitchFamily="18" charset="0"/>
              </a:rPr>
              <a:t>.</a:t>
            </a:r>
            <a:endParaRPr lang="en-IN" sz="28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D8659F-5713-ADA6-D2F2-21A40A4F808E}"/>
              </a:ext>
            </a:extLst>
          </p:cNvPr>
          <p:cNvSpPr>
            <a:spLocks noGrp="1"/>
          </p:cNvSpPr>
          <p:nvPr>
            <p:ph idx="1"/>
          </p:nvPr>
        </p:nvSpPr>
        <p:spPr/>
        <p:txBody>
          <a:bodyPr>
            <a:noAutofit/>
          </a:bodyPr>
          <a:lstStyle/>
          <a:p>
            <a:pPr marL="0" indent="0" algn="just">
              <a:buNone/>
            </a:pPr>
            <a:r>
              <a:rPr lang="en-GB" sz="2200" dirty="0">
                <a:latin typeface="Times New Roman" panose="02020603050405020304" pitchFamily="18" charset="0"/>
                <a:cs typeface="Times New Roman" panose="02020603050405020304" pitchFamily="18" charset="0"/>
              </a:rPr>
              <a:t> The process starts with the robots selecting actions from a </a:t>
            </a:r>
            <a:r>
              <a:rPr lang="en-GB" sz="2200" b="1" dirty="0">
                <a:latin typeface="Times New Roman" panose="02020603050405020304" pitchFamily="18" charset="0"/>
                <a:cs typeface="Times New Roman" panose="02020603050405020304" pitchFamily="18" charset="0"/>
              </a:rPr>
              <a:t>Set of Action Spaces (An ∈ Γ )</a:t>
            </a:r>
            <a:r>
              <a:rPr lang="en-GB" sz="2200" dirty="0">
                <a:latin typeface="Times New Roman" panose="02020603050405020304" pitchFamily="18" charset="0"/>
                <a:cs typeface="Times New Roman" panose="02020603050405020304" pitchFamily="18" charset="0"/>
              </a:rPr>
              <a:t> These actions are determined by each agent's </a:t>
            </a:r>
            <a:r>
              <a:rPr lang="en-GB" sz="2200" b="1" dirty="0">
                <a:latin typeface="Times New Roman" panose="02020603050405020304" pitchFamily="18" charset="0"/>
                <a:cs typeface="Times New Roman" panose="02020603050405020304" pitchFamily="18" charset="0"/>
              </a:rPr>
              <a:t>Policy Network (</a:t>
            </a:r>
            <a:r>
              <a:rPr lang="en-GB" sz="2200" b="1" dirty="0" err="1">
                <a:latin typeface="Times New Roman" panose="02020603050405020304" pitchFamily="18" charset="0"/>
                <a:cs typeface="Times New Roman" panose="02020603050405020304" pitchFamily="18" charset="0"/>
              </a:rPr>
              <a:t>ϕθ</a:t>
            </a:r>
            <a:r>
              <a:rPr lang="en-GB" sz="2200" b="1" dirty="0">
                <a:latin typeface="Times New Roman" panose="02020603050405020304" pitchFamily="18" charset="0"/>
                <a:cs typeface="Times New Roman" panose="02020603050405020304" pitchFamily="18" charset="0"/>
              </a:rPr>
              <a:t>(</a:t>
            </a:r>
            <a:r>
              <a:rPr lang="en-GB" sz="2200" b="1" dirty="0" err="1">
                <a:latin typeface="Times New Roman" panose="02020603050405020304" pitchFamily="18" charset="0"/>
                <a:cs typeface="Times New Roman" panose="02020603050405020304" pitchFamily="18" charset="0"/>
              </a:rPr>
              <a:t>s,a</a:t>
            </a:r>
            <a:r>
              <a:rPr lang="en-GB" sz="2200" b="1" dirty="0">
                <a:latin typeface="Times New Roman" panose="02020603050405020304" pitchFamily="18" charset="0"/>
                <a:cs typeface="Times New Roman" panose="02020603050405020304" pitchFamily="18" charset="0"/>
              </a:rPr>
              <a:t>))</a:t>
            </a:r>
            <a:r>
              <a:rPr lang="en-GB" sz="2200" dirty="0">
                <a:latin typeface="Times New Roman" panose="02020603050405020304" pitchFamily="18" charset="0"/>
                <a:cs typeface="Times New Roman" panose="02020603050405020304" pitchFamily="18" charset="0"/>
              </a:rPr>
              <a:t>, which learns and improves over time. The team of agents (</a:t>
            </a:r>
            <a:r>
              <a:rPr lang="en-GB" sz="2200" dirty="0" err="1">
                <a:latin typeface="Times New Roman" panose="02020603050405020304" pitchFamily="18" charset="0"/>
                <a:cs typeface="Times New Roman" panose="02020603050405020304" pitchFamily="18" charset="0"/>
              </a:rPr>
              <a:t>vn</a:t>
            </a:r>
            <a:r>
              <a:rPr lang="en-GB" sz="2200" dirty="0">
                <a:latin typeface="Times New Roman" panose="02020603050405020304" pitchFamily="18" charset="0"/>
                <a:cs typeface="Times New Roman" panose="02020603050405020304" pitchFamily="18" charset="0"/>
              </a:rPr>
              <a:t> ∈ G) works together to choose a </a:t>
            </a:r>
            <a:r>
              <a:rPr lang="en-GB" sz="2200" b="1" dirty="0">
                <a:latin typeface="Times New Roman" panose="02020603050405020304" pitchFamily="18" charset="0"/>
                <a:cs typeface="Times New Roman" panose="02020603050405020304" pitchFamily="18" charset="0"/>
              </a:rPr>
              <a:t>Joint Action</a:t>
            </a:r>
            <a:r>
              <a:rPr lang="en-GB" sz="2200" dirty="0">
                <a:latin typeface="Times New Roman" panose="02020603050405020304" pitchFamily="18" charset="0"/>
                <a:cs typeface="Times New Roman" panose="02020603050405020304" pitchFamily="18" charset="0"/>
              </a:rPr>
              <a:t> that is then tested in the </a:t>
            </a:r>
            <a:r>
              <a:rPr lang="en-GB" sz="2200" b="1" dirty="0">
                <a:latin typeface="Times New Roman" panose="02020603050405020304" pitchFamily="18" charset="0"/>
                <a:cs typeface="Times New Roman" panose="02020603050405020304" pitchFamily="18" charset="0"/>
              </a:rPr>
              <a:t>FEA Solver</a:t>
            </a:r>
            <a:r>
              <a:rPr lang="en-GB" sz="2200" dirty="0">
                <a:latin typeface="Times New Roman" panose="02020603050405020304" pitchFamily="18" charset="0"/>
                <a:cs typeface="Times New Roman" panose="02020603050405020304" pitchFamily="18" charset="0"/>
              </a:rPr>
              <a:t>. The </a:t>
            </a:r>
            <a:r>
              <a:rPr lang="en-GB" sz="2200" b="1" dirty="0">
                <a:latin typeface="Times New Roman" panose="02020603050405020304" pitchFamily="18" charset="0"/>
                <a:cs typeface="Times New Roman" panose="02020603050405020304" pitchFamily="18" charset="0"/>
              </a:rPr>
              <a:t>FEA Solver</a:t>
            </a:r>
            <a:r>
              <a:rPr lang="en-GB" sz="2200" dirty="0">
                <a:latin typeface="Times New Roman" panose="02020603050405020304" pitchFamily="18" charset="0"/>
                <a:cs typeface="Times New Roman" panose="02020603050405020304" pitchFamily="18" charset="0"/>
              </a:rPr>
              <a:t> simulates the physical effects of the joint action on the workpiece using </a:t>
            </a:r>
            <a:r>
              <a:rPr lang="en-GB" sz="2200" b="1" dirty="0">
                <a:latin typeface="Times New Roman" panose="02020603050405020304" pitchFamily="18" charset="0"/>
                <a:cs typeface="Times New Roman" panose="02020603050405020304" pitchFamily="18" charset="0"/>
              </a:rPr>
              <a:t>Finite Element Analysis (FEA)</a:t>
            </a:r>
            <a:r>
              <a:rPr lang="en-GB" sz="2200" dirty="0">
                <a:latin typeface="Times New Roman" panose="02020603050405020304" pitchFamily="18" charset="0"/>
                <a:cs typeface="Times New Roman" panose="02020603050405020304" pitchFamily="18" charset="0"/>
              </a:rPr>
              <a:t>. Based on the simulation results, a </a:t>
            </a:r>
            <a:r>
              <a:rPr lang="en-GB" sz="2200" b="1" dirty="0">
                <a:latin typeface="Times New Roman" panose="02020603050405020304" pitchFamily="18" charset="0"/>
                <a:cs typeface="Times New Roman" panose="02020603050405020304" pitchFamily="18" charset="0"/>
              </a:rPr>
              <a:t>Gaussian Reward Function</a:t>
            </a:r>
            <a:r>
              <a:rPr lang="en-GB" sz="2200" dirty="0">
                <a:latin typeface="Times New Roman" panose="02020603050405020304" pitchFamily="18" charset="0"/>
                <a:cs typeface="Times New Roman" panose="02020603050405020304" pitchFamily="18" charset="0"/>
              </a:rPr>
              <a:t> calculates a </a:t>
            </a:r>
            <a:r>
              <a:rPr lang="en-GB" sz="2200" b="1" dirty="0">
                <a:latin typeface="Times New Roman" panose="02020603050405020304" pitchFamily="18" charset="0"/>
                <a:cs typeface="Times New Roman" panose="02020603050405020304" pitchFamily="18" charset="0"/>
              </a:rPr>
              <a:t>Joint Reward (</a:t>
            </a:r>
            <a:r>
              <a:rPr lang="en-GB" sz="2200" b="1" dirty="0" err="1">
                <a:latin typeface="Times New Roman" panose="02020603050405020304" pitchFamily="18" charset="0"/>
                <a:cs typeface="Times New Roman" panose="02020603050405020304" pitchFamily="18" charset="0"/>
              </a:rPr>
              <a:t>Rs,a</a:t>
            </a:r>
            <a:r>
              <a:rPr lang="en-GB" sz="2200" b="1" dirty="0">
                <a:latin typeface="Times New Roman" panose="02020603050405020304" pitchFamily="18" charset="0"/>
                <a:cs typeface="Times New Roman" panose="02020603050405020304" pitchFamily="18" charset="0"/>
              </a:rPr>
              <a:t>)</a:t>
            </a:r>
            <a:r>
              <a:rPr lang="en-GB" sz="2200" dirty="0">
                <a:latin typeface="Times New Roman" panose="02020603050405020304" pitchFamily="18" charset="0"/>
                <a:cs typeface="Times New Roman" panose="02020603050405020304" pitchFamily="18" charset="0"/>
              </a:rPr>
              <a:t> which evaluates how well the action minimized deformation. The agents then update their policy networks using the calculated loss function L(θ), helping them learn the best strategies. This loop continues until the agents maximize the rewards, ensuring stability and precision at the </a:t>
            </a:r>
            <a:r>
              <a:rPr lang="en-GB" sz="2200" b="1" dirty="0">
                <a:latin typeface="Times New Roman" panose="02020603050405020304" pitchFamily="18" charset="0"/>
                <a:cs typeface="Times New Roman" panose="02020603050405020304" pitchFamily="18" charset="0"/>
              </a:rPr>
              <a:t>Set of Drilling Positions (</a:t>
            </a:r>
            <a:r>
              <a:rPr lang="en-GB" sz="2200" b="1" dirty="0" err="1">
                <a:latin typeface="Times New Roman" panose="02020603050405020304" pitchFamily="18" charset="0"/>
                <a:cs typeface="Times New Roman" panose="02020603050405020304" pitchFamily="18" charset="0"/>
              </a:rPr>
              <a:t>s∈S</a:t>
            </a:r>
            <a:r>
              <a:rPr lang="en-GB" sz="2200" b="1"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04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198F0-1319-370C-7D40-BDD0AA6F5DCC}"/>
              </a:ext>
            </a:extLst>
          </p:cNvPr>
          <p:cNvPicPr>
            <a:picLocks noChangeAspect="1"/>
          </p:cNvPicPr>
          <p:nvPr/>
        </p:nvPicPr>
        <p:blipFill>
          <a:blip r:embed="rId2"/>
          <a:srcRect l="17662" t="18781" r="50000" b="7527"/>
          <a:stretch/>
        </p:blipFill>
        <p:spPr>
          <a:xfrm>
            <a:off x="6233651" y="688258"/>
            <a:ext cx="4336025" cy="5692877"/>
          </a:xfrm>
          <a:prstGeom prst="rect">
            <a:avLst/>
          </a:prstGeom>
        </p:spPr>
      </p:pic>
      <p:sp>
        <p:nvSpPr>
          <p:cNvPr id="4" name="TextBox 3">
            <a:extLst>
              <a:ext uri="{FF2B5EF4-FFF2-40B4-BE49-F238E27FC236}">
                <a16:creationId xmlns:a16="http://schemas.microsoft.com/office/drawing/2014/main" id="{A29F0E05-3637-1B20-F4B0-CF5634340E3D}"/>
              </a:ext>
            </a:extLst>
          </p:cNvPr>
          <p:cNvSpPr txBox="1"/>
          <p:nvPr/>
        </p:nvSpPr>
        <p:spPr>
          <a:xfrm>
            <a:off x="1622324" y="2094271"/>
            <a:ext cx="3549445" cy="2246769"/>
          </a:xfrm>
          <a:prstGeom prst="rect">
            <a:avLst/>
          </a:prstGeom>
          <a:noFill/>
        </p:spPr>
        <p:txBody>
          <a:bodyPr wrap="square" rtlCol="0">
            <a:spAutoFit/>
          </a:bodyPr>
          <a:lstStyle/>
          <a:p>
            <a:pPr algn="just"/>
            <a:r>
              <a:rPr lang="en-GB" sz="2800" b="1" dirty="0">
                <a:solidFill>
                  <a:schemeClr val="accent2">
                    <a:lumMod val="75000"/>
                  </a:schemeClr>
                </a:solidFill>
              </a:rPr>
              <a:t>Training loop </a:t>
            </a:r>
            <a:r>
              <a:rPr lang="en-GB" sz="2800" dirty="0"/>
              <a:t>for Multi robot fixture planning using </a:t>
            </a:r>
            <a:r>
              <a:rPr lang="en-GB" sz="2800" dirty="0">
                <a:solidFill>
                  <a:schemeClr val="bg1"/>
                </a:solidFill>
              </a:rPr>
              <a:t>Nash Q-learning </a:t>
            </a:r>
            <a:r>
              <a:rPr lang="en-GB" sz="2800" dirty="0"/>
              <a:t>and </a:t>
            </a:r>
            <a:r>
              <a:rPr lang="en-GB" sz="2800" dirty="0">
                <a:solidFill>
                  <a:schemeClr val="bg1"/>
                </a:solidFill>
              </a:rPr>
              <a:t>Gaussian reward function</a:t>
            </a:r>
            <a:endParaRPr lang="en-IN" sz="2800" dirty="0">
              <a:solidFill>
                <a:schemeClr val="bg1"/>
              </a:solidFill>
            </a:endParaRPr>
          </a:p>
        </p:txBody>
      </p:sp>
    </p:spTree>
    <p:extLst>
      <p:ext uri="{BB962C8B-B14F-4D97-AF65-F5344CB8AC3E}">
        <p14:creationId xmlns:p14="http://schemas.microsoft.com/office/powerpoint/2010/main" val="3895210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501F-9EA2-20EB-CC5B-CF874FFA28A0}"/>
              </a:ext>
            </a:extLst>
          </p:cNvPr>
          <p:cNvSpPr>
            <a:spLocks noGrp="1"/>
          </p:cNvSpPr>
          <p:nvPr>
            <p:ph type="title"/>
          </p:nvPr>
        </p:nvSpPr>
        <p:spPr>
          <a:xfrm>
            <a:off x="1141413" y="618518"/>
            <a:ext cx="9905998" cy="708837"/>
          </a:xfrm>
        </p:spPr>
        <p:txBody>
          <a:bodyPr>
            <a:normAutofit fontScale="90000"/>
          </a:bodyPr>
          <a:lstStyle/>
          <a:p>
            <a:pPr algn="ctr"/>
            <a:r>
              <a:rPr lang="en-GB" u="sng" dirty="0">
                <a:latin typeface="Times New Roman" panose="02020603050405020304" pitchFamily="18" charset="0"/>
                <a:cs typeface="Times New Roman" panose="02020603050405020304" pitchFamily="18" charset="0"/>
              </a:rPr>
              <a:t>Implementation</a:t>
            </a:r>
            <a:br>
              <a:rPr lang="en-GB" u="sng" dirty="0">
                <a:latin typeface="Times New Roman" panose="02020603050405020304" pitchFamily="18"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D223CD-0D8F-F7D4-06A1-BE4F4E7F3AED}"/>
              </a:ext>
            </a:extLst>
          </p:cNvPr>
          <p:cNvSpPr>
            <a:spLocks noGrp="1"/>
          </p:cNvSpPr>
          <p:nvPr>
            <p:ph idx="1"/>
          </p:nvPr>
        </p:nvSpPr>
        <p:spPr>
          <a:xfrm>
            <a:off x="2212258" y="1219200"/>
            <a:ext cx="8835153" cy="4572001"/>
          </a:xfrm>
        </p:spPr>
        <p:txBody>
          <a:bodyPr>
            <a:normAutofit fontScale="62500" lnSpcReduction="20000"/>
          </a:bodyPr>
          <a:lstStyle/>
          <a:p>
            <a:pPr marL="0" indent="0">
              <a:buNone/>
            </a:pPr>
            <a:r>
              <a:rPr lang="en-GB" sz="4800" dirty="0">
                <a:solidFill>
                  <a:schemeClr val="bg1"/>
                </a:solidFill>
                <a:latin typeface="Times New Roman" panose="02020603050405020304" pitchFamily="18" charset="0"/>
                <a:cs typeface="Times New Roman" panose="02020603050405020304" pitchFamily="18" charset="0"/>
              </a:rPr>
              <a:t>Input</a:t>
            </a:r>
          </a:p>
          <a:p>
            <a:pPr>
              <a:buFont typeface="Wingdings" panose="05000000000000000000" pitchFamily="2" charset="2"/>
              <a:buChar char="Ø"/>
            </a:pPr>
            <a:r>
              <a:rPr lang="en-GB" sz="3600" dirty="0">
                <a:latin typeface="Times New Roman" panose="02020603050405020304" pitchFamily="18" charset="0"/>
                <a:cs typeface="Times New Roman" panose="02020603050405020304" pitchFamily="18" charset="0"/>
              </a:rPr>
              <a:t>Component characteristics are constant</a:t>
            </a:r>
          </a:p>
          <a:p>
            <a:pPr lvl="1"/>
            <a:r>
              <a:rPr lang="en-GB" sz="3200" dirty="0">
                <a:latin typeface="Times New Roman" panose="02020603050405020304" pitchFamily="18" charset="0"/>
                <a:cs typeface="Times New Roman" panose="02020603050405020304" pitchFamily="18" charset="0"/>
              </a:rPr>
              <a:t>NUM_STATES = 500</a:t>
            </a:r>
          </a:p>
          <a:p>
            <a:pPr lvl="1"/>
            <a:r>
              <a:rPr lang="en-GB" sz="3200" dirty="0">
                <a:latin typeface="Times New Roman" panose="02020603050405020304" pitchFamily="18" charset="0"/>
                <a:cs typeface="Times New Roman" panose="02020603050405020304" pitchFamily="18" charset="0"/>
              </a:rPr>
              <a:t>NUM_EPISODES = 100</a:t>
            </a:r>
          </a:p>
          <a:p>
            <a:pPr lvl="1"/>
            <a:r>
              <a:rPr lang="en-GB" sz="3200" dirty="0">
                <a:latin typeface="Times New Roman" panose="02020603050405020304" pitchFamily="18" charset="0"/>
                <a:cs typeface="Times New Roman" panose="02020603050405020304" pitchFamily="18" charset="0"/>
              </a:rPr>
              <a:t>BATCH_SIZE = 32</a:t>
            </a:r>
          </a:p>
          <a:p>
            <a:pPr lvl="1"/>
            <a:r>
              <a:rPr lang="en-GB" sz="3200" dirty="0">
                <a:latin typeface="Times New Roman" panose="02020603050405020304" pitchFamily="18" charset="0"/>
                <a:cs typeface="Times New Roman" panose="02020603050405020304" pitchFamily="18" charset="0"/>
              </a:rPr>
              <a:t>EPS_START = 0.9</a:t>
            </a:r>
          </a:p>
          <a:p>
            <a:pPr lvl="1"/>
            <a:r>
              <a:rPr lang="en-GB" sz="3200" dirty="0">
                <a:latin typeface="Times New Roman" panose="02020603050405020304" pitchFamily="18" charset="0"/>
                <a:cs typeface="Times New Roman" panose="02020603050405020304" pitchFamily="18" charset="0"/>
              </a:rPr>
              <a:t>EPS_END = 0.05</a:t>
            </a:r>
          </a:p>
          <a:p>
            <a:pPr lvl="1"/>
            <a:r>
              <a:rPr lang="en-GB" sz="3200" dirty="0">
                <a:latin typeface="Times New Roman" panose="02020603050405020304" pitchFamily="18" charset="0"/>
                <a:cs typeface="Times New Roman" panose="02020603050405020304" pitchFamily="18" charset="0"/>
              </a:rPr>
              <a:t>EPS_DECAY = 3500</a:t>
            </a:r>
          </a:p>
          <a:p>
            <a:pPr lvl="1"/>
            <a:r>
              <a:rPr lang="en-GB" sz="3200" dirty="0">
                <a:latin typeface="Times New Roman" panose="02020603050405020304" pitchFamily="18" charset="0"/>
                <a:cs typeface="Times New Roman" panose="02020603050405020304" pitchFamily="18" charset="0"/>
              </a:rPr>
              <a:t>ALPHA = 0.8</a:t>
            </a:r>
          </a:p>
          <a:p>
            <a:pPr lvl="1"/>
            <a:r>
              <a:rPr lang="en-GB" sz="3200" dirty="0">
                <a:latin typeface="Times New Roman" panose="02020603050405020304" pitchFamily="18" charset="0"/>
                <a:cs typeface="Times New Roman" panose="02020603050405020304" pitchFamily="18" charset="0"/>
              </a:rPr>
              <a:t>TAU = 0.005</a:t>
            </a:r>
          </a:p>
          <a:p>
            <a:pPr lvl="1"/>
            <a:r>
              <a:rPr lang="en-GB" sz="3200" dirty="0">
                <a:latin typeface="Times New Roman" panose="02020603050405020304" pitchFamily="18" charset="0"/>
                <a:cs typeface="Times New Roman" panose="02020603050405020304" pitchFamily="18" charset="0"/>
              </a:rPr>
              <a:t>LR = 1e-4</a:t>
            </a:r>
          </a:p>
          <a:p>
            <a:endParaRPr lang="en-GB" dirty="0"/>
          </a:p>
          <a:p>
            <a:endParaRPr lang="en-IN" dirty="0"/>
          </a:p>
        </p:txBody>
      </p:sp>
    </p:spTree>
    <p:extLst>
      <p:ext uri="{BB962C8B-B14F-4D97-AF65-F5344CB8AC3E}">
        <p14:creationId xmlns:p14="http://schemas.microsoft.com/office/powerpoint/2010/main" val="509198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29ABD-EE41-79CB-63CC-3BC35160017C}"/>
              </a:ext>
            </a:extLst>
          </p:cNvPr>
          <p:cNvSpPr>
            <a:spLocks noGrp="1"/>
          </p:cNvSpPr>
          <p:nvPr>
            <p:ph idx="1"/>
          </p:nvPr>
        </p:nvSpPr>
        <p:spPr>
          <a:xfrm>
            <a:off x="1141412" y="1209021"/>
            <a:ext cx="9905999" cy="5290102"/>
          </a:xfrm>
        </p:spPr>
        <p:txBody>
          <a:bodyPr/>
          <a:lstStyle/>
          <a:p>
            <a:pPr algn="just"/>
            <a:r>
              <a:rPr lang="en-GB" dirty="0">
                <a:latin typeface="Times New Roman" panose="02020603050405020304" pitchFamily="18" charset="0"/>
                <a:cs typeface="Times New Roman" panose="02020603050405020304" pitchFamily="18" charset="0"/>
              </a:rPr>
              <a:t>the drilling environment, where the agents must decide optimal fixture placements to minimize deformation. </a:t>
            </a:r>
          </a:p>
          <a:p>
            <a:pPr algn="just"/>
            <a:r>
              <a:rPr lang="en-GB" dirty="0">
                <a:latin typeface="Times New Roman" panose="02020603050405020304" pitchFamily="18" charset="0"/>
                <a:cs typeface="Times New Roman" panose="02020603050405020304" pitchFamily="18" charset="0"/>
              </a:rPr>
              <a:t>Reset : Randomly selects </a:t>
            </a:r>
            <a:r>
              <a:rPr lang="en-GB" b="1" dirty="0">
                <a:latin typeface="Times New Roman" panose="02020603050405020304" pitchFamily="18" charset="0"/>
                <a:cs typeface="Times New Roman" panose="02020603050405020304" pitchFamily="18" charset="0"/>
              </a:rPr>
              <a:t>where to place the fixtures</a:t>
            </a:r>
            <a:r>
              <a:rPr lang="en-GB" dirty="0">
                <a:latin typeface="Times New Roman" panose="02020603050405020304" pitchFamily="18" charset="0"/>
                <a:cs typeface="Times New Roman" panose="02020603050405020304" pitchFamily="18" charset="0"/>
              </a:rPr>
              <a:t>. Resets the </a:t>
            </a:r>
            <a:r>
              <a:rPr lang="en-GB" b="1" dirty="0">
                <a:latin typeface="Times New Roman" panose="02020603050405020304" pitchFamily="18" charset="0"/>
                <a:cs typeface="Times New Roman" panose="02020603050405020304" pitchFamily="18" charset="0"/>
              </a:rPr>
              <a:t>strain map</a:t>
            </a:r>
            <a:r>
              <a:rPr lang="en-GB" dirty="0">
                <a:latin typeface="Times New Roman" panose="02020603050405020304" pitchFamily="18" charset="0"/>
                <a:cs typeface="Times New Roman" panose="02020603050405020304" pitchFamily="18" charset="0"/>
              </a:rPr>
              <a:t> (sets deformation to zero).</a:t>
            </a:r>
          </a:p>
          <a:p>
            <a:pPr algn="just"/>
            <a:r>
              <a:rPr lang="en-GB" dirty="0">
                <a:latin typeface="Times New Roman" panose="02020603050405020304" pitchFamily="18" charset="0"/>
                <a:cs typeface="Times New Roman" panose="02020603050405020304" pitchFamily="18" charset="0"/>
              </a:rPr>
              <a:t>Take an action : </a:t>
            </a:r>
            <a:r>
              <a:rPr lang="en-IN" dirty="0">
                <a:latin typeface="Times New Roman" panose="02020603050405020304" pitchFamily="18" charset="0"/>
                <a:cs typeface="Times New Roman" panose="02020603050405020304" pitchFamily="18" charset="0"/>
              </a:rPr>
              <a:t>Agents pick new fixture locations (</a:t>
            </a:r>
            <a:r>
              <a:rPr lang="en-IN" b="1" dirty="0">
                <a:latin typeface="Times New Roman" panose="02020603050405020304" pitchFamily="18" charset="0"/>
                <a:cs typeface="Times New Roman" panose="02020603050405020304" pitchFamily="18" charset="0"/>
              </a:rPr>
              <a:t>action</a:t>
            </a:r>
            <a:r>
              <a:rPr lang="en-IN"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environment </a:t>
            </a:r>
            <a:r>
              <a:rPr lang="en-GB" b="1" dirty="0">
                <a:latin typeface="Times New Roman" panose="02020603050405020304" pitchFamily="18" charset="0"/>
                <a:cs typeface="Times New Roman" panose="02020603050405020304" pitchFamily="18" charset="0"/>
              </a:rPr>
              <a:t>simulates deformation</a:t>
            </a:r>
            <a:r>
              <a:rPr lang="en-GB" dirty="0">
                <a:latin typeface="Times New Roman" panose="02020603050405020304" pitchFamily="18" charset="0"/>
                <a:cs typeface="Times New Roman" panose="02020603050405020304" pitchFamily="18" charset="0"/>
              </a:rPr>
              <a:t> and gives a </a:t>
            </a:r>
            <a:r>
              <a:rPr lang="en-GB" b="1" dirty="0">
                <a:latin typeface="Times New Roman" panose="02020603050405020304" pitchFamily="18" charset="0"/>
                <a:cs typeface="Times New Roman" panose="02020603050405020304" pitchFamily="18" charset="0"/>
              </a:rPr>
              <a:t>reward</a:t>
            </a:r>
            <a:r>
              <a:rPr lang="en-GB" dirty="0">
                <a:latin typeface="Times New Roman" panose="02020603050405020304" pitchFamily="18" charset="0"/>
                <a:cs typeface="Times New Roman" panose="02020603050405020304" pitchFamily="18" charset="0"/>
              </a:rPr>
              <a:t>. Higher reward = less deformation (better fixture placement). The task </a:t>
            </a:r>
            <a:r>
              <a:rPr lang="en-GB" b="1" dirty="0">
                <a:latin typeface="Times New Roman" panose="02020603050405020304" pitchFamily="18" charset="0"/>
                <a:cs typeface="Times New Roman" panose="02020603050405020304" pitchFamily="18" charset="0"/>
              </a:rPr>
              <a:t>ends immediately after one step</a:t>
            </a:r>
            <a:r>
              <a:rPr lang="en-GB" dirty="0">
                <a:latin typeface="Times New Roman" panose="02020603050405020304" pitchFamily="18" charset="0"/>
                <a:cs typeface="Times New Roman" panose="02020603050405020304" pitchFamily="18" charset="0"/>
              </a:rPr>
              <a:t> (done = True )</a:t>
            </a:r>
          </a:p>
          <a:p>
            <a:pPr algn="just"/>
            <a:endParaRPr lang="en-GB" dirty="0">
              <a:latin typeface="Times New Roman" panose="02020603050405020304" pitchFamily="18" charset="0"/>
              <a:cs typeface="Times New Roman" panose="02020603050405020304" pitchFamily="18" charset="0"/>
            </a:endParaRPr>
          </a:p>
          <a:p>
            <a:pPr marL="0" indent="0">
              <a:buNone/>
            </a:pPr>
            <a:endParaRPr lang="en-GB" dirty="0"/>
          </a:p>
          <a:p>
            <a:endParaRPr lang="en-IN" dirty="0"/>
          </a:p>
        </p:txBody>
      </p:sp>
      <p:sp>
        <p:nvSpPr>
          <p:cNvPr id="4" name="Rectangle 1">
            <a:extLst>
              <a:ext uri="{FF2B5EF4-FFF2-40B4-BE49-F238E27FC236}">
                <a16:creationId xmlns:a16="http://schemas.microsoft.com/office/drawing/2014/main" id="{7D8484D7-628E-E782-67A7-037C6C0AB2B8}"/>
              </a:ext>
            </a:extLst>
          </p:cNvPr>
          <p:cNvSpPr>
            <a:spLocks noGrp="1" noChangeArrowheads="1"/>
          </p:cNvSpPr>
          <p:nvPr>
            <p:ph type="title"/>
          </p:nvPr>
        </p:nvSpPr>
        <p:spPr bwMode="auto">
          <a:xfrm>
            <a:off x="1141412" y="562690"/>
            <a:ext cx="102246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 Setup (Cuboid Env</a:t>
            </a:r>
            <a:r>
              <a:rPr lang="en-US" altLang="en-US" u="sng" cap="none" dirty="0">
                <a:latin typeface="Times New Roman" panose="02020603050405020304" pitchFamily="18" charset="0"/>
                <a:cs typeface="Times New Roman" panose="02020603050405020304" pitchFamily="18" charset="0"/>
              </a:rPr>
              <a:t> )</a:t>
            </a:r>
            <a:r>
              <a:rPr kumimoji="0" lang="en-US" altLang="en-US"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95569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41A5-D70D-4B90-C5A1-11897F6D714D}"/>
              </a:ext>
            </a:extLst>
          </p:cNvPr>
          <p:cNvSpPr>
            <a:spLocks noGrp="1"/>
          </p:cNvSpPr>
          <p:nvPr>
            <p:ph type="title"/>
          </p:nvPr>
        </p:nvSpPr>
        <p:spPr>
          <a:xfrm>
            <a:off x="1285792" y="0"/>
            <a:ext cx="9905998" cy="1478570"/>
          </a:xfrm>
        </p:spPr>
        <p:txBody>
          <a:bodyPr/>
          <a:lstStyle/>
          <a:p>
            <a:pPr algn="ctr"/>
            <a:r>
              <a:rPr lang="en-IN" u="sng" dirty="0">
                <a:latin typeface="Times New Roman" panose="02020603050405020304" pitchFamily="18" charset="0"/>
                <a:cs typeface="Times New Roman" panose="02020603050405020304" pitchFamily="18" charset="0"/>
              </a:rPr>
              <a:t>Q-Learning Agent (MARL Agent)</a:t>
            </a:r>
          </a:p>
        </p:txBody>
      </p:sp>
      <p:sp>
        <p:nvSpPr>
          <p:cNvPr id="3" name="Content Placeholder 2">
            <a:extLst>
              <a:ext uri="{FF2B5EF4-FFF2-40B4-BE49-F238E27FC236}">
                <a16:creationId xmlns:a16="http://schemas.microsoft.com/office/drawing/2014/main" id="{701B6315-34D6-EA74-BF39-304D3A6AEF5B}"/>
              </a:ext>
            </a:extLst>
          </p:cNvPr>
          <p:cNvSpPr>
            <a:spLocks noGrp="1"/>
          </p:cNvSpPr>
          <p:nvPr>
            <p:ph idx="1"/>
          </p:nvPr>
        </p:nvSpPr>
        <p:spPr>
          <a:xfrm>
            <a:off x="1285792" y="1204449"/>
            <a:ext cx="9905999" cy="5373332"/>
          </a:xfrm>
        </p:spPr>
        <p:txBody>
          <a:bodyPr>
            <a:normAutofit/>
          </a:bodyPr>
          <a:lstStyle/>
          <a:p>
            <a:pPr>
              <a:buNone/>
            </a:pPr>
            <a:r>
              <a:rPr lang="en-GB" sz="2600" b="1" dirty="0">
                <a:latin typeface="Times New Roman" panose="02020603050405020304" pitchFamily="18" charset="0"/>
                <a:cs typeface="Times New Roman" panose="02020603050405020304" pitchFamily="18" charset="0"/>
              </a:rPr>
              <a:t>Picking an Action</a:t>
            </a:r>
          </a:p>
          <a:p>
            <a:pPr lvl="1"/>
            <a:r>
              <a:rPr lang="en-GB" sz="2200" dirty="0">
                <a:latin typeface="Times New Roman" panose="02020603050405020304" pitchFamily="18" charset="0"/>
                <a:cs typeface="Times New Roman" panose="02020603050405020304" pitchFamily="18" charset="0"/>
              </a:rPr>
              <a:t>Early on: It randomly chooses action</a:t>
            </a:r>
            <a:r>
              <a:rPr lang="en-GB" sz="2200" b="1" dirty="0">
                <a:latin typeface="Times New Roman" panose="02020603050405020304" pitchFamily="18" charset="0"/>
                <a:cs typeface="Times New Roman" panose="02020603050405020304" pitchFamily="18" charset="0"/>
              </a:rPr>
              <a:t>s</a:t>
            </a:r>
            <a:r>
              <a:rPr lang="en-GB" sz="2200" dirty="0">
                <a:latin typeface="Times New Roman" panose="02020603050405020304" pitchFamily="18" charset="0"/>
                <a:cs typeface="Times New Roman" panose="02020603050405020304" pitchFamily="18" charset="0"/>
              </a:rPr>
              <a:t> (explores different fixture placements).</a:t>
            </a:r>
          </a:p>
          <a:p>
            <a:pPr lvl="1"/>
            <a:r>
              <a:rPr lang="en-GB" sz="2200" dirty="0">
                <a:latin typeface="Times New Roman" panose="02020603050405020304" pitchFamily="18" charset="0"/>
                <a:cs typeface="Times New Roman" panose="02020603050405020304" pitchFamily="18" charset="0"/>
              </a:rPr>
              <a:t>Later: It chooses the best action based on what it has learned (exploits).</a:t>
            </a:r>
          </a:p>
          <a:p>
            <a:pPr>
              <a:buNone/>
            </a:pPr>
            <a:r>
              <a:rPr lang="en-GB" sz="2600" b="1" dirty="0">
                <a:latin typeface="Times New Roman" panose="02020603050405020304" pitchFamily="18" charset="0"/>
                <a:cs typeface="Times New Roman" panose="02020603050405020304" pitchFamily="18" charset="0"/>
              </a:rPr>
              <a:t>Learning from Experience</a:t>
            </a:r>
          </a:p>
          <a:p>
            <a:pPr lvl="1"/>
            <a:r>
              <a:rPr lang="en-GB" sz="2200" dirty="0">
                <a:latin typeface="Times New Roman" panose="02020603050405020304" pitchFamily="18" charset="0"/>
                <a:cs typeface="Times New Roman" panose="02020603050405020304" pitchFamily="18" charset="0"/>
              </a:rPr>
              <a:t>After taking an action, the agent gets a </a:t>
            </a:r>
            <a:r>
              <a:rPr lang="en-GB" sz="2200" b="1" dirty="0">
                <a:latin typeface="Times New Roman" panose="02020603050405020304" pitchFamily="18" charset="0"/>
                <a:cs typeface="Times New Roman" panose="02020603050405020304" pitchFamily="18" charset="0"/>
              </a:rPr>
              <a:t>reward</a:t>
            </a:r>
            <a:r>
              <a:rPr lang="en-GB" sz="2200" dirty="0">
                <a:latin typeface="Times New Roman" panose="02020603050405020304" pitchFamily="18" charset="0"/>
                <a:cs typeface="Times New Roman" panose="02020603050405020304" pitchFamily="18" charset="0"/>
              </a:rPr>
              <a:t>.</a:t>
            </a:r>
          </a:p>
          <a:p>
            <a:pPr lvl="1"/>
            <a:r>
              <a:rPr lang="en-GB" sz="2200" dirty="0">
                <a:latin typeface="Times New Roman" panose="02020603050405020304" pitchFamily="18" charset="0"/>
                <a:cs typeface="Times New Roman" panose="02020603050405020304" pitchFamily="18" charset="0"/>
              </a:rPr>
              <a:t>It updates its Q-values using </a:t>
            </a:r>
            <a:r>
              <a:rPr lang="en-GB" sz="2200" b="1" dirty="0">
                <a:latin typeface="Times New Roman" panose="02020603050405020304" pitchFamily="18" charset="0"/>
                <a:cs typeface="Times New Roman" panose="02020603050405020304" pitchFamily="18" charset="0"/>
              </a:rPr>
              <a:t>Equation</a:t>
            </a:r>
            <a:r>
              <a:rPr lang="en-GB" sz="2200" dirty="0">
                <a:latin typeface="Times New Roman" panose="02020603050405020304" pitchFamily="18" charset="0"/>
                <a:cs typeface="Times New Roman" panose="02020603050405020304" pitchFamily="18" charset="0"/>
              </a:rPr>
              <a:t>:</a:t>
            </a:r>
          </a:p>
          <a:p>
            <a:pPr lvl="1"/>
            <a:endParaRPr lang="en-GB" sz="2200" dirty="0">
              <a:latin typeface="Times New Roman" panose="02020603050405020304" pitchFamily="18" charset="0"/>
              <a:cs typeface="Times New Roman" panose="02020603050405020304" pitchFamily="18" charset="0"/>
            </a:endParaRPr>
          </a:p>
          <a:p>
            <a:pPr lvl="1"/>
            <a:endParaRPr lang="en-GB" sz="2200" dirty="0">
              <a:latin typeface="Times New Roman" panose="02020603050405020304" pitchFamily="18" charset="0"/>
              <a:cs typeface="Times New Roman" panose="02020603050405020304" pitchFamily="18" charset="0"/>
            </a:endParaRPr>
          </a:p>
          <a:p>
            <a:pPr lvl="1"/>
            <a:endParaRPr lang="en-GB" sz="2200" dirty="0">
              <a:latin typeface="Times New Roman" panose="02020603050405020304" pitchFamily="18" charset="0"/>
              <a:cs typeface="Times New Roman" panose="02020603050405020304" pitchFamily="18" charset="0"/>
            </a:endParaRPr>
          </a:p>
          <a:p>
            <a:pPr lvl="1"/>
            <a:endParaRPr lang="en-GB" sz="2200" dirty="0">
              <a:latin typeface="Times New Roman" panose="02020603050405020304" pitchFamily="18" charset="0"/>
              <a:cs typeface="Times New Roman" panose="02020603050405020304" pitchFamily="18" charset="0"/>
            </a:endParaRPr>
          </a:p>
          <a:p>
            <a:pPr lvl="1"/>
            <a:r>
              <a:rPr lang="en-GB" sz="2000" dirty="0"/>
              <a:t>As it updates Q-values, it learns </a:t>
            </a:r>
            <a:r>
              <a:rPr lang="en-GB" sz="2000" b="1" dirty="0"/>
              <a:t>which placements minimize deformation</a:t>
            </a:r>
            <a:r>
              <a:rPr lang="en-GB" sz="2000" dirty="0"/>
              <a:t> the most.</a:t>
            </a:r>
            <a:endParaRPr lang="en-GB"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GB" sz="2600" dirty="0">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94C36C65-EB56-CA53-AB3C-CB9DB50AC2FC}"/>
              </a:ext>
            </a:extLst>
          </p:cNvPr>
          <p:cNvPicPr>
            <a:picLocks noChangeAspect="1"/>
          </p:cNvPicPr>
          <p:nvPr/>
        </p:nvPicPr>
        <p:blipFill>
          <a:blip r:embed="rId2"/>
          <a:stretch>
            <a:fillRect/>
          </a:stretch>
        </p:blipFill>
        <p:spPr>
          <a:xfrm>
            <a:off x="3148562" y="5065717"/>
            <a:ext cx="5029636" cy="841321"/>
          </a:xfrm>
          <a:prstGeom prst="rect">
            <a:avLst/>
          </a:prstGeom>
        </p:spPr>
      </p:pic>
      <p:pic>
        <p:nvPicPr>
          <p:cNvPr id="8" name="Picture 7">
            <a:extLst>
              <a:ext uri="{FF2B5EF4-FFF2-40B4-BE49-F238E27FC236}">
                <a16:creationId xmlns:a16="http://schemas.microsoft.com/office/drawing/2014/main" id="{57B10009-E092-9384-0586-E06D1D88B863}"/>
              </a:ext>
            </a:extLst>
          </p:cNvPr>
          <p:cNvPicPr>
            <a:picLocks noChangeAspect="1"/>
          </p:cNvPicPr>
          <p:nvPr/>
        </p:nvPicPr>
        <p:blipFill>
          <a:blip r:embed="rId3">
            <a:extLst>
              <a:ext uri="{28A0092B-C50C-407E-A947-70E740481C1C}">
                <a14:useLocalDpi xmlns:a14="http://schemas.microsoft.com/office/drawing/2010/main" val="0"/>
              </a:ext>
            </a:extLst>
          </a:blip>
          <a:srcRect l="26532" t="36272" b="48859"/>
          <a:stretch/>
        </p:blipFill>
        <p:spPr>
          <a:xfrm>
            <a:off x="2546555" y="4321281"/>
            <a:ext cx="6459793" cy="744436"/>
          </a:xfrm>
          <a:prstGeom prst="rect">
            <a:avLst/>
          </a:prstGeom>
        </p:spPr>
      </p:pic>
    </p:spTree>
    <p:extLst>
      <p:ext uri="{BB962C8B-B14F-4D97-AF65-F5344CB8AC3E}">
        <p14:creationId xmlns:p14="http://schemas.microsoft.com/office/powerpoint/2010/main" val="1783177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2122-E680-41F2-77EE-53FC2F1C6327}"/>
              </a:ext>
            </a:extLst>
          </p:cNvPr>
          <p:cNvSpPr>
            <a:spLocks noGrp="1"/>
          </p:cNvSpPr>
          <p:nvPr>
            <p:ph type="title"/>
          </p:nvPr>
        </p:nvSpPr>
        <p:spPr>
          <a:xfrm>
            <a:off x="1143001" y="127820"/>
            <a:ext cx="9905998" cy="1455174"/>
          </a:xfrm>
        </p:spPr>
        <p:txBody>
          <a:bodyPr/>
          <a:lstStyle/>
          <a:p>
            <a:pPr algn="ctr"/>
            <a:r>
              <a:rPr lang="en-IN" u="sng" dirty="0">
                <a:latin typeface="Times New Roman" panose="02020603050405020304" pitchFamily="18" charset="0"/>
                <a:cs typeface="Times New Roman" panose="02020603050405020304" pitchFamily="18" charset="0"/>
              </a:rPr>
              <a:t>Visualization &amp; Analysis</a:t>
            </a:r>
          </a:p>
        </p:txBody>
      </p:sp>
      <p:sp>
        <p:nvSpPr>
          <p:cNvPr id="4" name="Rectangle 1">
            <a:extLst>
              <a:ext uri="{FF2B5EF4-FFF2-40B4-BE49-F238E27FC236}">
                <a16:creationId xmlns:a16="http://schemas.microsoft.com/office/drawing/2014/main" id="{7A131EB0-A49D-DFED-68CF-6A8C3D1B41FA}"/>
              </a:ext>
            </a:extLst>
          </p:cNvPr>
          <p:cNvSpPr>
            <a:spLocks noGrp="1" noChangeArrowheads="1"/>
          </p:cNvSpPr>
          <p:nvPr>
            <p:ph idx="1"/>
          </p:nvPr>
        </p:nvSpPr>
        <p:spPr bwMode="auto">
          <a:xfrm>
            <a:off x="1713271" y="1240476"/>
            <a:ext cx="8409674"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code generates multiple plots to analyze training performance: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vs. Reward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plot_step_vs_step_reward</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Shows how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reward improves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 training steps.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Episode vs. Return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plot_episode_vs_return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learning progress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Episode vs. Regret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plot_episode_vs_regret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Regret decreases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the agents learn.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3D Equilibrium Plot (plot_3d_equilibrium)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Displays a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multi-agent game equilibrium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Violin Plot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plot_violin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distribution of deformation percentages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Fixture Utilization Trend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plot_fixture_utilization_trend</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Illustrates how frequently different fixtures are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5815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A270-E28F-9153-3F5E-1112D163FDFC}"/>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Test cases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C42663-F78C-B82F-04F4-F679FA258A0E}"/>
              </a:ext>
            </a:extLst>
          </p:cNvPr>
          <p:cNvSpPr>
            <a:spLocks noGrp="1"/>
          </p:cNvSpPr>
          <p:nvPr>
            <p:ph idx="1"/>
          </p:nvPr>
        </p:nvSpPr>
        <p:spPr/>
        <p:txBody>
          <a:bodyPr/>
          <a:lstStyle/>
          <a:p>
            <a:pPr algn="just"/>
            <a:r>
              <a:rPr lang="en-GB" dirty="0">
                <a:latin typeface="Times New Roman" panose="02020603050405020304" pitchFamily="18" charset="0"/>
                <a:cs typeface="Times New Roman" panose="02020603050405020304" pitchFamily="18" charset="0"/>
              </a:rPr>
              <a:t>Multi-Agent Reinforcement Learning (MARL) was tested in real-world scenarios involving the positioning of various components, such as parts of a bus, a fan, and a door. In these scenarios, the parts are secured using fixtures within a controlled cuboid environment. The MARL system was designed to optimize the placement and securing of these components, ensuring stability and less deformation while drilling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AC7D-C86B-2172-8435-F27AE3DAFC65}"/>
              </a:ext>
            </a:extLst>
          </p:cNvPr>
          <p:cNvSpPr>
            <a:spLocks noGrp="1"/>
          </p:cNvSpPr>
          <p:nvPr>
            <p:ph type="title"/>
          </p:nvPr>
        </p:nvSpPr>
        <p:spPr>
          <a:xfrm>
            <a:off x="964433" y="0"/>
            <a:ext cx="9905998" cy="1131624"/>
          </a:xfrm>
        </p:spPr>
        <p:txBody>
          <a:bodyPr>
            <a:normAutofit/>
          </a:bodyPr>
          <a:lstStyle/>
          <a:p>
            <a:pPr algn="ctr"/>
            <a:r>
              <a:rPr lang="en-GB" sz="4000" u="sng" dirty="0">
                <a:latin typeface="Times New Roman" panose="02020603050405020304" pitchFamily="18" charset="0"/>
                <a:cs typeface="Times New Roman" panose="02020603050405020304" pitchFamily="18" charset="0"/>
              </a:rPr>
              <a:t>Contents</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9F501A-E37F-59BD-E2A6-899B1EC86CEA}"/>
              </a:ext>
            </a:extLst>
          </p:cNvPr>
          <p:cNvSpPr>
            <a:spLocks noGrp="1"/>
          </p:cNvSpPr>
          <p:nvPr>
            <p:ph idx="1"/>
          </p:nvPr>
        </p:nvSpPr>
        <p:spPr>
          <a:xfrm>
            <a:off x="2576051" y="1131624"/>
            <a:ext cx="8373037" cy="4041059"/>
          </a:xfrm>
        </p:spPr>
        <p:txBody>
          <a:bodyPr>
            <a:noAutofit/>
          </a:bodyPr>
          <a:lstStyle/>
          <a:p>
            <a:pPr>
              <a:lnSpc>
                <a:spcPct val="100000"/>
              </a:lnSpc>
            </a:pPr>
            <a:r>
              <a:rPr lang="en-GB" dirty="0">
                <a:latin typeface="Times New Roman" panose="02020603050405020304" pitchFamily="18" charset="0"/>
                <a:cs typeface="Times New Roman" panose="02020603050405020304" pitchFamily="18" charset="0"/>
              </a:rPr>
              <a:t>Title</a:t>
            </a:r>
          </a:p>
          <a:p>
            <a:pPr>
              <a:lnSpc>
                <a:spcPct val="100000"/>
              </a:lnSpc>
            </a:pPr>
            <a:r>
              <a:rPr lang="en-GB" dirty="0">
                <a:latin typeface="Times New Roman" panose="02020603050405020304" pitchFamily="18" charset="0"/>
                <a:cs typeface="Times New Roman" panose="02020603050405020304" pitchFamily="18" charset="0"/>
              </a:rPr>
              <a:t>Abstract</a:t>
            </a:r>
          </a:p>
          <a:p>
            <a:pPr>
              <a:lnSpc>
                <a:spcPct val="100000"/>
              </a:lnSpc>
            </a:pPr>
            <a:r>
              <a:rPr lang="en-GB" dirty="0">
                <a:latin typeface="Times New Roman" panose="02020603050405020304" pitchFamily="18" charset="0"/>
                <a:cs typeface="Times New Roman" panose="02020603050405020304" pitchFamily="18" charset="0"/>
              </a:rPr>
              <a:t>Existing Techniques</a:t>
            </a:r>
          </a:p>
          <a:p>
            <a:pPr>
              <a:lnSpc>
                <a:spcPct val="100000"/>
              </a:lnSpc>
            </a:pPr>
            <a:r>
              <a:rPr lang="en-GB" dirty="0">
                <a:latin typeface="Times New Roman" panose="02020603050405020304" pitchFamily="18" charset="0"/>
                <a:cs typeface="Times New Roman" panose="02020603050405020304" pitchFamily="18" charset="0"/>
              </a:rPr>
              <a:t>Limitations</a:t>
            </a:r>
          </a:p>
          <a:p>
            <a:pPr>
              <a:lnSpc>
                <a:spcPct val="100000"/>
              </a:lnSpc>
            </a:pPr>
            <a:r>
              <a:rPr lang="en-GB" dirty="0">
                <a:latin typeface="Times New Roman" panose="02020603050405020304" pitchFamily="18" charset="0"/>
                <a:cs typeface="Times New Roman" panose="02020603050405020304" pitchFamily="18" charset="0"/>
              </a:rPr>
              <a:t>Proposed Technique</a:t>
            </a:r>
          </a:p>
          <a:p>
            <a:pPr>
              <a:lnSpc>
                <a:spcPct val="100000"/>
              </a:lnSpc>
            </a:pPr>
            <a:r>
              <a:rPr lang="en-GB" dirty="0">
                <a:latin typeface="Times New Roman" panose="02020603050405020304" pitchFamily="18" charset="0"/>
                <a:cs typeface="Times New Roman" panose="02020603050405020304" pitchFamily="18" charset="0"/>
              </a:rPr>
              <a:t>Algorithms</a:t>
            </a:r>
          </a:p>
          <a:p>
            <a:pPr>
              <a:lnSpc>
                <a:spcPct val="100000"/>
              </a:lnSpc>
            </a:pPr>
            <a:r>
              <a:rPr lang="en-GB" dirty="0">
                <a:latin typeface="Times New Roman" panose="02020603050405020304" pitchFamily="18" charset="0"/>
                <a:cs typeface="Times New Roman" panose="02020603050405020304" pitchFamily="18" charset="0"/>
              </a:rPr>
              <a:t>Module description</a:t>
            </a:r>
          </a:p>
          <a:p>
            <a:pPr>
              <a:lnSpc>
                <a:spcPct val="100000"/>
              </a:lnSpc>
            </a:pPr>
            <a:r>
              <a:rPr lang="en-GB" dirty="0">
                <a:latin typeface="Times New Roman" panose="02020603050405020304" pitchFamily="18" charset="0"/>
                <a:cs typeface="Times New Roman" panose="02020603050405020304" pitchFamily="18" charset="0"/>
              </a:rPr>
              <a:t>Implementation</a:t>
            </a:r>
          </a:p>
          <a:p>
            <a:pPr>
              <a:lnSpc>
                <a:spcPct val="100000"/>
              </a:lnSpc>
            </a:pPr>
            <a:r>
              <a:rPr lang="en-GB" dirty="0">
                <a:latin typeface="Times New Roman" panose="02020603050405020304" pitchFamily="18" charset="0"/>
                <a:cs typeface="Times New Roman" panose="02020603050405020304" pitchFamily="18" charset="0"/>
              </a:rPr>
              <a:t>Test cases</a:t>
            </a:r>
          </a:p>
          <a:p>
            <a:pPr>
              <a:lnSpc>
                <a:spcPct val="100000"/>
              </a:lnSpc>
            </a:pPr>
            <a:r>
              <a:rPr lang="en-GB" dirty="0">
                <a:latin typeface="Times New Roman" panose="02020603050405020304" pitchFamily="18" charset="0"/>
                <a:cs typeface="Times New Roman" panose="02020603050405020304" pitchFamily="18" charset="0"/>
              </a:rPr>
              <a:t>Results</a:t>
            </a:r>
          </a:p>
          <a:p>
            <a:pPr>
              <a:lnSpc>
                <a:spcPct val="100000"/>
              </a:lnSpc>
            </a:pPr>
            <a:r>
              <a:rPr lang="en-GB"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312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ADEE-59FB-352A-66CE-E304102B757C}"/>
              </a:ext>
            </a:extLst>
          </p:cNvPr>
          <p:cNvSpPr>
            <a:spLocks noGrp="1"/>
          </p:cNvSpPr>
          <p:nvPr>
            <p:ph type="title"/>
          </p:nvPr>
        </p:nvSpPr>
        <p:spPr/>
        <p:txBody>
          <a:bodyPr>
            <a:normAutofit fontScale="90000"/>
          </a:bodyPr>
          <a:lstStyle/>
          <a:p>
            <a:pPr marL="0" marR="0" lvl="0" indent="0" algn="ctr" defTabSz="914400" rtl="0" eaLnBrk="0" fontAlgn="base" latinLnBrk="0" hangingPunct="0">
              <a:lnSpc>
                <a:spcPct val="100000"/>
              </a:lnSpc>
              <a:spcBef>
                <a:spcPct val="0"/>
              </a:spcBef>
              <a:spcAft>
                <a:spcPct val="0"/>
              </a:spcAft>
              <a:buClrTx/>
              <a:buSzTx/>
              <a:tabLst/>
            </a:pPr>
            <a:r>
              <a:rPr lang="en-GB" u="sng" dirty="0">
                <a:latin typeface="Times New Roman" panose="02020603050405020304" pitchFamily="18" charset="0"/>
                <a:cs typeface="Times New Roman" panose="02020603050405020304" pitchFamily="18" charset="0"/>
              </a:rPr>
              <a:t>Results</a:t>
            </a:r>
            <a:br>
              <a:rPr lang="en-GB" u="sng" dirty="0">
                <a:latin typeface="Times New Roman" panose="02020603050405020304" pitchFamily="18" charset="0"/>
                <a:cs typeface="Times New Roman" panose="02020603050405020304" pitchFamily="18" charset="0"/>
              </a:rPr>
            </a:br>
            <a:r>
              <a:rPr kumimoji="0" lang="en-US" altLang="en-US" sz="3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vs. Reward (</a:t>
            </a:r>
            <a:r>
              <a:rPr kumimoji="0" lang="en-US" altLang="en-US" sz="31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plot_step_vs_step_reward</a:t>
            </a:r>
            <a:r>
              <a:rPr kumimoji="0" lang="en-US" altLang="en-US" sz="3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3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3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Shows how </a:t>
            </a:r>
            <a:r>
              <a:rPr kumimoji="0" lang="en-US" altLang="en-US" sz="3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reward improves</a:t>
            </a:r>
            <a:r>
              <a:rPr kumimoji="0" lang="en-US" altLang="en-US" sz="3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 training steps.</a:t>
            </a:r>
            <a:br>
              <a:rPr kumimoji="0" lang="en-US" altLang="en-US" sz="3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100"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8C6339D-6BDB-DBF4-9D0C-833B7CF3E4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8639" y="2229823"/>
            <a:ext cx="5833515" cy="4375137"/>
          </a:xfrm>
        </p:spPr>
      </p:pic>
    </p:spTree>
    <p:extLst>
      <p:ext uri="{BB962C8B-B14F-4D97-AF65-F5344CB8AC3E}">
        <p14:creationId xmlns:p14="http://schemas.microsoft.com/office/powerpoint/2010/main" val="2517347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709C-84F2-852D-AAF8-926914ADB3AA}"/>
              </a:ext>
            </a:extLst>
          </p:cNvPr>
          <p:cNvSpPr>
            <a:spLocks noGrp="1"/>
          </p:cNvSpPr>
          <p:nvPr>
            <p:ph type="title"/>
          </p:nvPr>
        </p:nvSpPr>
        <p:spPr/>
        <p:txBody>
          <a:bodyPr>
            <a:normAutofit/>
          </a:bodyPr>
          <a:lstStyle/>
          <a:p>
            <a:pPr marL="0" marR="0" lvl="0" indent="0" algn="ctr" defTabSz="914400" rtl="0" eaLnBrk="0" fontAlgn="base" latinLnBrk="0" hangingPunct="0">
              <a:lnSpc>
                <a:spcPct val="100000"/>
              </a:lnSpc>
              <a:spcBef>
                <a:spcPct val="0"/>
              </a:spcBef>
              <a:spcAft>
                <a:spcPct val="0"/>
              </a:spcAft>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Episode vs. Return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plot_episode_vs_return</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Tracks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learning progress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2800" dirty="0"/>
          </a:p>
        </p:txBody>
      </p:sp>
      <p:pic>
        <p:nvPicPr>
          <p:cNvPr id="9" name="Content Placeholder 8">
            <a:extLst>
              <a:ext uri="{FF2B5EF4-FFF2-40B4-BE49-F238E27FC236}">
                <a16:creationId xmlns:a16="http://schemas.microsoft.com/office/drawing/2014/main" id="{8CB1DC20-B6B1-B5B6-8784-F06CF588E1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162" y="1934856"/>
            <a:ext cx="5872844" cy="4404634"/>
          </a:xfrm>
        </p:spPr>
      </p:pic>
    </p:spTree>
    <p:extLst>
      <p:ext uri="{BB962C8B-B14F-4D97-AF65-F5344CB8AC3E}">
        <p14:creationId xmlns:p14="http://schemas.microsoft.com/office/powerpoint/2010/main" val="2282772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4C67-6ABB-E6AA-5938-4336917BE5A3}"/>
              </a:ext>
            </a:extLst>
          </p:cNvPr>
          <p:cNvSpPr>
            <a:spLocks noGrp="1"/>
          </p:cNvSpPr>
          <p:nvPr>
            <p:ph type="title"/>
          </p:nvPr>
        </p:nvSpPr>
        <p:spPr/>
        <p:txBody>
          <a:bodyPr>
            <a:normAutofit/>
          </a:bodyPr>
          <a:lstStyle/>
          <a:p>
            <a:pPr marL="0" marR="0" lvl="0" indent="0" algn="ctr" defTabSz="914400" rtl="0" eaLnBrk="0" fontAlgn="base" latinLnBrk="0" hangingPunct="0">
              <a:lnSpc>
                <a:spcPct val="100000"/>
              </a:lnSpc>
              <a:spcBef>
                <a:spcPct val="0"/>
              </a:spcBef>
              <a:spcAft>
                <a:spcPct val="0"/>
              </a:spcAft>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Episode vs. Regret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plot_episode_vs_regret</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Regret decreases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the agents learn.</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2800" dirty="0"/>
          </a:p>
        </p:txBody>
      </p:sp>
      <p:pic>
        <p:nvPicPr>
          <p:cNvPr id="5" name="Content Placeholder 4">
            <a:extLst>
              <a:ext uri="{FF2B5EF4-FFF2-40B4-BE49-F238E27FC236}">
                <a16:creationId xmlns:a16="http://schemas.microsoft.com/office/drawing/2014/main" id="{52151CD7-98FB-10B5-6C73-122B0696C7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6356" y="1797203"/>
            <a:ext cx="5784166" cy="4338125"/>
          </a:xfrm>
        </p:spPr>
      </p:pic>
    </p:spTree>
    <p:extLst>
      <p:ext uri="{BB962C8B-B14F-4D97-AF65-F5344CB8AC3E}">
        <p14:creationId xmlns:p14="http://schemas.microsoft.com/office/powerpoint/2010/main" val="15043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E3D-2D3E-7437-8440-D48EB663CFA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F266355-FDAA-A8DE-12D1-B8E6F322DF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7226" y="1194760"/>
            <a:ext cx="6587425" cy="4940569"/>
          </a:xfrm>
        </p:spPr>
      </p:pic>
    </p:spTree>
    <p:extLst>
      <p:ext uri="{BB962C8B-B14F-4D97-AF65-F5344CB8AC3E}">
        <p14:creationId xmlns:p14="http://schemas.microsoft.com/office/powerpoint/2010/main" val="4211625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83B2-FA61-57E1-83F2-9B64798597FC}"/>
              </a:ext>
            </a:extLst>
          </p:cNvPr>
          <p:cNvSpPr>
            <a:spLocks noGrp="1"/>
          </p:cNvSpPr>
          <p:nvPr>
            <p:ph type="title"/>
          </p:nvPr>
        </p:nvSpPr>
        <p:spPr/>
        <p:txBody>
          <a:bodyPr>
            <a:normAutofit/>
          </a:bodyPr>
          <a:lstStyle/>
          <a:p>
            <a:pPr marL="0" marR="0" lvl="0" indent="0" algn="ctr" defTabSz="914400" rtl="0" eaLnBrk="0" fontAlgn="base" latinLnBrk="0" hangingPunct="0">
              <a:lnSpc>
                <a:spcPct val="100000"/>
              </a:lnSpc>
              <a:spcBef>
                <a:spcPct val="0"/>
              </a:spcBef>
              <a:spcAft>
                <a:spcPct val="0"/>
              </a:spcAft>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Violin Plot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plot_violin</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Shows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distribution of deformation percentages</a:t>
            </a:r>
            <a:endParaRPr lang="en-IN" sz="2800" dirty="0"/>
          </a:p>
        </p:txBody>
      </p:sp>
      <p:pic>
        <p:nvPicPr>
          <p:cNvPr id="5" name="Content Placeholder 4">
            <a:extLst>
              <a:ext uri="{FF2B5EF4-FFF2-40B4-BE49-F238E27FC236}">
                <a16:creationId xmlns:a16="http://schemas.microsoft.com/office/drawing/2014/main" id="{68BB9177-1E1A-94D6-BCA3-6392D7CF79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8639" y="1974185"/>
            <a:ext cx="5922005" cy="4441504"/>
          </a:xfrm>
        </p:spPr>
      </p:pic>
    </p:spTree>
    <p:extLst>
      <p:ext uri="{BB962C8B-B14F-4D97-AF65-F5344CB8AC3E}">
        <p14:creationId xmlns:p14="http://schemas.microsoft.com/office/powerpoint/2010/main" val="2410806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9B31-6416-8524-7AAC-DEE7AB17C1C8}"/>
              </a:ext>
            </a:extLst>
          </p:cNvPr>
          <p:cNvSpPr>
            <a:spLocks noGrp="1"/>
          </p:cNvSpPr>
          <p:nvPr>
            <p:ph type="title"/>
          </p:nvPr>
        </p:nvSpPr>
        <p:spPr/>
        <p:txBody>
          <a:bodyPr>
            <a:normAutofit/>
          </a:bodyPr>
          <a:lstStyle/>
          <a:p>
            <a:pPr marL="0" marR="0" lvl="0" indent="0" algn="ctr" defTabSz="914400" rtl="0" eaLnBrk="0" fontAlgn="base" latinLnBrk="0" hangingPunct="0">
              <a:lnSpc>
                <a:spcPct val="100000"/>
              </a:lnSpc>
              <a:spcBef>
                <a:spcPct val="0"/>
              </a:spcBef>
              <a:spcAft>
                <a:spcPct val="0"/>
              </a:spcAft>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Fixture Utilization Trend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plot_fixture_utilization_trend</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Illustrates how frequently different fixtures are used</a:t>
            </a:r>
            <a:endParaRPr lang="en-IN" sz="2800" dirty="0"/>
          </a:p>
        </p:txBody>
      </p:sp>
      <p:pic>
        <p:nvPicPr>
          <p:cNvPr id="5" name="Content Placeholder 4">
            <a:extLst>
              <a:ext uri="{FF2B5EF4-FFF2-40B4-BE49-F238E27FC236}">
                <a16:creationId xmlns:a16="http://schemas.microsoft.com/office/drawing/2014/main" id="{6D49ABF1-F6D5-2D6A-B8A3-B1F4658400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381" y="2097088"/>
            <a:ext cx="5627037" cy="4220278"/>
          </a:xfrm>
        </p:spPr>
      </p:pic>
    </p:spTree>
    <p:extLst>
      <p:ext uri="{BB962C8B-B14F-4D97-AF65-F5344CB8AC3E}">
        <p14:creationId xmlns:p14="http://schemas.microsoft.com/office/powerpoint/2010/main" val="168816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2766D-3B8A-66CF-D060-715263F85007}"/>
              </a:ext>
            </a:extLst>
          </p:cNvPr>
          <p:cNvSpPr>
            <a:spLocks noGrp="1"/>
          </p:cNvSpPr>
          <p:nvPr>
            <p:ph type="title"/>
          </p:nvPr>
        </p:nvSpPr>
        <p:spPr>
          <a:xfrm>
            <a:off x="1143001" y="264557"/>
            <a:ext cx="9905998" cy="1478570"/>
          </a:xfrm>
        </p:spPr>
        <p:txBody>
          <a:bodyPr/>
          <a:lstStyle/>
          <a:p>
            <a:pPr algn="ctr"/>
            <a:r>
              <a:rPr lang="en-GB"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FAE14B-B645-5F2F-F764-37E10555A96C}"/>
              </a:ext>
            </a:extLst>
          </p:cNvPr>
          <p:cNvSpPr>
            <a:spLocks noGrp="1"/>
          </p:cNvSpPr>
          <p:nvPr>
            <p:ph idx="1"/>
          </p:nvPr>
        </p:nvSpPr>
        <p:spPr>
          <a:xfrm>
            <a:off x="1288896" y="1658143"/>
            <a:ext cx="9905999" cy="3541714"/>
          </a:xfrm>
        </p:spPr>
        <p:txBody>
          <a:bodyPr>
            <a:noAutofit/>
          </a:bodyPr>
          <a:lstStyle/>
          <a:p>
            <a:pPr algn="just"/>
            <a:r>
              <a:rPr lang="en-GB" b="1" dirty="0">
                <a:latin typeface="Times New Roman" panose="02020603050405020304" pitchFamily="18" charset="0"/>
                <a:cs typeface="Times New Roman" panose="02020603050405020304" pitchFamily="18" charset="0"/>
              </a:rPr>
              <a:t>Multi-Agent Reinforcement Learning (MARL) system</a:t>
            </a:r>
            <a:r>
              <a:rPr lang="en-GB" dirty="0">
                <a:latin typeface="Times New Roman" panose="02020603050405020304" pitchFamily="18" charset="0"/>
                <a:cs typeface="Times New Roman" panose="02020603050405020304" pitchFamily="18" charset="0"/>
              </a:rPr>
              <a:t> to optimize fixture placement for drilling tasks, aiming to minimize deformation. Each agent uses </a:t>
            </a:r>
            <a:r>
              <a:rPr lang="en-GB" b="1" dirty="0">
                <a:latin typeface="Times New Roman" panose="02020603050405020304" pitchFamily="18" charset="0"/>
                <a:cs typeface="Times New Roman" panose="02020603050405020304" pitchFamily="18" charset="0"/>
              </a:rPr>
              <a:t>deep Q-learning</a:t>
            </a:r>
            <a:r>
              <a:rPr lang="en-GB" dirty="0">
                <a:latin typeface="Times New Roman" panose="02020603050405020304" pitchFamily="18" charset="0"/>
                <a:cs typeface="Times New Roman" panose="02020603050405020304" pitchFamily="18" charset="0"/>
              </a:rPr>
              <a:t> to learn the best positions by continuously updating Q-values based on rewards. Over time, the agents improve their decision-making through an exploration-exploitation strategy, leading to increased total rewards and reduced regret. The system's performance is visualized using various plots, showcasing how fixture arrangements impact deformation. This approach enhances </a:t>
            </a:r>
            <a:r>
              <a:rPr lang="en-GB" b="1" dirty="0">
                <a:latin typeface="Times New Roman" panose="02020603050405020304" pitchFamily="18" charset="0"/>
                <a:cs typeface="Times New Roman" panose="02020603050405020304" pitchFamily="18" charset="0"/>
              </a:rPr>
              <a:t>automated manufacturing</a:t>
            </a:r>
            <a:r>
              <a:rPr lang="en-GB" dirty="0">
                <a:latin typeface="Times New Roman" panose="02020603050405020304" pitchFamily="18" charset="0"/>
                <a:cs typeface="Times New Roman" panose="02020603050405020304" pitchFamily="18" charset="0"/>
              </a:rPr>
              <a:t>, allowing robotic fixtures to intelligently adjust positions without human intervention, improving drilling precision and efficiency.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82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A3DB-A02C-A1BF-3B8A-5A3CF7E45BEE}"/>
              </a:ext>
            </a:extLst>
          </p:cNvPr>
          <p:cNvSpPr>
            <a:spLocks noGrp="1"/>
          </p:cNvSpPr>
          <p:nvPr>
            <p:ph type="title"/>
          </p:nvPr>
        </p:nvSpPr>
        <p:spPr>
          <a:xfrm>
            <a:off x="5122605" y="-176981"/>
            <a:ext cx="5924805" cy="2113936"/>
          </a:xfrm>
        </p:spPr>
        <p:txBody>
          <a:bodyPr>
            <a:normAutofit/>
          </a:bodyPr>
          <a:lstStyle/>
          <a:p>
            <a:r>
              <a:rPr lang="en-GB" u="sng" dirty="0">
                <a:latin typeface="Times New Roman" panose="02020603050405020304" pitchFamily="18" charset="0"/>
                <a:cs typeface="Times New Roman" panose="02020603050405020304" pitchFamily="18" charset="0"/>
              </a:rPr>
              <a:t>Title</a:t>
            </a:r>
            <a:endParaRPr lang="en-IN" u="sng"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2BB49E7-C125-3EE1-DB43-26D12CF01B82}"/>
              </a:ext>
            </a:extLst>
          </p:cNvPr>
          <p:cNvSpPr>
            <a:spLocks noGrp="1" noChangeArrowheads="1"/>
          </p:cNvSpPr>
          <p:nvPr>
            <p:ph idx="1"/>
          </p:nvPr>
        </p:nvSpPr>
        <p:spPr bwMode="auto">
          <a:xfrm>
            <a:off x="1141412" y="1758187"/>
            <a:ext cx="990599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lang="en-GB" b="1" dirty="0">
                <a:solidFill>
                  <a:schemeClr val="bg1"/>
                </a:solidFill>
                <a:latin typeface="Times New Roman" panose="02020603050405020304" pitchFamily="18" charset="0"/>
                <a:cs typeface="Times New Roman" panose="02020603050405020304" pitchFamily="18" charset="0"/>
              </a:rPr>
              <a:t>Decision Making for Multi-Robot Fixture Planning Using Multi-Agent Reinforcement Learning</a:t>
            </a:r>
            <a:endPar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Multi-Agent Reinforcement Learning (MARL)</a:t>
            </a:r>
            <a:r>
              <a:rPr lang="en-US" alt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involves multiple agents learning and making decisions in an environment while interacting with each other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learns from simulations, using feedback to improve its decision-making over time. </a:t>
            </a:r>
          </a:p>
          <a:p>
            <a:pPr marL="0" marR="0" lvl="0" indent="0" algn="just" defTabSz="914400" rtl="0" eaLnBrk="0" fontAlgn="base" latinLnBrk="0" hangingPunct="0">
              <a:lnSpc>
                <a:spcPct val="100000"/>
              </a:lnSpc>
              <a:spcBef>
                <a:spcPct val="0"/>
              </a:spcBef>
              <a:spcAft>
                <a:spcPct val="0"/>
              </a:spcAft>
              <a:buClrTx/>
              <a:buSzTx/>
              <a:buNone/>
              <a:tabLst/>
            </a:pPr>
            <a:r>
              <a:rPr lang="en-GB" b="1" dirty="0">
                <a:latin typeface="Times New Roman" panose="02020603050405020304" pitchFamily="18" charset="0"/>
                <a:cs typeface="Times New Roman" panose="02020603050405020304" pitchFamily="18" charset="0"/>
              </a:rPr>
              <a:t>Multi-Robot Fixture Planning</a:t>
            </a:r>
            <a:r>
              <a:rPr lang="en-GB" dirty="0">
                <a:latin typeface="Times New Roman" panose="02020603050405020304" pitchFamily="18" charset="0"/>
                <a:cs typeface="Times New Roman" panose="02020603050405020304" pitchFamily="18" charset="0"/>
              </a:rPr>
              <a:t> involves coordinating multiple robots to efficiently work together in tasks like assembling or manufacturing, using shared tools or fixtures.</a:t>
            </a:r>
          </a:p>
          <a:p>
            <a:pPr marL="0" marR="0" lvl="0" indent="0" algn="just" defTabSz="914400" rtl="0" eaLnBrk="0" fontAlgn="base" latinLnBrk="0" hangingPunct="0">
              <a:lnSpc>
                <a:spcPct val="100000"/>
              </a:lnSpc>
              <a:spcBef>
                <a:spcPct val="0"/>
              </a:spcBef>
              <a:spcAft>
                <a:spcPct val="0"/>
              </a:spcAft>
              <a:buClrTx/>
              <a:buSzTx/>
              <a:buNone/>
              <a:tabLst/>
            </a:pPr>
            <a:r>
              <a:rPr lang="en-GB" b="1" dirty="0">
                <a:solidFill>
                  <a:schemeClr val="bg1"/>
                </a:solidFill>
                <a:latin typeface="Times New Roman" panose="02020603050405020304" pitchFamily="18" charset="0"/>
                <a:cs typeface="Times New Roman" panose="02020603050405020304" pitchFamily="18" charset="0"/>
              </a:rPr>
              <a:t>Teaching multiple robots to plan and decide</a:t>
            </a:r>
            <a:r>
              <a:rPr lang="en-GB" dirty="0">
                <a:solidFill>
                  <a:schemeClr val="bg1"/>
                </a:solidFill>
                <a:latin typeface="Times New Roman" panose="02020603050405020304" pitchFamily="18" charset="0"/>
                <a:cs typeface="Times New Roman" panose="02020603050405020304" pitchFamily="18" charset="0"/>
              </a:rPr>
              <a:t> how to position their </a:t>
            </a:r>
            <a:r>
              <a:rPr lang="en-GB" b="1" dirty="0">
                <a:solidFill>
                  <a:schemeClr val="bg1"/>
                </a:solidFill>
                <a:latin typeface="Times New Roman" panose="02020603050405020304" pitchFamily="18" charset="0"/>
                <a:cs typeface="Times New Roman" panose="02020603050405020304" pitchFamily="18" charset="0"/>
              </a:rPr>
              <a:t>fixtures</a:t>
            </a:r>
            <a:r>
              <a:rPr lang="en-GB" dirty="0">
                <a:solidFill>
                  <a:schemeClr val="bg1"/>
                </a:solidFill>
                <a:latin typeface="Times New Roman" panose="02020603050405020304" pitchFamily="18" charset="0"/>
                <a:cs typeface="Times New Roman" panose="02020603050405020304" pitchFamily="18" charset="0"/>
              </a:rPr>
              <a:t>  for manufacturing tasks like drilling, using </a:t>
            </a:r>
            <a:r>
              <a:rPr lang="en-GB" b="1" dirty="0">
                <a:solidFill>
                  <a:schemeClr val="bg1"/>
                </a:solidFill>
                <a:latin typeface="Times New Roman" panose="02020603050405020304" pitchFamily="18" charset="0"/>
                <a:cs typeface="Times New Roman" panose="02020603050405020304" pitchFamily="18" charset="0"/>
              </a:rPr>
              <a:t>Multi-Agent Reinforcement Learning</a:t>
            </a:r>
            <a:endPar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17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BE5E-EBB0-517A-99D0-FF458BE6F578}"/>
              </a:ext>
            </a:extLst>
          </p:cNvPr>
          <p:cNvSpPr>
            <a:spLocks noGrp="1"/>
          </p:cNvSpPr>
          <p:nvPr>
            <p:ph type="title"/>
          </p:nvPr>
        </p:nvSpPr>
        <p:spPr>
          <a:xfrm>
            <a:off x="1141413" y="78658"/>
            <a:ext cx="9905998" cy="1160207"/>
          </a:xfrm>
        </p:spPr>
        <p:txBody>
          <a:bodyPr/>
          <a:lstStyle/>
          <a:p>
            <a:pPr algn="ctr"/>
            <a:r>
              <a:rPr lang="en-GB" u="sng" cap="none" dirty="0">
                <a:solidFill>
                  <a:schemeClr val="bg1"/>
                </a:solidFill>
                <a:latin typeface="Times New Roman" panose="02020603050405020304" pitchFamily="18" charset="0"/>
                <a:cs typeface="Times New Roman" panose="02020603050405020304" pitchFamily="18" charset="0"/>
              </a:rPr>
              <a:t>Abstract</a:t>
            </a:r>
            <a:endParaRPr lang="en-IN" u="sng"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F10868-0F78-8EA2-E1AA-CF4D6A190613}"/>
              </a:ext>
            </a:extLst>
          </p:cNvPr>
          <p:cNvSpPr>
            <a:spLocks noGrp="1"/>
          </p:cNvSpPr>
          <p:nvPr>
            <p:ph idx="1"/>
          </p:nvPr>
        </p:nvSpPr>
        <p:spPr>
          <a:xfrm>
            <a:off x="1141412" y="1042219"/>
            <a:ext cx="9905999" cy="4748982"/>
          </a:xfrm>
        </p:spPr>
        <p:txBody>
          <a:bodyPr>
            <a:noAutofit/>
          </a:bodyPr>
          <a:lstStyle/>
          <a:p>
            <a:pPr algn="just"/>
            <a:r>
              <a:rPr lang="en-GB" sz="2000" dirty="0">
                <a:latin typeface="Times New Roman" panose="02020603050405020304" pitchFamily="18" charset="0"/>
                <a:cs typeface="Times New Roman" panose="02020603050405020304" pitchFamily="18" charset="0"/>
              </a:rPr>
              <a:t>Within the realm of flexible manufacturing, fixture layout planning allows manufacturers to rapidly deploy optimal fixturing plans that can reduce surface deformation that leads to crack propagation in components during manufacturing tasks. The role of fixture layout planning has evolved from being per formed by experienced engineers to computational methods due to the number of possible configurations for components. </a:t>
            </a:r>
            <a:r>
              <a:rPr lang="en-GB" sz="2000" b="1" dirty="0">
                <a:latin typeface="Times New Roman" panose="02020603050405020304" pitchFamily="18" charset="0"/>
                <a:cs typeface="Times New Roman" panose="02020603050405020304" pitchFamily="18" charset="0"/>
              </a:rPr>
              <a:t>Current optimisation methods commonly fall into sub-optimal positions</a:t>
            </a:r>
            <a:r>
              <a:rPr lang="en-GB" sz="2000" dirty="0">
                <a:latin typeface="Times New Roman" panose="02020603050405020304" pitchFamily="18" charset="0"/>
                <a:cs typeface="Times New Roman" panose="02020603050405020304" pitchFamily="18" charset="0"/>
              </a:rPr>
              <a:t> due to the existence of local optima, with data-driven </a:t>
            </a:r>
            <a:r>
              <a:rPr lang="en-GB" sz="2000" b="1" dirty="0">
                <a:latin typeface="Times New Roman" panose="02020603050405020304" pitchFamily="18" charset="0"/>
                <a:cs typeface="Times New Roman" panose="02020603050405020304" pitchFamily="18" charset="0"/>
              </a:rPr>
              <a:t>machine learning techniques relying on costly to collect labelled training data.</a:t>
            </a:r>
            <a:r>
              <a:rPr lang="en-GB" sz="2000" dirty="0">
                <a:latin typeface="Times New Roman" panose="02020603050405020304" pitchFamily="18" charset="0"/>
                <a:cs typeface="Times New Roman" panose="02020603050405020304" pitchFamily="18" charset="0"/>
              </a:rPr>
              <a:t> In this paper, we present a framework for </a:t>
            </a:r>
            <a:r>
              <a:rPr lang="en-GB" sz="2000" dirty="0">
                <a:solidFill>
                  <a:schemeClr val="bg1">
                    <a:lumMod val="95000"/>
                    <a:lumOff val="5000"/>
                  </a:schemeClr>
                </a:solidFill>
                <a:latin typeface="Times New Roman" panose="02020603050405020304" pitchFamily="18" charset="0"/>
                <a:cs typeface="Times New Roman" panose="02020603050405020304" pitchFamily="18" charset="0"/>
              </a:rPr>
              <a:t>multi-agent reinforcement learning with team decision theory </a:t>
            </a:r>
            <a:r>
              <a:rPr lang="en-GB" sz="2000" dirty="0">
                <a:latin typeface="Times New Roman" panose="02020603050405020304" pitchFamily="18" charset="0"/>
                <a:cs typeface="Times New Roman" panose="02020603050405020304" pitchFamily="18" charset="0"/>
              </a:rPr>
              <a:t>to find optimal f </a:t>
            </a:r>
            <a:r>
              <a:rPr lang="en-GB" sz="2000" dirty="0" err="1">
                <a:latin typeface="Times New Roman" panose="02020603050405020304" pitchFamily="18" charset="0"/>
                <a:cs typeface="Times New Roman" panose="02020603050405020304" pitchFamily="18" charset="0"/>
              </a:rPr>
              <a:t>ixturing</a:t>
            </a:r>
            <a:r>
              <a:rPr lang="en-GB" sz="2000" dirty="0">
                <a:latin typeface="Times New Roman" panose="02020603050405020304" pitchFamily="18" charset="0"/>
                <a:cs typeface="Times New Roman" panose="02020603050405020304" pitchFamily="18" charset="0"/>
              </a:rPr>
              <a:t> plans for manufacturing tasks. We demonstrate our approach on two representative aerospace components with complex geometries across a set of drilling tasks, illustrating the capabilities of our method; we will compare this against state of the art methods to showcase our method’s improvement at f </a:t>
            </a:r>
            <a:r>
              <a:rPr lang="en-GB" sz="2000" dirty="0" err="1">
                <a:latin typeface="Times New Roman" panose="02020603050405020304" pitchFamily="18" charset="0"/>
                <a:cs typeface="Times New Roman" panose="02020603050405020304" pitchFamily="18" charset="0"/>
              </a:rPr>
              <a:t>inding</a:t>
            </a:r>
            <a:r>
              <a:rPr lang="en-GB" sz="2000" dirty="0">
                <a:latin typeface="Times New Roman" panose="02020603050405020304" pitchFamily="18" charset="0"/>
                <a:cs typeface="Times New Roman" panose="02020603050405020304" pitchFamily="18" charset="0"/>
              </a:rPr>
              <a:t> optimal fixturing plans with 3 times the improvement in deformation control within tolerance bounds.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63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9A98-D326-0210-2DE2-ABBB5E94DAC0}"/>
              </a:ext>
            </a:extLst>
          </p:cNvPr>
          <p:cNvSpPr>
            <a:spLocks noGrp="1"/>
          </p:cNvSpPr>
          <p:nvPr>
            <p:ph type="title"/>
          </p:nvPr>
        </p:nvSpPr>
        <p:spPr/>
        <p:txBody>
          <a:bodyPr>
            <a:normAutofit/>
          </a:bodyPr>
          <a:lstStyle/>
          <a:p>
            <a:pPr algn="ctr"/>
            <a:r>
              <a:rPr lang="en-GB" sz="4400" u="sng" cap="none" dirty="0">
                <a:latin typeface="Times New Roman" panose="02020603050405020304" pitchFamily="18" charset="0"/>
                <a:cs typeface="Times New Roman" panose="02020603050405020304" pitchFamily="18" charset="0"/>
              </a:rPr>
              <a:t>Existing Techniques</a:t>
            </a:r>
            <a:endParaRPr lang="en-IN" sz="4400" u="sng"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071FB6-0D87-517B-AC2F-254D2BE6A6EE}"/>
              </a:ext>
            </a:extLst>
          </p:cNvPr>
          <p:cNvSpPr>
            <a:spLocks noGrp="1"/>
          </p:cNvSpPr>
          <p:nvPr>
            <p:ph idx="1"/>
          </p:nvPr>
        </p:nvSpPr>
        <p:spPr>
          <a:xfrm>
            <a:off x="2359742" y="2249487"/>
            <a:ext cx="8687669" cy="3541714"/>
          </a:xfrm>
        </p:spPr>
        <p:txBody>
          <a:bodyPr>
            <a:normAutofit/>
          </a:bodyPr>
          <a:lstStyle/>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Optimization methods:</a:t>
            </a:r>
          </a:p>
          <a:p>
            <a:pPr marL="457200" lvl="1" indent="0">
              <a:buNone/>
            </a:pPr>
            <a:r>
              <a:rPr lang="en-IN" sz="2400" dirty="0">
                <a:latin typeface="Times New Roman" panose="02020603050405020304" pitchFamily="18" charset="0"/>
                <a:cs typeface="Times New Roman" panose="02020603050405020304" pitchFamily="18" charset="0"/>
              </a:rPr>
              <a:t>CBR and RBR methods</a:t>
            </a:r>
          </a:p>
          <a:p>
            <a:pPr marL="457200" lvl="1" indent="0">
              <a:lnSpc>
                <a:spcPct val="107000"/>
              </a:lnSpc>
              <a:buNone/>
            </a:pPr>
            <a:r>
              <a:rPr lang="en-GB" sz="2400" kern="100" dirty="0">
                <a:effectLst/>
                <a:latin typeface="Times New Roman" panose="02020603050405020304" pitchFamily="18" charset="0"/>
                <a:ea typeface="Calibri" panose="020F0502020204030204" pitchFamily="34" charset="0"/>
                <a:cs typeface="Times New Roman" panose="02020603050405020304" pitchFamily="18" charset="0"/>
              </a:rPr>
              <a:t>Particle swarm optimization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pPr>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Supervised Learning Method</a:t>
            </a:r>
          </a:p>
          <a:p>
            <a:pPr lvl="0">
              <a:lnSpc>
                <a:spcPct val="107000"/>
              </a:lnSpc>
              <a:spcAft>
                <a:spcPts val="800"/>
              </a:spcAft>
              <a:buFont typeface="Wingdings" panose="05000000000000000000" pitchFamily="2" charset="2"/>
              <a:buChar char="Ø"/>
            </a:pPr>
            <a:r>
              <a:rPr lang="en-GB" kern="100" dirty="0">
                <a:latin typeface="Times New Roman" panose="02020603050405020304" pitchFamily="18" charset="0"/>
                <a:ea typeface="Calibri" panose="020F0502020204030204" pitchFamily="34" charset="0"/>
                <a:cs typeface="Times New Roman" panose="02020603050405020304" pitchFamily="18" charset="0"/>
              </a:rPr>
              <a:t>Reinforcement Learning Method with single agent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431053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0CC7-70BB-F675-34B2-32A2DFB49622}"/>
              </a:ext>
            </a:extLst>
          </p:cNvPr>
          <p:cNvSpPr>
            <a:spLocks noGrp="1"/>
          </p:cNvSpPr>
          <p:nvPr>
            <p:ph type="title"/>
          </p:nvPr>
        </p:nvSpPr>
        <p:spPr/>
        <p:txBody>
          <a:bodyPr>
            <a:normAutofit/>
          </a:bodyPr>
          <a:lstStyle/>
          <a:p>
            <a:pPr algn="ctr"/>
            <a:r>
              <a:rPr lang="en-GB" sz="4000" u="sng" cap="none" dirty="0">
                <a:latin typeface="Times New Roman" panose="02020603050405020304" pitchFamily="18" charset="0"/>
                <a:cs typeface="Times New Roman" panose="02020603050405020304" pitchFamily="18" charset="0"/>
              </a:rPr>
              <a:t>Limitations For Existing Techniques</a:t>
            </a:r>
            <a:endParaRPr lang="en-IN" sz="4000" u="sng"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C38ADD-35B0-C8FE-4A7F-EC0F60C8EA9E}"/>
              </a:ext>
            </a:extLst>
          </p:cNvPr>
          <p:cNvSpPr>
            <a:spLocks noGrp="1"/>
          </p:cNvSpPr>
          <p:nvPr>
            <p:ph idx="1"/>
          </p:nvPr>
        </p:nvSpPr>
        <p:spPr>
          <a:xfrm>
            <a:off x="1141412" y="1415845"/>
            <a:ext cx="9905999" cy="4375356"/>
          </a:xfrm>
        </p:spPr>
        <p:txBody>
          <a:bodyPr>
            <a:normAutofit/>
          </a:bodyPr>
          <a:lstStyle/>
          <a:p>
            <a:endParaRPr lang="en-GB" dirty="0">
              <a:latin typeface="Times New Roman" panose="02020603050405020304" pitchFamily="18" charset="0"/>
              <a:cs typeface="Times New Roman" panose="02020603050405020304" pitchFamily="18" charset="0"/>
            </a:endParaRP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optimization methods often get stuck in </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"okay" solutions rather than the best ones.</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a:effectLst/>
                <a:latin typeface="Times New Roman" panose="02020603050405020304" pitchFamily="18" charset="0"/>
                <a:ea typeface="Calibri" panose="020F0502020204030204" pitchFamily="34" charset="0"/>
                <a:cs typeface="Times New Roman" panose="02020603050405020304" pitchFamily="18" charset="0"/>
              </a:rPr>
              <a:t>They</a:t>
            </a:r>
            <a:r>
              <a:rPr lang="en-GB" dirty="0">
                <a:latin typeface="Times New Roman" panose="02020603050405020304" pitchFamily="18" charset="0"/>
                <a:cs typeface="Times New Roman" panose="02020603050405020304" pitchFamily="18" charset="0"/>
              </a:rPr>
              <a:t> are prone to finding sub-optimal solutions due to local optima</a:t>
            </a:r>
          </a:p>
          <a:p>
            <a:pPr algn="just">
              <a:lnSpc>
                <a:spcPct val="107000"/>
              </a:lnSpc>
              <a:spcAft>
                <a:spcPts val="800"/>
              </a:spcAft>
            </a:pPr>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Supervised Learning Method</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needs a </a:t>
            </a:r>
            <a:r>
              <a:rPr lang="en-IN"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lot of </a:t>
            </a:r>
            <a:r>
              <a:rPr lang="en-IN"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labeled</a:t>
            </a:r>
            <a:r>
              <a:rPr lang="en-IN"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training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data, which is expensive to collect. </a:t>
            </a:r>
          </a:p>
          <a:p>
            <a:pPr algn="just"/>
            <a:r>
              <a:rPr lang="en-GB" dirty="0">
                <a:latin typeface="Times New Roman" panose="02020603050405020304" pitchFamily="18" charset="0"/>
                <a:cs typeface="Times New Roman" panose="02020603050405020304" pitchFamily="18" charset="0"/>
              </a:rPr>
              <a:t>Single-agent reinforcement learning approaches are </a:t>
            </a:r>
            <a:r>
              <a:rPr lang="en-GB" dirty="0">
                <a:solidFill>
                  <a:schemeClr val="bg1"/>
                </a:solidFill>
                <a:latin typeface="Times New Roman" panose="02020603050405020304" pitchFamily="18" charset="0"/>
                <a:cs typeface="Times New Roman" panose="02020603050405020304" pitchFamily="18" charset="0"/>
              </a:rPr>
              <a:t>slow and inefficient </a:t>
            </a:r>
            <a:r>
              <a:rPr lang="en-GB" dirty="0">
                <a:latin typeface="Times New Roman" panose="02020603050405020304" pitchFamily="18" charset="0"/>
                <a:cs typeface="Times New Roman" panose="02020603050405020304" pitchFamily="18" charset="0"/>
              </a:rPr>
              <a:t>for real-world multi-agent 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76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EC68-EAD8-37EC-1EC5-8C4F97B0C87A}"/>
              </a:ext>
            </a:extLst>
          </p:cNvPr>
          <p:cNvSpPr>
            <a:spLocks noGrp="1"/>
          </p:cNvSpPr>
          <p:nvPr>
            <p:ph type="title"/>
          </p:nvPr>
        </p:nvSpPr>
        <p:spPr/>
        <p:txBody>
          <a:bodyPr>
            <a:normAutofit fontScale="90000"/>
          </a:bodyPr>
          <a:lstStyle/>
          <a:p>
            <a:pPr algn="ctr"/>
            <a:r>
              <a:rPr kumimoji="0" lang="en-US" altLang="en-US" sz="4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Proposed Technique </a:t>
            </a:r>
            <a:br>
              <a:rPr kumimoji="0" lang="en-US" altLang="en-US"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Multi-Agent Reinforcement Learning (MARL)</a:t>
            </a:r>
            <a:endParaRPr lang="en-IN" dirty="0"/>
          </a:p>
        </p:txBody>
      </p:sp>
      <p:sp>
        <p:nvSpPr>
          <p:cNvPr id="3" name="Content Placeholder 2">
            <a:extLst>
              <a:ext uri="{FF2B5EF4-FFF2-40B4-BE49-F238E27FC236}">
                <a16:creationId xmlns:a16="http://schemas.microsoft.com/office/drawing/2014/main" id="{9F6C95B1-6479-E1E6-8804-E9F6EE928CAC}"/>
              </a:ext>
            </a:extLst>
          </p:cNvPr>
          <p:cNvSpPr>
            <a:spLocks noGrp="1"/>
          </p:cNvSpPr>
          <p:nvPr>
            <p:ph idx="1"/>
          </p:nvPr>
        </p:nvSpPr>
        <p:spPr/>
        <p:txBody>
          <a:bodyPr>
            <a:normAutofit lnSpcReduction="10000"/>
          </a:bodyPr>
          <a:lstStyle/>
          <a:p>
            <a:pPr algn="just"/>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To clear limitations of existing systems the pro</a:t>
            </a:r>
            <a:r>
              <a:rPr lang="en-IN" kern="100" dirty="0">
                <a:latin typeface="Times New Roman" panose="02020603050405020304" pitchFamily="18" charset="0"/>
                <a:ea typeface="Calibri" panose="020F0502020204030204" pitchFamily="34" charset="0"/>
                <a:cs typeface="Times New Roman" panose="02020603050405020304" pitchFamily="18" charset="0"/>
              </a:rPr>
              <a:t>sed technique is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multi-agent reinforcement learning</a:t>
            </a:r>
            <a:r>
              <a:rPr lang="en-IN"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 way for multiple AI "agents" to learn by trial and error) combined with </a:t>
            </a:r>
            <a:r>
              <a:rPr lang="en-IN"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a:t>
            </a:r>
            <a:r>
              <a:rPr lang="en-IN"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eam decision theory</a:t>
            </a:r>
            <a:r>
              <a:rPr lang="en-IN"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 way to make group decisions efficiently). This framework helps find the best fixture layouts for manufacturing tasks without needing a lot of pre-collected data. It can find the best way to hold the parts while reducing bending or deformation by </a:t>
            </a:r>
            <a:r>
              <a:rPr lang="en-IN"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three times more efficient. </a:t>
            </a:r>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Overcomes local optima issues by enabling global optimization through cooperative agents.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687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6D6C-86F0-5258-4B1A-9B31312D3C39}"/>
              </a:ext>
            </a:extLst>
          </p:cNvPr>
          <p:cNvSpPr>
            <a:spLocks noGrp="1"/>
          </p:cNvSpPr>
          <p:nvPr>
            <p:ph type="title"/>
          </p:nvPr>
        </p:nvSpPr>
        <p:spPr>
          <a:xfrm>
            <a:off x="1141413" y="618518"/>
            <a:ext cx="9905998" cy="1102127"/>
          </a:xfrm>
        </p:spPr>
        <p:txBody>
          <a:bodyPr>
            <a:normAutofit/>
          </a:bodyPr>
          <a:lstStyle/>
          <a:p>
            <a:pPr algn="ctr"/>
            <a:r>
              <a:rPr lang="en-GB" sz="4000" u="sng" cap="none" dirty="0">
                <a:latin typeface="Times New Roman" panose="02020603050405020304" pitchFamily="18" charset="0"/>
                <a:cs typeface="Times New Roman" panose="02020603050405020304" pitchFamily="18" charset="0"/>
              </a:rPr>
              <a:t>Algorithms</a:t>
            </a:r>
            <a:endParaRPr lang="en-IN" sz="4000" u="sng"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10458B-4773-3584-3AFB-A535F1E5855E}"/>
              </a:ext>
            </a:extLst>
          </p:cNvPr>
          <p:cNvSpPr>
            <a:spLocks noGrp="1"/>
          </p:cNvSpPr>
          <p:nvPr>
            <p:ph idx="1"/>
          </p:nvPr>
        </p:nvSpPr>
        <p:spPr>
          <a:xfrm>
            <a:off x="1141412" y="1415845"/>
            <a:ext cx="9905999" cy="4375356"/>
          </a:xfrm>
        </p:spPr>
        <p:txBody>
          <a:bodyPr>
            <a:normAutofit fontScale="92500" lnSpcReduction="1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marL="514350" indent="-514350" algn="just">
              <a:buFont typeface="+mj-lt"/>
              <a:buAutoNum type="arabicParenR"/>
            </a:pPr>
            <a:r>
              <a:rPr lang="en-IN" sz="2800" b="1" dirty="0">
                <a:solidFill>
                  <a:schemeClr val="bg1"/>
                </a:solidFill>
                <a:latin typeface="Times New Roman" panose="02020603050405020304" pitchFamily="18" charset="0"/>
                <a:cs typeface="Times New Roman" panose="02020603050405020304" pitchFamily="18" charset="0"/>
              </a:rPr>
              <a:t>Nash-Q learning: </a:t>
            </a:r>
            <a:r>
              <a:rPr lang="en-GB" sz="2800" dirty="0">
                <a:latin typeface="Times New Roman" panose="02020603050405020304" pitchFamily="18" charset="0"/>
                <a:cs typeface="Times New Roman" panose="02020603050405020304" pitchFamily="18" charset="0"/>
              </a:rPr>
              <a:t>allows agents to build a policy that are capable of mitigating uncertainty in complex games and reducing the amount of data collection is required for training, this makes our approach most appropriate for determining optimal robotic fixture placement</a:t>
            </a:r>
          </a:p>
          <a:p>
            <a:pPr marL="514350" indent="-514350" algn="just">
              <a:buFont typeface="+mj-lt"/>
              <a:buAutoNum type="arabicParenR"/>
            </a:pPr>
            <a:r>
              <a:rPr lang="en-IN" sz="2800" b="1" dirty="0">
                <a:solidFill>
                  <a:schemeClr val="bg1"/>
                </a:solidFill>
                <a:latin typeface="Times New Roman" panose="02020603050405020304" pitchFamily="18" charset="0"/>
                <a:cs typeface="Times New Roman" panose="02020603050405020304" pitchFamily="18" charset="0"/>
              </a:rPr>
              <a:t>Gaussian Reward Function: </a:t>
            </a:r>
            <a:r>
              <a:rPr lang="en-GB" sz="2800" dirty="0">
                <a:latin typeface="Times New Roman" panose="02020603050405020304" pitchFamily="18" charset="0"/>
                <a:cs typeface="Times New Roman" panose="02020603050405020304" pitchFamily="18" charset="0"/>
              </a:rPr>
              <a:t>The project utilizes a Gaussian Reward Function to evaluate the quality of each fixture's action. This function assigns higher rewards to actions that result in minimal deformation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72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BFBC9-CD31-6D0E-2051-6E942CE79049}"/>
              </a:ext>
            </a:extLst>
          </p:cNvPr>
          <p:cNvSpPr txBox="1"/>
          <p:nvPr/>
        </p:nvSpPr>
        <p:spPr>
          <a:xfrm>
            <a:off x="1509252" y="471948"/>
            <a:ext cx="9173496" cy="2123658"/>
          </a:xfrm>
          <a:prstGeom prst="rect">
            <a:avLst/>
          </a:prstGeom>
          <a:noFill/>
        </p:spPr>
        <p:txBody>
          <a:bodyPr wrap="square" rtlCol="0">
            <a:spAutoFit/>
          </a:bodyPr>
          <a:lstStyle/>
          <a:p>
            <a:pPr marL="514350" indent="-514350" algn="just">
              <a:buAutoNum type="arabicParenR" startAt="3"/>
            </a:pPr>
            <a:r>
              <a:rPr lang="en-IN" sz="2600" b="1" dirty="0">
                <a:solidFill>
                  <a:schemeClr val="bg1"/>
                </a:solidFill>
                <a:latin typeface="Times New Roman" panose="02020603050405020304" pitchFamily="18" charset="0"/>
                <a:cs typeface="Times New Roman" panose="02020603050405020304" pitchFamily="18" charset="0"/>
              </a:rPr>
              <a:t>Multi-Layer Perceptron (MLP)</a:t>
            </a:r>
          </a:p>
          <a:p>
            <a:pPr lvl="1" algn="just">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Deals with the space complexity issue of the base Nash-Q algorithm by removing the complexity completely with a neural network</a:t>
            </a:r>
            <a:r>
              <a:rPr lang="en-IN" sz="2600" dirty="0">
                <a:latin typeface="Times New Roman" panose="02020603050405020304" pitchFamily="18" charset="0"/>
                <a:cs typeface="Times New Roman" panose="02020603050405020304" pitchFamily="18" charset="0"/>
              </a:rPr>
              <a:t>.</a:t>
            </a:r>
          </a:p>
          <a:p>
            <a:pPr lvl="1" algn="just"/>
            <a:endParaRPr lang="en-GB"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CBBC0FB-C1FC-5C7B-A376-90012DFDA9DD}"/>
              </a:ext>
            </a:extLst>
          </p:cNvPr>
          <p:cNvSpPr txBox="1"/>
          <p:nvPr/>
        </p:nvSpPr>
        <p:spPr>
          <a:xfrm>
            <a:off x="1509252" y="2138737"/>
            <a:ext cx="9920749" cy="3323987"/>
          </a:xfrm>
          <a:prstGeom prst="rect">
            <a:avLst/>
          </a:prstGeom>
          <a:noFill/>
        </p:spPr>
        <p:txBody>
          <a:bodyPr wrap="square" rtlCol="0">
            <a:spAutoFit/>
          </a:bodyPr>
          <a:lstStyle/>
          <a:p>
            <a:pPr algn="just"/>
            <a:r>
              <a:rPr lang="en-IN" sz="2400" dirty="0">
                <a:solidFill>
                  <a:schemeClr val="bg1"/>
                </a:solidFill>
                <a:latin typeface="Times New Roman" panose="02020603050405020304" pitchFamily="18" charset="0"/>
                <a:cs typeface="Times New Roman" panose="02020603050405020304" pitchFamily="18" charset="0"/>
              </a:rPr>
              <a:t>4)  </a:t>
            </a:r>
            <a:r>
              <a:rPr lang="en-GB" sz="2400" b="1" cap="none" dirty="0">
                <a:solidFill>
                  <a:schemeClr val="bg1"/>
                </a:solidFill>
                <a:latin typeface="Times New Roman" panose="02020603050405020304" pitchFamily="18" charset="0"/>
                <a:cs typeface="Times New Roman" panose="02020603050405020304" pitchFamily="18" charset="0"/>
              </a:rPr>
              <a:t>Finite Element Analysis</a:t>
            </a:r>
          </a:p>
          <a:p>
            <a:pPr algn="just"/>
            <a:r>
              <a:rPr lang="en-GB" sz="2400" b="1" dirty="0">
                <a:latin typeface="Times New Roman" panose="02020603050405020304" pitchFamily="18" charset="0"/>
                <a:cs typeface="Times New Roman" panose="02020603050405020304" pitchFamily="18" charset="0"/>
              </a:rPr>
              <a:t>Accurate Deformation Measurement:</a:t>
            </a:r>
            <a:r>
              <a:rPr lang="en-GB" sz="2400" dirty="0">
                <a:latin typeface="Times New Roman" panose="02020603050405020304" pitchFamily="18" charset="0"/>
                <a:cs typeface="Times New Roman" panose="02020603050405020304" pitchFamily="18" charset="0"/>
              </a:rPr>
              <a:t> FEA calculates </a:t>
            </a:r>
            <a:r>
              <a:rPr lang="en-GB" sz="2400" b="1" dirty="0">
                <a:latin typeface="Times New Roman" panose="02020603050405020304" pitchFamily="18" charset="0"/>
                <a:cs typeface="Times New Roman" panose="02020603050405020304" pitchFamily="18" charset="0"/>
              </a:rPr>
              <a:t>deformation in x and z directions</a:t>
            </a:r>
            <a:r>
              <a:rPr lang="en-GB" sz="2400" dirty="0">
                <a:latin typeface="Times New Roman" panose="02020603050405020304" pitchFamily="18" charset="0"/>
                <a:cs typeface="Times New Roman" panose="02020603050405020304" pitchFamily="18" charset="0"/>
              </a:rPr>
              <a:t> at a high resolution, helping the system understand how drilling affects the component's shape.</a:t>
            </a:r>
          </a:p>
          <a:p>
            <a:pPr algn="just"/>
            <a:r>
              <a:rPr lang="en-GB" sz="2400" b="1" dirty="0">
                <a:latin typeface="Times New Roman" panose="02020603050405020304" pitchFamily="18" charset="0"/>
                <a:cs typeface="Times New Roman" panose="02020603050405020304" pitchFamily="18" charset="0"/>
              </a:rPr>
              <a:t>Reward Function Calculation:</a:t>
            </a:r>
            <a:r>
              <a:rPr lang="en-GB" sz="2400" dirty="0">
                <a:latin typeface="Times New Roman" panose="02020603050405020304" pitchFamily="18" charset="0"/>
                <a:cs typeface="Times New Roman" panose="02020603050405020304" pitchFamily="18" charset="0"/>
              </a:rPr>
              <a:t> The deformation data from FEA is used in a </a:t>
            </a:r>
            <a:r>
              <a:rPr lang="en-GB" sz="2400" b="1" dirty="0">
                <a:latin typeface="Times New Roman" panose="02020603050405020304" pitchFamily="18" charset="0"/>
                <a:cs typeface="Times New Roman" panose="02020603050405020304" pitchFamily="18" charset="0"/>
              </a:rPr>
              <a:t>Gaussian reward function</a:t>
            </a:r>
            <a:r>
              <a:rPr lang="en-GB" sz="2400" dirty="0">
                <a:latin typeface="Times New Roman" panose="02020603050405020304" pitchFamily="18" charset="0"/>
                <a:cs typeface="Times New Roman" panose="02020603050405020304" pitchFamily="18" charset="0"/>
              </a:rPr>
              <a:t>, guiding the </a:t>
            </a:r>
            <a:r>
              <a:rPr lang="en-GB" sz="2400" b="1" dirty="0">
                <a:latin typeface="Times New Roman" panose="02020603050405020304" pitchFamily="18" charset="0"/>
                <a:cs typeface="Times New Roman" panose="02020603050405020304" pitchFamily="18" charset="0"/>
              </a:rPr>
              <a:t>Multi-Agent Reinforcement Learning (MARL)</a:t>
            </a:r>
            <a:r>
              <a:rPr lang="en-GB" sz="2400" dirty="0">
                <a:latin typeface="Times New Roman" panose="02020603050405020304" pitchFamily="18" charset="0"/>
                <a:cs typeface="Times New Roman" panose="02020603050405020304" pitchFamily="18" charset="0"/>
              </a:rPr>
              <a:t> system to find fixture positions that </a:t>
            </a:r>
            <a:r>
              <a:rPr lang="en-GB" sz="2400" b="1" dirty="0">
                <a:latin typeface="Times New Roman" panose="02020603050405020304" pitchFamily="18" charset="0"/>
                <a:cs typeface="Times New Roman" panose="02020603050405020304" pitchFamily="18" charset="0"/>
              </a:rPr>
              <a:t>minimize deformation</a:t>
            </a:r>
            <a:r>
              <a:rPr lang="en-GB" sz="24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4214300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440</TotalTime>
  <Words>1612</Words>
  <Application>Microsoft Office PowerPoint</Application>
  <PresentationFormat>Widescreen</PresentationFormat>
  <Paragraphs>113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Times New Roman</vt:lpstr>
      <vt:lpstr>Tw Cen MT</vt:lpstr>
      <vt:lpstr>Wingdings</vt:lpstr>
      <vt:lpstr>Circuit</vt:lpstr>
      <vt:lpstr>Multi-Agent Reinforcement Learning for MultiRobot Intelligent Fixture Planning   </vt:lpstr>
      <vt:lpstr>Contents</vt:lpstr>
      <vt:lpstr>Title</vt:lpstr>
      <vt:lpstr>Abstract</vt:lpstr>
      <vt:lpstr>Existing Techniques</vt:lpstr>
      <vt:lpstr>Limitations For Existing Techniques</vt:lpstr>
      <vt:lpstr>Proposed Technique   Multi-Agent Reinforcement Learning (MARL)</vt:lpstr>
      <vt:lpstr>Algorithms</vt:lpstr>
      <vt:lpstr>PowerPoint Presentation</vt:lpstr>
      <vt:lpstr> Module description</vt:lpstr>
      <vt:lpstr>PowerPoint Presentation</vt:lpstr>
      <vt:lpstr>PowerPoint Presentation</vt:lpstr>
      <vt:lpstr>Training Loop for Multi-robot Fixturing Agents in A Multi-agent Environment.</vt:lpstr>
      <vt:lpstr>PowerPoint Presentation</vt:lpstr>
      <vt:lpstr>Implementation </vt:lpstr>
      <vt:lpstr> Environment Setup (Cuboid Env ) </vt:lpstr>
      <vt:lpstr>Q-Learning Agent (MARL Agent)</vt:lpstr>
      <vt:lpstr>Visualization &amp; Analysis</vt:lpstr>
      <vt:lpstr>Test cases</vt:lpstr>
      <vt:lpstr>Results Step vs. Reward (plot_step_vs_step_reward): Shows how reward improves over training steps. </vt:lpstr>
      <vt:lpstr>Episode vs. Return (plot_episode_vs_return): Tracks overall learning progress. </vt:lpstr>
      <vt:lpstr>Episode vs. Regret (plot_episode_vs_regret): Regret decreases as the agents learn. </vt:lpstr>
      <vt:lpstr>PowerPoint Presentation</vt:lpstr>
      <vt:lpstr>Violin Plot (plot_violin): Shows distribution of deformation percentages</vt:lpstr>
      <vt:lpstr>Fixture Utilization Trend (plot_fixture_utilization_trend): Illustrates how frequently different fixtures are used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anjali puram</dc:creator>
  <cp:lastModifiedBy>anjali puram</cp:lastModifiedBy>
  <cp:revision>5</cp:revision>
  <dcterms:created xsi:type="dcterms:W3CDTF">2025-01-28T08:25:42Z</dcterms:created>
  <dcterms:modified xsi:type="dcterms:W3CDTF">2025-06-21T06:57:52Z</dcterms:modified>
</cp:coreProperties>
</file>