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76" r:id="rId4"/>
    <p:sldId id="268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64" r:id="rId13"/>
    <p:sldId id="265" r:id="rId14"/>
    <p:sldId id="266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0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25" y="2916935"/>
            <a:ext cx="6193549" cy="1024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  <p:pic>
        <p:nvPicPr>
          <p:cNvPr id="15" name="Picture 2" descr="C:\Users\CAMERINFOLKS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177506" cy="20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25761C-ED6E-4002-A9F4-C219C90C2BC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24643E-0A5E-45B0-9ED6-2A4D24AB38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l="19000" t="32000" r="18000" b="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HTML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A section in a document that will be displayed in blue: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 style="color:#0000FF"&gt;</a:t>
            </a:r>
          </a:p>
          <a:p>
            <a:pPr marL="0" indent="0">
              <a:buNone/>
            </a:pPr>
            <a:r>
              <a:rPr lang="en-US" dirty="0"/>
              <a:t>       &lt;h3&gt;This is a heading&lt;/h3&gt;</a:t>
            </a:r>
          </a:p>
          <a:p>
            <a:pPr marL="0" indent="0">
              <a:buNone/>
            </a:pPr>
            <a:r>
              <a:rPr lang="en-US" dirty="0"/>
              <a:t>   &lt;p&gt;This is a paragraph.&lt;/p&gt;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Tips and Notes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Tip: The &lt;div&gt; element is very often used together with CSS, to layout a web page.</a:t>
            </a:r>
          </a:p>
          <a:p>
            <a:endParaRPr lang="en-US" dirty="0"/>
          </a:p>
          <a:p>
            <a:r>
              <a:rPr lang="en-US" dirty="0"/>
              <a:t>Note: By default, browsers always place a line break before and after the &lt;div&gt; element. However, this can be changed with CSS.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8120270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List </a:t>
            </a:r>
          </a:p>
          <a:p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Unordered List: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Ordered List: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item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item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item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item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HTML List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unordered list starts with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 Each list item starts with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items will be marked with bullets (small black circles) by default: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261" y="1191779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&lt;li&gt;Coffee&lt;/li&gt;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&lt;li&gt;Tea&lt;/li&gt;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&lt;li&gt;Milk&lt;/li&gt;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HTML List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list starts with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 Each list item starts with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items will be marked with numbers by default.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&lt;ol&gt;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&lt;li&gt;Coffee&lt;/li&gt;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&lt;li&gt;Tea&lt;/li&gt;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&lt;li&gt;Milk&lt;/li&gt;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&lt;/ol&gt;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919" y="116632"/>
            <a:ext cx="8350162" cy="7071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 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Iframes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display a web page within a web page.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demo_iframe.html"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height="200" width="300"&gt;&lt;/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 Forms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First name:&lt;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type="text" 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value="Mickey"&gt;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Last name:&lt;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type="text" 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value="Mouse"&gt;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password:&lt;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&lt;input type="password" 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 type="radio" name="gender" value="male" checked&gt; Male&lt;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&lt;input type="radio" name="gender" value="female"&gt; Female&lt;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&lt;input type="radio" name="gender" value="other"&gt; Other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type="submit" value="Submit"&gt;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 </a:t>
            </a:r>
          </a:p>
          <a:p>
            <a:endParaRPr lang="en-US" sz="135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04664"/>
            <a:ext cx="828092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&lt;video&gt;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&lt;video width="320" height="240" controls&gt;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&lt;source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="movie.mp4" type="video/mp4"&gt;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&lt;/video&gt;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&lt;source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="movie.ogg" type="video/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browser does not support the video tag.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adds video controls, like play, pause, and volume.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good idea to always include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attributes. If height and width are not set, the page might flicker while the video loads.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&lt;source&gt;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allows you to specify alternative video files which the browser may choose from. The browser will use the first recognized format.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between the &lt;video&gt; and &lt;/video&gt; tags will only be displayed in browsers that do not support the &lt;video&gt; element.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a video automatically use the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&lt;video width="320" height="240"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16" y="404664"/>
            <a:ext cx="871296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&lt;audio&gt;   </a:t>
            </a:r>
          </a:p>
          <a:p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play an audio file in HTML, use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&lt;audio&gt;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element.</a:t>
            </a:r>
          </a:p>
          <a:p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&lt;audio controls&gt;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&lt;source 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="horse.mp3" type="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audio/mp3"&gt;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&lt;/audio&gt;</a:t>
            </a:r>
          </a:p>
          <a:p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&lt;source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="horse.ogg" type="audio/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browser does not support the audio 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 adds audio controls, like play, pause, and volume.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&lt;source&gt;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allows you to specify alternative audio files which the browser may choose from. The browser will use the first recognized format.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between the &lt;audio&gt; and &lt;/audio&gt; tags will only be displayed in browsers that do not support the &lt;audio&gt; element.</a:t>
            </a:r>
          </a:p>
          <a:p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                                                                                                   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is the standard markup language for creating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stands for Hyper Text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describes the structure of Web pages using markup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elements are the building blocks of HTML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elements are represented by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tags label pieces of content such as "heading", "paragraph", "table",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Browsers do not display the HTML tags, but use them to render the content of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What is HTML?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683568" y="1340768"/>
            <a:ext cx="7467600" cy="4873752"/>
          </a:xfrm>
          <a:prstGeom prst="rect">
            <a:avLst/>
          </a:prstGeom>
        </p:spPr>
        <p:txBody>
          <a:bodyPr>
            <a:normAutofit fontScale="5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</a:t>
            </a:r>
            <a:r>
              <a:rPr lang="en-US" sz="457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html &gt; </a:t>
            </a: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&lt;title&gt;Page Title&lt;/title&gt;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&lt;h1&gt;My First Heading&lt;/h1&gt;</a:t>
            </a:r>
            <a:b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&lt;p&gt;My first paragraph.&lt;/p&gt;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556792"/>
            <a:ext cx="7848872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declaration defines this document to be HTML5</a:t>
            </a:r>
          </a:p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is the root element of an HTML page</a:t>
            </a:r>
          </a:p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contains meta information about the document</a:t>
            </a:r>
          </a:p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specifies a title for the document</a:t>
            </a:r>
          </a:p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contains the visible page content</a:t>
            </a:r>
          </a:p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large heading</a:t>
            </a:r>
          </a:p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paragraph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140" y="1205268"/>
            <a:ext cx="7441442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&lt;!DOCTYPE&gt; Declaration</a:t>
            </a:r>
          </a:p>
          <a:p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&lt;!DOCTYPE&gt; declaration represents the document type, and helps browsers to display web pages correctly.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must only appear once, at the top of the page (before any HTML tags).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&lt;!DOCTYPE&gt; declaration is not case sensitive.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Headings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headings are defined with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&lt;h6&gt;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 defines the most important heading. &lt;h6&gt; defines the least important heading.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Paragraphs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paragraphs are defined with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8388626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Links</a:t>
            </a:r>
          </a:p>
          <a:p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links are defined with the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tag: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”&gt;Link Name&lt;/a&gt;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Images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images are defined with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file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alternative text (alt), width, and height are provided as attributes.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=“Cf.jpg" width="104" height="142"&gt;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5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16632"/>
            <a:ext cx="76328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Formatting Elements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also defines special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for defining text with a special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uses elements like &lt;b&gt; and &lt;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for formatting output, like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text.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 elements were designed to display special types of text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&lt;b&gt; - Bold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 - Important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- Italic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- Emphasized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&lt;mark&gt; - Marked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&lt;small&gt; - Small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&lt;del&gt; - Deleted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&lt;ins&gt; - Inserted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&lt;sub&gt; - Subscript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&lt;sup&gt; - Superscript 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6895" y="1225106"/>
            <a:ext cx="82395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Tables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HTML table is defined with the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is defined with the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tag. A table header is defined with the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tag. By default, table headings are bold and centered. A table data/cell is defined with the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&gt;Age&lt;/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&lt;td&gt;Eve&lt;/td&gt;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&lt;td&gt;Jackson&lt;/td&gt;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&lt;td&gt;94&lt;/td&gt;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div tag</a:t>
            </a:r>
            <a:b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&lt;div&gt; tag defines a division or a section in an HTML document.</a:t>
            </a:r>
          </a:p>
          <a:p>
            <a:endParaRPr lang="en-US" dirty="0"/>
          </a:p>
          <a:p>
            <a:r>
              <a:rPr lang="en-US" dirty="0"/>
              <a:t>The &lt;div&gt; tag is used to group block-elements to format them with CSS.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359</Words>
  <Application>Microsoft Office PowerPoint</Application>
  <PresentationFormat>On-screen Show (4:3)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Century Schoolbook</vt:lpstr>
      <vt:lpstr>Segoe UI</vt:lpstr>
      <vt:lpstr>Times New Roman</vt:lpstr>
      <vt:lpstr>Verdana</vt:lpstr>
      <vt:lpstr>Wingdings</vt:lpstr>
      <vt:lpstr>Wingdings 2</vt:lpstr>
      <vt:lpstr>Oriel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div tag </vt:lpstr>
      <vt:lpstr>Example </vt:lpstr>
      <vt:lpstr>Tips and Notes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CAMERINFOLKS</dc:creator>
  <cp:lastModifiedBy>admin</cp:lastModifiedBy>
  <cp:revision>87</cp:revision>
  <dcterms:created xsi:type="dcterms:W3CDTF">2016-08-02T14:04:00Z</dcterms:created>
  <dcterms:modified xsi:type="dcterms:W3CDTF">2025-06-12T12:13:53Z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71E6B030212447C1B125C1414C09A3A2_12</vt:lpwstr>
  </property>
  <property fmtid="{D5CDD505-2E9C-101B-9397-08002B2CF9AE}" pid="3" name="KSOProductBuildVer">
    <vt:lpwstr>1033-12.2.0.19805</vt:lpwstr>
  </property>
</Properties>
</file>