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5" autoAdjust="0"/>
    <p:restoredTop sz="94660"/>
  </p:normalViewPr>
  <p:slideViewPr>
    <p:cSldViewPr snapToGrid="0">
      <p:cViewPr varScale="1">
        <p:scale>
          <a:sx n="92" d="100"/>
          <a:sy n="92" d="100"/>
        </p:scale>
        <p:origin x="10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7/22/2025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7/22/2025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7/22/2025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www.browserstack.com/guide/performance-test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browserstack.com/guide/what-is-brows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testbytes.net/blog/functional-testing-7-best-practice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leapwork.com/blog/what-is-test-automation"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techtarget.com/whatis/definition/operating-system-OS" TargetMode="External"/><Relationship Id="rId2" Type="http://schemas.openxmlformats.org/officeDocument/2006/relationships/hyperlink" Target="https://www.techtarget.com/searchsoftwarequality/definition/bu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Security Testing</a:t>
            </a:r>
            <a:endParaRPr lang="en-IN" dirty="0"/>
          </a:p>
        </p:txBody>
      </p:sp>
      <p:sp>
        <p:nvSpPr>
          <p:cNvPr id="3" name="Content Placeholder 2"/>
          <p:cNvSpPr>
            <a:spLocks noGrp="1"/>
          </p:cNvSpPr>
          <p:nvPr>
            <p:ph idx="1"/>
          </p:nvPr>
        </p:nvSpPr>
        <p:spPr/>
        <p:txBody>
          <a:bodyPr>
            <a:normAutofit/>
          </a:bodyPr>
          <a:lstStyle/>
          <a:p>
            <a:r>
              <a:rPr lang="en-US" dirty="0"/>
              <a:t>Security testing is an important aspect of software testing focused on identifying and addressing security vulnerabilities in a software application. It aims to ensure that the software is secure from malicious attacks, unauthorized access, and data breaches</a:t>
            </a:r>
            <a:r>
              <a:rPr lang="en-US" dirty="0" smtClean="0"/>
              <a:t>.</a:t>
            </a:r>
          </a:p>
          <a:p>
            <a:r>
              <a:rPr lang="en-US" dirty="0" smtClean="0"/>
              <a:t>The </a:t>
            </a:r>
            <a:r>
              <a:rPr lang="en-US" dirty="0"/>
              <a:t>goal of security testing is to identify security risks and offer recommendations for remediation to improve the overall security of the software application. Testers simulate attacks to check existing security mechanisms and look for new vulnerabilities.</a:t>
            </a:r>
          </a:p>
          <a:p>
            <a:endParaRPr lang="en-IN" dirty="0"/>
          </a:p>
        </p:txBody>
      </p:sp>
    </p:spTree>
    <p:extLst>
      <p:ext uri="{BB962C8B-B14F-4D97-AF65-F5344CB8AC3E}">
        <p14:creationId xmlns:p14="http://schemas.microsoft.com/office/powerpoint/2010/main" val="2459888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Soak Testing</a:t>
            </a:r>
            <a:r>
              <a:rPr lang="en-IN" dirty="0"/>
              <a:t> </a:t>
            </a:r>
          </a:p>
        </p:txBody>
      </p:sp>
      <p:sp>
        <p:nvSpPr>
          <p:cNvPr id="3" name="Content Placeholder 2"/>
          <p:cNvSpPr>
            <a:spLocks noGrp="1"/>
          </p:cNvSpPr>
          <p:nvPr>
            <p:ph idx="1"/>
          </p:nvPr>
        </p:nvSpPr>
        <p:spPr/>
        <p:txBody>
          <a:bodyPr/>
          <a:lstStyle/>
          <a:p>
            <a:r>
              <a:rPr lang="en-US" dirty="0"/>
              <a:t>Soak testing is a type of </a:t>
            </a:r>
            <a:r>
              <a:rPr lang="en-US" u="sng" dirty="0">
                <a:hlinkClick r:id="rId2" tooltip="Performance Testing: Types, Importance and Best Practices"/>
              </a:rPr>
              <a:t>performance testing</a:t>
            </a:r>
            <a:r>
              <a:rPr lang="en-US" dirty="0"/>
              <a:t> that checks how a system behaves under continuous use for an extended period.</a:t>
            </a:r>
          </a:p>
          <a:p>
            <a:r>
              <a:rPr lang="en-US" dirty="0"/>
              <a:t>Unlike shorter tests, soak testing keeps the system running for hours or even days to uncover issues that only appear over time, like memory leaks, slow resource depletion, or performance drops. It uses a realistic workload to simulate long-term use and ensures the system stays stable without failures.</a:t>
            </a:r>
          </a:p>
        </p:txBody>
      </p:sp>
    </p:spTree>
    <p:extLst>
      <p:ext uri="{BB962C8B-B14F-4D97-AF65-F5344CB8AC3E}">
        <p14:creationId xmlns:p14="http://schemas.microsoft.com/office/powerpoint/2010/main" val="70225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Monkey Testing</a:t>
            </a:r>
          </a:p>
        </p:txBody>
      </p:sp>
      <p:sp>
        <p:nvSpPr>
          <p:cNvPr id="3" name="Content Placeholder 2"/>
          <p:cNvSpPr>
            <a:spLocks noGrp="1"/>
          </p:cNvSpPr>
          <p:nvPr>
            <p:ph idx="1"/>
          </p:nvPr>
        </p:nvSpPr>
        <p:spPr/>
        <p:txBody>
          <a:bodyPr/>
          <a:lstStyle/>
          <a:p>
            <a:r>
              <a:rPr lang="en-US" dirty="0"/>
              <a:t>Monkey testing is an unstructured software testing technique where random inputs and actions are applied to an application to evaluate its stability and identify crashes or unexpected behaviors.</a:t>
            </a:r>
          </a:p>
          <a:p>
            <a:r>
              <a:rPr lang="en-US" dirty="0"/>
              <a:t>It evaluates if the software handles unpredictable usage and uncovers bugs that might not be found through planned testing methods.</a:t>
            </a:r>
          </a:p>
          <a:p>
            <a:r>
              <a:rPr lang="en-US" dirty="0"/>
              <a:t>It is best used when one wants to perform load testing on an application by providing many random inputs trying to break the application. </a:t>
            </a:r>
          </a:p>
          <a:p>
            <a:endParaRPr lang="en-IN" dirty="0"/>
          </a:p>
        </p:txBody>
      </p:sp>
    </p:spTree>
    <p:extLst>
      <p:ext uri="{BB962C8B-B14F-4D97-AF65-F5344CB8AC3E}">
        <p14:creationId xmlns:p14="http://schemas.microsoft.com/office/powerpoint/2010/main" val="2082175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b="1" dirty="0" smtClean="0"/>
              <a:t>What </a:t>
            </a:r>
            <a:r>
              <a:rPr lang="en-US" b="1" dirty="0"/>
              <a:t>is GUI Testing in Software Testing?</a:t>
            </a:r>
            <a:br>
              <a:rPr lang="en-US" b="1" dirty="0"/>
            </a:br>
            <a:endParaRPr lang="en-IN" dirty="0"/>
          </a:p>
        </p:txBody>
      </p:sp>
      <p:sp>
        <p:nvSpPr>
          <p:cNvPr id="3" name="Content Placeholder 2"/>
          <p:cNvSpPr>
            <a:spLocks noGrp="1"/>
          </p:cNvSpPr>
          <p:nvPr>
            <p:ph idx="1"/>
          </p:nvPr>
        </p:nvSpPr>
        <p:spPr/>
        <p:txBody>
          <a:bodyPr/>
          <a:lstStyle/>
          <a:p>
            <a:r>
              <a:rPr lang="en-US" b="1" dirty="0"/>
              <a:t>GUI Testing (Graphical User Interface Testing)</a:t>
            </a:r>
            <a:r>
              <a:rPr lang="en-US" dirty="0"/>
              <a:t> is a type of software testing that focuses on validating the visual elements and user interactions of an application. It ensures that the application’s interface—such as buttons, menus, icons, text boxes, and dialogs—works correctly and appears as expected across different devices and screen resolutions.</a:t>
            </a:r>
          </a:p>
          <a:p>
            <a:r>
              <a:rPr lang="en-US" dirty="0"/>
              <a:t>In GUI testing, testers simulate user actions like clicking, typing, scrolling, and dragging to verify that the interface responds appropriately. This type of testing helps identify layout issues, functionality bugs, and usability problems that could impact the user experience.</a:t>
            </a:r>
          </a:p>
          <a:p>
            <a:endParaRPr lang="en-IN" dirty="0"/>
          </a:p>
        </p:txBody>
      </p:sp>
    </p:spTree>
    <p:extLst>
      <p:ext uri="{BB962C8B-B14F-4D97-AF65-F5344CB8AC3E}">
        <p14:creationId xmlns:p14="http://schemas.microsoft.com/office/powerpoint/2010/main" val="229665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What is Usability Testing?</a:t>
            </a:r>
          </a:p>
        </p:txBody>
      </p:sp>
      <p:sp>
        <p:nvSpPr>
          <p:cNvPr id="3" name="Content Placeholder 2"/>
          <p:cNvSpPr>
            <a:spLocks noGrp="1"/>
          </p:cNvSpPr>
          <p:nvPr>
            <p:ph idx="1"/>
          </p:nvPr>
        </p:nvSpPr>
        <p:spPr/>
        <p:txBody>
          <a:bodyPr/>
          <a:lstStyle/>
          <a:p>
            <a:r>
              <a:rPr lang="en-US" dirty="0"/>
              <a:t>When users struggle to navigate a product, whether it is a mobile app, a website, or a complex dashboard, it often reveals deeper issues in design and usability. Usability testing involves observing actual users interact with a product while completing specific tasks, with the goal of identifying areas where they face difficulties or </a:t>
            </a:r>
            <a:r>
              <a:rPr lang="en-US" dirty="0" smtClean="0"/>
              <a:t>confusion</a:t>
            </a:r>
            <a:r>
              <a:rPr lang="en-US" dirty="0"/>
              <a:t>.</a:t>
            </a:r>
            <a:endParaRPr lang="en-IN" dirty="0"/>
          </a:p>
        </p:txBody>
      </p:sp>
    </p:spTree>
    <p:extLst>
      <p:ext uri="{BB962C8B-B14F-4D97-AF65-F5344CB8AC3E}">
        <p14:creationId xmlns:p14="http://schemas.microsoft.com/office/powerpoint/2010/main" val="2705349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
            </a:r>
            <a:br>
              <a:rPr lang="en-IN" b="1" dirty="0" smtClean="0"/>
            </a:br>
            <a:r>
              <a:rPr lang="en-IN" b="1" dirty="0" smtClean="0"/>
              <a:t>What </a:t>
            </a:r>
            <a:r>
              <a:rPr lang="en-IN" b="1" dirty="0"/>
              <a:t>is Compatibility Testing?</a:t>
            </a:r>
            <a:br>
              <a:rPr lang="en-IN" b="1" dirty="0"/>
            </a:br>
            <a:endParaRPr lang="en-IN" dirty="0"/>
          </a:p>
        </p:txBody>
      </p:sp>
      <p:sp>
        <p:nvSpPr>
          <p:cNvPr id="3" name="Content Placeholder 2"/>
          <p:cNvSpPr>
            <a:spLocks noGrp="1"/>
          </p:cNvSpPr>
          <p:nvPr>
            <p:ph idx="1"/>
          </p:nvPr>
        </p:nvSpPr>
        <p:spPr/>
        <p:txBody>
          <a:bodyPr/>
          <a:lstStyle/>
          <a:p>
            <a:r>
              <a:rPr lang="en-US" dirty="0"/>
              <a:t>Compatibility testing is a type of </a:t>
            </a:r>
            <a:r>
              <a:rPr lang="en-US" dirty="0" smtClean="0"/>
              <a:t>testing</a:t>
            </a:r>
            <a:r>
              <a:rPr lang="en-US" dirty="0"/>
              <a:t> that examines and compares functionality over multiple browsers, devices, platforms, and OS to recognize potential discrepancies. Performing compatibility testing verifies that your product/software works efficiently in its intended environments.</a:t>
            </a:r>
            <a:endParaRPr lang="en-IN" dirty="0"/>
          </a:p>
        </p:txBody>
      </p:sp>
    </p:spTree>
    <p:extLst>
      <p:ext uri="{BB962C8B-B14F-4D97-AF65-F5344CB8AC3E}">
        <p14:creationId xmlns:p14="http://schemas.microsoft.com/office/powerpoint/2010/main" val="317072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Cookie Testing</a:t>
            </a:r>
            <a:endParaRPr lang="en-IN" dirty="0"/>
          </a:p>
        </p:txBody>
      </p:sp>
      <p:sp>
        <p:nvSpPr>
          <p:cNvPr id="3" name="Content Placeholder 2"/>
          <p:cNvSpPr>
            <a:spLocks noGrp="1"/>
          </p:cNvSpPr>
          <p:nvPr>
            <p:ph idx="1"/>
          </p:nvPr>
        </p:nvSpPr>
        <p:spPr/>
        <p:txBody>
          <a:bodyPr/>
          <a:lstStyle/>
          <a:p>
            <a:r>
              <a:rPr lang="en-US" dirty="0"/>
              <a:t>Cookies are text files stored on a user’s computer by their web </a:t>
            </a:r>
            <a:r>
              <a:rPr lang="en-US" u="sng" dirty="0">
                <a:hlinkClick r:id="rId2" tooltip="What is a Browser? How does it Work?"/>
              </a:rPr>
              <a:t>browser</a:t>
            </a:r>
            <a:r>
              <a:rPr lang="en-US" dirty="0"/>
              <a:t> while browsing a website. These files contain data, like user preferences, login information, and shopping cart contents, to help improve user experience by personalizing and remembering user actions over time</a:t>
            </a:r>
            <a:r>
              <a:rPr lang="en-US" dirty="0" smtClean="0"/>
              <a:t>.</a:t>
            </a:r>
          </a:p>
          <a:p>
            <a:r>
              <a:rPr lang="en-US" dirty="0"/>
              <a:t>In cookie testing, the cookie data objects are thoroughly examined to ensure they function as intended without exposing vulnerabilities or causing user inconvenience. Cookie testing validates the behavior of cookies in different scenarios, such as during user logins, browsing sessions, or when accessing different pages of a web application.</a:t>
            </a:r>
            <a:endParaRPr lang="en-IN" dirty="0"/>
          </a:p>
        </p:txBody>
      </p:sp>
    </p:spTree>
    <p:extLst>
      <p:ext uri="{BB962C8B-B14F-4D97-AF65-F5344CB8AC3E}">
        <p14:creationId xmlns:p14="http://schemas.microsoft.com/office/powerpoint/2010/main" val="89597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Positive Testing</a:t>
            </a:r>
          </a:p>
        </p:txBody>
      </p:sp>
      <p:sp>
        <p:nvSpPr>
          <p:cNvPr id="3" name="Content Placeholder 2"/>
          <p:cNvSpPr>
            <a:spLocks noGrp="1"/>
          </p:cNvSpPr>
          <p:nvPr>
            <p:ph idx="1"/>
          </p:nvPr>
        </p:nvSpPr>
        <p:spPr/>
        <p:txBody>
          <a:bodyPr/>
          <a:lstStyle/>
          <a:p>
            <a:r>
              <a:rPr lang="en-US" dirty="0"/>
              <a:t>Positive testing involves </a:t>
            </a:r>
            <a:r>
              <a:rPr lang="en-US" dirty="0">
                <a:hlinkClick r:id="rId2"/>
              </a:rPr>
              <a:t>validating an application’s functionality</a:t>
            </a:r>
            <a:r>
              <a:rPr lang="en-US" dirty="0"/>
              <a:t> with valid inputs to ensure that it performs as expected. Testers do this by creating test cases based on predetermined outputs with the intention of confirming that the system accepts inputs for typical user use.</a:t>
            </a:r>
          </a:p>
          <a:p>
            <a:r>
              <a:rPr lang="en-US" dirty="0"/>
              <a:t>This type of testing is crucial and helpful for identifying vulnerabilities and ensuring the system’s resilience against inappropriate data</a:t>
            </a:r>
            <a:r>
              <a:rPr lang="en-US" dirty="0" smtClean="0"/>
              <a:t>.</a:t>
            </a:r>
          </a:p>
          <a:p>
            <a:r>
              <a:rPr lang="en-US" dirty="0"/>
              <a:t>For instance, consider a login functionality where a user is required to enter a username and password. In this scenario, positive testing would involve verifying that the system allows access with the correct combination of a valid username and password.</a:t>
            </a:r>
          </a:p>
          <a:p>
            <a:endParaRPr lang="en-IN" dirty="0"/>
          </a:p>
        </p:txBody>
      </p:sp>
    </p:spTree>
    <p:extLst>
      <p:ext uri="{BB962C8B-B14F-4D97-AF65-F5344CB8AC3E}">
        <p14:creationId xmlns:p14="http://schemas.microsoft.com/office/powerpoint/2010/main" val="2671231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Negative Testing</a:t>
            </a:r>
          </a:p>
        </p:txBody>
      </p:sp>
      <p:sp>
        <p:nvSpPr>
          <p:cNvPr id="3" name="Content Placeholder 2"/>
          <p:cNvSpPr>
            <a:spLocks noGrp="1"/>
          </p:cNvSpPr>
          <p:nvPr>
            <p:ph idx="1"/>
          </p:nvPr>
        </p:nvSpPr>
        <p:spPr/>
        <p:txBody>
          <a:bodyPr>
            <a:normAutofit lnSpcReduction="10000"/>
          </a:bodyPr>
          <a:lstStyle/>
          <a:p>
            <a:r>
              <a:rPr lang="en-US" dirty="0"/>
              <a:t>Negative testing explores the system’s behavior when it is subjected to invalid inputs or unexpected conditions.</a:t>
            </a:r>
          </a:p>
          <a:p>
            <a:r>
              <a:rPr lang="en-US" dirty="0"/>
              <a:t>The objective of negative testing is to ensure that the system responds appropriately by displaying errors when necessary and not exhibiting errors in situations where it should not.</a:t>
            </a:r>
          </a:p>
          <a:p>
            <a:r>
              <a:rPr lang="en-US" dirty="0"/>
              <a:t>Negative testing is essential for uncovering vulnerabilities and testing scenarios that may not have been explicitly designed.</a:t>
            </a:r>
          </a:p>
          <a:p>
            <a:r>
              <a:rPr lang="en-US" dirty="0"/>
              <a:t>For instance, consider a scenario where a user is required to enter a password. Negative testing in this context would involve entering invalid inputs, such as passwords with special characters or exceeding the allowed character limit.</a:t>
            </a:r>
          </a:p>
          <a:p>
            <a:endParaRPr lang="en-IN" dirty="0"/>
          </a:p>
        </p:txBody>
      </p:sp>
    </p:spTree>
    <p:extLst>
      <p:ext uri="{BB962C8B-B14F-4D97-AF65-F5344CB8AC3E}">
        <p14:creationId xmlns:p14="http://schemas.microsoft.com/office/powerpoint/2010/main" val="1179340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Data-Driven Testing</a:t>
            </a:r>
          </a:p>
        </p:txBody>
      </p:sp>
      <p:sp>
        <p:nvSpPr>
          <p:cNvPr id="3" name="Content Placeholder 2"/>
          <p:cNvSpPr>
            <a:spLocks noGrp="1"/>
          </p:cNvSpPr>
          <p:nvPr>
            <p:ph idx="1"/>
          </p:nvPr>
        </p:nvSpPr>
        <p:spPr/>
        <p:txBody>
          <a:bodyPr>
            <a:normAutofit fontScale="92500" lnSpcReduction="20000"/>
          </a:bodyPr>
          <a:lstStyle/>
          <a:p>
            <a:r>
              <a:rPr lang="en-US" dirty="0"/>
              <a:t>Data-driven testing (sometimes abbreviated to DDT) is a software testing methodology where test data is stored in external data sources like spreadsheets, databases, or CSV files, rather than hard coded into the test case, allowing the same test logic to be executed multiple times with different sets of data.</a:t>
            </a:r>
          </a:p>
          <a:p>
            <a:r>
              <a:rPr lang="en-US" dirty="0"/>
              <a:t>When using a data-driven testing methodology, we create test scripts or test flows to be executed together with their related data sets in a test automation framework or tool. </a:t>
            </a:r>
          </a:p>
          <a:p>
            <a:r>
              <a:rPr lang="en-US" dirty="0"/>
              <a:t>The goal of this is to separate test logic from test data, creating reusable tests where testers can run the same test with multiple sets of data, and thereby improving test coverage and reducing maintenance.</a:t>
            </a:r>
          </a:p>
          <a:p>
            <a:r>
              <a:rPr lang="en-US" dirty="0"/>
              <a:t>Data-driven testing is used in conjunction with </a:t>
            </a:r>
            <a:r>
              <a:rPr lang="en-US" dirty="0">
                <a:hlinkClick r:id="rId2"/>
              </a:rPr>
              <a:t>automated testing</a:t>
            </a:r>
            <a:r>
              <a:rPr lang="en-US" dirty="0"/>
              <a:t>, which can read data from external sources and execute test cases automatically.</a:t>
            </a:r>
          </a:p>
          <a:p>
            <a:endParaRPr lang="en-IN" dirty="0"/>
          </a:p>
        </p:txBody>
      </p:sp>
    </p:spTree>
    <p:extLst>
      <p:ext uri="{BB962C8B-B14F-4D97-AF65-F5344CB8AC3E}">
        <p14:creationId xmlns:p14="http://schemas.microsoft.com/office/powerpoint/2010/main" val="354143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Fuzz Testing</a:t>
            </a:r>
          </a:p>
        </p:txBody>
      </p:sp>
      <p:sp>
        <p:nvSpPr>
          <p:cNvPr id="3" name="Content Placeholder 2"/>
          <p:cNvSpPr>
            <a:spLocks noGrp="1"/>
          </p:cNvSpPr>
          <p:nvPr>
            <p:ph idx="1"/>
          </p:nvPr>
        </p:nvSpPr>
        <p:spPr/>
        <p:txBody>
          <a:bodyPr/>
          <a:lstStyle/>
          <a:p>
            <a:r>
              <a:rPr lang="en-US" dirty="0"/>
              <a:t>Fuzz testing (fuzzing) is a quality assurance technique used to discover coding errors or </a:t>
            </a:r>
            <a:r>
              <a:rPr lang="en-US" u="sng" dirty="0">
                <a:hlinkClick r:id="rId2"/>
              </a:rPr>
              <a:t>bugs</a:t>
            </a:r>
            <a:r>
              <a:rPr lang="en-US" dirty="0"/>
              <a:t> and security loopholes in software, </a:t>
            </a:r>
            <a:r>
              <a:rPr lang="en-US" u="sng" dirty="0">
                <a:hlinkClick r:id="rId3"/>
              </a:rPr>
              <a:t>operating systems</a:t>
            </a:r>
            <a:r>
              <a:rPr lang="en-US" dirty="0"/>
              <a:t> and networks. Fuzzing involves inputting massive amounts of random data, called fuzz, to the test subject in an attempt to make it crash.</a:t>
            </a:r>
          </a:p>
          <a:p>
            <a:r>
              <a:rPr lang="en-US" dirty="0"/>
              <a:t>If a security vulnerability is found, a software tool called a </a:t>
            </a:r>
            <a:r>
              <a:rPr lang="en-US" dirty="0" err="1"/>
              <a:t>fuzzer</a:t>
            </a:r>
            <a:r>
              <a:rPr lang="en-US" dirty="0"/>
              <a:t> is used to identify potential causes. </a:t>
            </a:r>
          </a:p>
          <a:p>
            <a:endParaRPr lang="en-IN" dirty="0"/>
          </a:p>
        </p:txBody>
      </p:sp>
    </p:spTree>
    <p:extLst>
      <p:ext uri="{BB962C8B-B14F-4D97-AF65-F5344CB8AC3E}">
        <p14:creationId xmlns:p14="http://schemas.microsoft.com/office/powerpoint/2010/main" val="8574503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98</TotalTime>
  <Words>477</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 Boardroom</vt:lpstr>
      <vt:lpstr>Security Testing</vt:lpstr>
      <vt:lpstr> What is GUI Testing in Software Testing? </vt:lpstr>
      <vt:lpstr>What is Usability Testing?</vt:lpstr>
      <vt:lpstr> What is Compatibility Testing? </vt:lpstr>
      <vt:lpstr>Cookie Testing</vt:lpstr>
      <vt:lpstr>Positive Testing</vt:lpstr>
      <vt:lpstr>Negative Testing</vt:lpstr>
      <vt:lpstr>Data-Driven Testing</vt:lpstr>
      <vt:lpstr>Fuzz Testing</vt:lpstr>
      <vt:lpstr>Soak Testing </vt:lpstr>
      <vt:lpstr>Monkey Testing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Testing</dc:title>
  <dc:creator>admin</dc:creator>
  <cp:lastModifiedBy>admin</cp:lastModifiedBy>
  <cp:revision>3</cp:revision>
  <dcterms:created xsi:type="dcterms:W3CDTF">2025-07-22T07:55:38Z</dcterms:created>
  <dcterms:modified xsi:type="dcterms:W3CDTF">2025-07-22T09:33:42Z</dcterms:modified>
</cp:coreProperties>
</file>