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Introduction to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What is Software Testing &amp; Its </a:t>
            </a:r>
            <a:r>
              <a:rPr dirty="0" smtClean="0"/>
              <a:t>Principles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1143000"/>
          </a:xfrm>
        </p:spPr>
        <p:txBody>
          <a:bodyPr/>
          <a:lstStyle/>
          <a:p>
            <a:r>
              <a:rPr dirty="0"/>
              <a:t>What is Software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90" y="1752600"/>
            <a:ext cx="8229600" cy="4525963"/>
          </a:xfrm>
        </p:spPr>
        <p:txBody>
          <a:bodyPr/>
          <a:lstStyle/>
          <a:p>
            <a:r>
              <a:rPr dirty="0"/>
              <a:t>Software Testing is the process of evaluating a software application to ensure it meets the required standards and is free of defects</a:t>
            </a:r>
            <a:r>
              <a:rPr dirty="0" smtClean="0"/>
              <a:t>.</a:t>
            </a:r>
            <a:endParaRPr lang="en-US" dirty="0" smtClean="0"/>
          </a:p>
          <a:p>
            <a:endParaRPr dirty="0"/>
          </a:p>
          <a:p>
            <a:r>
              <a:rPr dirty="0"/>
              <a:t>It aims to identify bugs, ensure quality, and verify functionality.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you use a calculator app that gives wrong answers?</a:t>
            </a:r>
          </a:p>
          <a:p>
            <a:r>
              <a:rPr lang="en-US" dirty="0" smtClean="0"/>
              <a:t>Can you trust a banking app that sometimes doesn’t show your balance?</a:t>
            </a:r>
          </a:p>
          <a:p>
            <a:r>
              <a:rPr lang="en-US" dirty="0" smtClean="0"/>
              <a:t>What if a flight booking site double-books a seat?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58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Ensures software reliability and quality</a:t>
            </a:r>
          </a:p>
          <a:p>
            <a:r>
              <a:t>- Detects bugs early</a:t>
            </a:r>
          </a:p>
          <a:p>
            <a:r>
              <a:t>- Saves time and cost</a:t>
            </a:r>
          </a:p>
          <a:p>
            <a:r>
              <a:t>- Improves user satisfaction</a:t>
            </a:r>
          </a:p>
          <a:p>
            <a:r>
              <a:t>- Validates the software against business requirements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Testing</a:t>
            </a:r>
          </a:p>
          <a:p>
            <a:r>
              <a:t>- Automation Testing</a:t>
            </a:r>
          </a:p>
          <a:p>
            <a:r>
              <a:t>- Black Box Testing</a:t>
            </a:r>
          </a:p>
          <a:p>
            <a:r>
              <a:t>- White Box Testing</a:t>
            </a:r>
          </a:p>
          <a:p>
            <a:r>
              <a:t>- Unit, Integration, System, and Acceptance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Testing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Testing shows presence of defects</a:t>
            </a:r>
          </a:p>
          <a:p>
            <a:r>
              <a:t>2. Exhaustive testing is impossible</a:t>
            </a:r>
          </a:p>
          <a:p>
            <a:r>
              <a:t>3. Early testing saves time and cost</a:t>
            </a:r>
          </a:p>
          <a:p>
            <a:r>
              <a:t>4. Defect clustering</a:t>
            </a:r>
          </a:p>
          <a:p>
            <a:r>
              <a:t>5. Pesticide paradox</a:t>
            </a:r>
          </a:p>
          <a:p>
            <a:r>
              <a:t>6. Testing is context dependent</a:t>
            </a:r>
          </a:p>
          <a:p>
            <a:r>
              <a:t>7. Absence-of-errors fallacy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Defects exist, testing finds them</a:t>
            </a:r>
          </a:p>
          <a:p>
            <a:r>
              <a:t>2. You can't test everything</a:t>
            </a:r>
          </a:p>
          <a:p>
            <a:r>
              <a:t>3. Start testing early in development</a:t>
            </a:r>
          </a:p>
          <a:p>
            <a:r>
              <a:t>4. Most defects are in few modules</a:t>
            </a:r>
          </a:p>
          <a:p>
            <a:r>
              <a:t>5. Repeating same tests won’t find new bugs</a:t>
            </a:r>
          </a:p>
          <a:p>
            <a:r>
              <a:t>6. Different projects need different testing approaches</a:t>
            </a:r>
          </a:p>
          <a:p>
            <a:r>
              <a:t>7. Working software isn’t always correct software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Testing ensures software quality and reliability</a:t>
            </a:r>
          </a:p>
          <a:p>
            <a:r>
              <a:t>- Follow principles to improve testing effectiveness</a:t>
            </a:r>
          </a:p>
          <a:p>
            <a:r>
              <a:t>- Use a mix of testing methods for complete coverage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4811"/>
            <a:ext cx="8229600" cy="114300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11" y="3549315"/>
            <a:ext cx="8229600" cy="894347"/>
          </a:xfrm>
        </p:spPr>
        <p:txBody>
          <a:bodyPr/>
          <a:lstStyle/>
          <a:p>
            <a:r>
              <a:rPr dirty="0"/>
              <a:t>Any Questions?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Introduction to Software Testing</vt:lpstr>
      <vt:lpstr>What is Software Testing?</vt:lpstr>
      <vt:lpstr>Why is it important?</vt:lpstr>
      <vt:lpstr>Importance of Software Testing</vt:lpstr>
      <vt:lpstr>Types of Software Testing</vt:lpstr>
      <vt:lpstr>Software Testing Principles</vt:lpstr>
      <vt:lpstr>Explanation of Principles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Testing</dc:title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2025-06-10T05:53:49Z</dcterms:modified>
  <cp:category/>
</cp:coreProperties>
</file>