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109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dirty="0">
                <a:latin typeface="Arial Black" panose="020B0A04020102020204" pitchFamily="34" charset="0"/>
              </a:rPr>
              <a:t>Validation &amp; Verification, Static &amp; Dynamic Testing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Static vs Dynamic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Static: Early-stage, code not executed</a:t>
            </a:r>
          </a:p>
          <a:p>
            <a:r>
              <a:t>Dynamic: Later-stage, code is executed</a:t>
            </a:r>
          </a:p>
          <a:p>
            <a:r>
              <a:t>Both are essential for quality assurance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Real-World Combined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ATM Software:</a:t>
            </a:r>
          </a:p>
          <a:p>
            <a:r>
              <a:t> - Verification: Check design for withdrawal feature</a:t>
            </a:r>
          </a:p>
          <a:p>
            <a:r>
              <a:t> - Validation: Test ATM withdrawal works</a:t>
            </a:r>
          </a:p>
          <a:p>
            <a:r>
              <a:t> - Static: Review code logic</a:t>
            </a:r>
          </a:p>
          <a:p>
            <a:r>
              <a:t> - Dynamic: Test with valid/invalid inputs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Verification and Validation are core QA activities</a:t>
            </a:r>
          </a:p>
          <a:p>
            <a:r>
              <a:t>Static and Dynamic testing complement each other</a:t>
            </a:r>
          </a:p>
          <a:p>
            <a:r>
              <a:t>Apply both to deliver quality software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28274" y="2943726"/>
            <a:ext cx="57591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Thank You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63417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Understand the concepts of Verification and Validation</a:t>
            </a:r>
          </a:p>
          <a:p>
            <a:r>
              <a:t>Differentiate between Static and Dynamic Testing</a:t>
            </a:r>
          </a:p>
          <a:p>
            <a:r>
              <a:t>Explore real-world examples of each</a:t>
            </a:r>
          </a:p>
          <a:p>
            <a:r>
              <a:t>Apply these concepts in software testing scenarios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Verification?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Evaluation of intermediate work-products (designs, documents)</a:t>
            </a:r>
          </a:p>
          <a:p>
            <a:r>
              <a:t>Ensures software is being built correctly</a:t>
            </a:r>
          </a:p>
          <a:p>
            <a:r>
              <a:t>Techniques: Reviews, Inspections, Walkthroughs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Real-World Example - Verification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Architect reviews building blueprint before construction</a:t>
            </a:r>
          </a:p>
          <a:p>
            <a:r>
              <a:t>Teacher reviews test paper before printing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Validation?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Evaluation of the final product</a:t>
            </a:r>
          </a:p>
          <a:p>
            <a:r>
              <a:t>Ensures the final product meets business needs</a:t>
            </a:r>
          </a:p>
          <a:p>
            <a:r>
              <a:t>Techniques: Functional Testing, System Testing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Real-World Example -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Client checks the building after construction</a:t>
            </a:r>
          </a:p>
          <a:p>
            <a:r>
              <a:t>Student takes a test and results are validated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Verification vs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Verification: Are we building the product right?</a:t>
            </a:r>
          </a:p>
          <a:p>
            <a:r>
              <a:rPr dirty="0"/>
              <a:t>Validation: Are we building the right product?</a:t>
            </a:r>
          </a:p>
          <a:p>
            <a:r>
              <a:rPr dirty="0"/>
              <a:t>Verification is process-oriented, Validation is product-oriented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Static Testing?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Testing without executing code</a:t>
            </a:r>
          </a:p>
          <a:p>
            <a:r>
              <a:t>Examples: Code reviews, Static analysis</a:t>
            </a:r>
          </a:p>
          <a:p>
            <a:r>
              <a:t>Helps catch issues early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Dynamic Testing?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Testing that involves executing code</a:t>
            </a:r>
          </a:p>
          <a:p>
            <a:r>
              <a:t>Examples: Unit Testing, Integration Testing</a:t>
            </a:r>
          </a:p>
          <a:p>
            <a:r>
              <a:t>Checks system behavior in real-time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273</Words>
  <Application>Microsoft Office PowerPoint</Application>
  <PresentationFormat>On-screen Show (4:3)</PresentationFormat>
  <Paragraphs>58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Arial Black</vt:lpstr>
      <vt:lpstr>Calibri</vt:lpstr>
      <vt:lpstr>Office Theme</vt:lpstr>
      <vt:lpstr>Validation &amp; Verification, Static &amp; Dynamic Testing</vt:lpstr>
      <vt:lpstr>Learning Objectives</vt:lpstr>
      <vt:lpstr>What is Verification?</vt:lpstr>
      <vt:lpstr>Real-World Example - Verification</vt:lpstr>
      <vt:lpstr>What is Validation?</vt:lpstr>
      <vt:lpstr>Real-World Example - Validation</vt:lpstr>
      <vt:lpstr>Verification vs Validation</vt:lpstr>
      <vt:lpstr>What is Static Testing?</vt:lpstr>
      <vt:lpstr>What is Dynamic Testing?</vt:lpstr>
      <vt:lpstr>Static vs Dynamic Testing</vt:lpstr>
      <vt:lpstr>Real-World Combined Example</vt:lpstr>
      <vt:lpstr>Summary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Validation &amp; Verification, Static &amp; Dynamic Testing</dc:title>
  <dc:subject/>
  <dc:creator>admin</dc:creator>
  <cp:keywords/>
  <dc:description>generated using python-pptx</dc:description>
  <cp:lastModifiedBy>admin</cp:lastModifiedBy>
  <cp:revision>3</cp:revision>
  <dcterms:created xsi:type="dcterms:W3CDTF">2013-01-27T09:14:16Z</dcterms:created>
  <dcterms:modified xsi:type="dcterms:W3CDTF">2025-06-10T11:16:42Z</dcterms:modified>
  <cp:category/>
</cp:coreProperties>
</file>