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7" r:id="rId3"/>
    <p:sldId id="290" r:id="rId4"/>
    <p:sldId id="258" r:id="rId5"/>
    <p:sldId id="275" r:id="rId6"/>
    <p:sldId id="261" r:id="rId7"/>
    <p:sldId id="273" r:id="rId8"/>
    <p:sldId id="259" r:id="rId9"/>
    <p:sldId id="260" r:id="rId10"/>
    <p:sldId id="262" r:id="rId11"/>
    <p:sldId id="263" r:id="rId12"/>
    <p:sldId id="268" r:id="rId13"/>
    <p:sldId id="269" r:id="rId14"/>
    <p:sldId id="274" r:id="rId15"/>
    <p:sldId id="266" r:id="rId16"/>
    <p:sldId id="267" r:id="rId17"/>
    <p:sldId id="26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8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25761C-ED6E-4002-A9F4-C219C90C2BC2}" type="datetimeFigureOut">
              <a:rPr lang="en-IN" smtClean="0"/>
              <a:pPr/>
              <a:t>26-05-2025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Software..?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basically a set of instructions or commands that tell a computer what to do. In other words, the software is a computer program that provides a set of instructions to execute a user's commands and tell the computer what to do.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686800" cy="4525963"/>
          </a:xfrm>
        </p:spPr>
        <p:txBody>
          <a:bodyPr/>
          <a:lstStyle/>
          <a:p>
            <a:pPr lvl="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defect free, robust, efficient and reliable, easy to learn and use product solutions</a:t>
            </a:r>
          </a:p>
          <a:p>
            <a:pPr lvl="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</a:rPr>
              <a:t>It allowed to meet customer expectations, improves productivity.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FIVE PERSPECTIVE OF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Transcendent - I know it when I see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Product based – processes desired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User based – Fitness for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Development and manufacturing based – Confirms to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Value based – At an acceptable cost 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Static Testing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</a:t>
            </a:r>
            <a:r>
              <a:rPr lang="en-IN" dirty="0"/>
              <a:t>application is tested without code execution. The main objective of static testing is to improve the quality of software applications by finding errors in early stages of software development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code is executed. It checks for functional behaviour of software system, memory/cpu usage and overall performance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What is the difference between static and dynamic testing? - Quora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 bwMode="auto">
          <a:xfrm>
            <a:off x="1571604" y="1071547"/>
            <a:ext cx="6215106" cy="513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Verification in Software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54162"/>
            <a:ext cx="9072594" cy="4875234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It is </a:t>
            </a:r>
            <a:r>
              <a:rPr lang="en-IN" dirty="0"/>
              <a:t>a process of checking documents, design, </a:t>
            </a:r>
            <a:r>
              <a:rPr lang="en-IN" dirty="0" smtClean="0"/>
              <a:t>and </a:t>
            </a:r>
            <a:r>
              <a:rPr lang="en-IN" dirty="0"/>
              <a:t>program in order to check if the software has been built according to the requirements or not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 : To identify defect in the product early in the life cycle.</a:t>
            </a:r>
          </a:p>
          <a:p>
            <a:r>
              <a:rPr lang="en-IN" dirty="0" smtClean="0"/>
              <a:t>The verification process involves activities like reviews ,walkthrough, and inspection.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Validation in Software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</a:t>
            </a:r>
            <a:r>
              <a:rPr lang="en-IN" dirty="0"/>
              <a:t>a dynamic mechanism of testing and validating if the software product actually meets the exact needs of the customer or </a:t>
            </a:r>
            <a:r>
              <a:rPr lang="en-IN" dirty="0" smtClean="0"/>
              <a:t>not.</a:t>
            </a:r>
          </a:p>
          <a:p>
            <a:r>
              <a:rPr lang="en-IN" dirty="0" smtClean="0"/>
              <a:t>The </a:t>
            </a:r>
            <a:r>
              <a:rPr lang="en-IN" dirty="0"/>
              <a:t>process helps to ensure that the software fulfils the desired use in an appropriate environment.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validation process involves activities like unit testing, integration testing, system testing and user acceptance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Quality assurance</a:t>
            </a:r>
            <a:endParaRPr lang="en-IN" dirty="0"/>
          </a:p>
          <a:p>
            <a:r>
              <a:rPr lang="en-IN" dirty="0"/>
              <a:t>Quality Assurance is popularly known as QA Testing, is defined as an activity to ensure that an organization is providing the best possible product or service to customers.</a:t>
            </a:r>
          </a:p>
          <a:p>
            <a:pPr marL="0" indent="0">
              <a:buNone/>
            </a:pPr>
            <a:r>
              <a:rPr lang="en-IN" b="1" u="sng" dirty="0"/>
              <a:t>Quality Control</a:t>
            </a:r>
            <a:endParaRPr lang="en-IN" dirty="0"/>
          </a:p>
          <a:p>
            <a:r>
              <a:rPr lang="en-IN" dirty="0"/>
              <a:t>The main purpose of the quality control process is ensuring that the software product meets the actual requirements by testing and reviewing its functional and non-functional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solidFill>
                  <a:schemeClr val="tx1"/>
                </a:solidFill>
                <a:effectLst/>
              </a:rPr>
              <a:t>Quality Assurance (</a:t>
            </a:r>
            <a:r>
              <a:rPr lang="en-IN" sz="2700" dirty="0" smtClean="0">
                <a:solidFill>
                  <a:schemeClr val="tx1"/>
                </a:solidFill>
                <a:effectLst/>
              </a:rPr>
              <a:t>QA) vs. </a:t>
            </a:r>
            <a:r>
              <a:rPr lang="en-IN" sz="2700" dirty="0">
                <a:solidFill>
                  <a:schemeClr val="tx1"/>
                </a:solidFill>
                <a:effectLst/>
              </a:rPr>
              <a:t>Quality Control (</a:t>
            </a:r>
            <a:r>
              <a:rPr lang="en-IN" sz="2700" dirty="0" smtClean="0">
                <a:solidFill>
                  <a:schemeClr val="tx1"/>
                </a:solidFill>
                <a:effectLst/>
              </a:rPr>
              <a:t>QC</a:t>
            </a:r>
            <a:r>
              <a:rPr lang="en-IN" dirty="0">
                <a:solidFill>
                  <a:schemeClr val="tx1"/>
                </a:solidFill>
                <a:effectLst/>
              </a:rPr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598"/>
          <a:ext cx="8534400" cy="509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6587"/>
                <a:gridCol w="3877813"/>
              </a:tblGrid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50" dirty="0">
                          <a:solidFill>
                            <a:schemeClr val="tx1"/>
                          </a:solidFill>
                          <a:effectLst/>
                        </a:rPr>
                        <a:t>Quality Assurance (QA)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50" dirty="0">
                          <a:solidFill>
                            <a:schemeClr val="tx1"/>
                          </a:solidFill>
                          <a:effectLst/>
                        </a:rPr>
                        <a:t>Quality Control (QC)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11345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is a procedure that focuses on providing assurance that quality requested will be achieved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is a procedure that focuses on fulfilling the quality requested.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QA aims to prevent the defect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QC aims to identify and fix defects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is a method to manage the quality- Verification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is a method to verify the quality-Validation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does not involve executing the program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always involves executing a program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It’s a Preventive technique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It’s a Corrective technique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QA involves in full software development life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 is a process oriented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QC involves in full software testing life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QC is product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oriented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makes a good software tester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56" y="1331929"/>
            <a:ext cx="8686800" cy="5311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good test engineer should have a test to break attitude 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GB" dirty="0"/>
              <a:t>An ability to take the point of view of the customer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GB" dirty="0"/>
              <a:t>Strong desire for quality and attention to minute </a:t>
            </a:r>
            <a:r>
              <a:rPr lang="en-GB" dirty="0" smtClean="0"/>
              <a:t>details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Tact and diplomacy to maintain a corporative relationship with both technical (developers)and non technical (customers, management) peoples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Prior </a:t>
            </a:r>
            <a:r>
              <a:rPr lang="en-GB" dirty="0"/>
              <a:t>experience in the software development industry is always a plus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GB" dirty="0"/>
              <a:t>Ability to judge the situations and make important decisions</a:t>
            </a:r>
            <a:endParaRPr lang="en-IN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software testing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chemeClr val="tx1"/>
                </a:solidFill>
              </a:rPr>
              <a:t>procedure intended to establish the quality, performance or reliability of software applications, especially before it is taken into wide spread </a:t>
            </a:r>
            <a:r>
              <a:rPr lang="en-GB" dirty="0" smtClean="0">
                <a:solidFill>
                  <a:schemeClr val="tx1"/>
                </a:solidFill>
              </a:rPr>
              <a:t>use.</a:t>
            </a:r>
            <a:r>
              <a:rPr lang="en-US" b="1" dirty="0" smtClean="0"/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Software testing is a process of verifying and validating software to ensure it meets the specified requirements and functions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</a:p>
          <a:p>
            <a:r>
              <a:rPr lang="en-US" dirty="0" smtClean="0"/>
              <a:t>AUTOMATION TESTING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929718" cy="93823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Why do you choose software testing as career?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8392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Testing </a:t>
            </a:r>
            <a:r>
              <a:rPr lang="en-US" sz="2800" dirty="0">
                <a:solidFill>
                  <a:schemeClr val="tx1"/>
                </a:solidFill>
              </a:rPr>
              <a:t>will be there in the </a:t>
            </a:r>
            <a:r>
              <a:rPr lang="en-US" sz="2800" dirty="0" smtClean="0">
                <a:solidFill>
                  <a:schemeClr val="tx1"/>
                </a:solidFill>
              </a:rPr>
              <a:t>market forever as </a:t>
            </a:r>
            <a:r>
              <a:rPr lang="en-US" sz="2800" dirty="0">
                <a:solidFill>
                  <a:schemeClr val="tx1"/>
                </a:solidFill>
              </a:rPr>
              <a:t>long as quality demanded </a:t>
            </a:r>
            <a:r>
              <a:rPr lang="en-US" sz="2800" dirty="0" smtClean="0">
                <a:solidFill>
                  <a:schemeClr val="tx1"/>
                </a:solidFill>
              </a:rPr>
              <a:t>in the </a:t>
            </a:r>
            <a:r>
              <a:rPr lang="en-US" sz="2800" dirty="0">
                <a:solidFill>
                  <a:schemeClr val="tx1"/>
                </a:solidFill>
              </a:rPr>
              <a:t>market.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Testing </a:t>
            </a:r>
            <a:r>
              <a:rPr lang="en-US" sz="2800" dirty="0">
                <a:solidFill>
                  <a:schemeClr val="tx1"/>
                </a:solidFill>
              </a:rPr>
              <a:t>is mandatory for the industry.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Independent </a:t>
            </a:r>
            <a:r>
              <a:rPr lang="en-US" sz="2800" dirty="0">
                <a:solidFill>
                  <a:schemeClr val="tx1"/>
                </a:solidFill>
              </a:rPr>
              <a:t>of technology.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Consistent </a:t>
            </a:r>
            <a:r>
              <a:rPr lang="en-US" sz="2800" dirty="0">
                <a:solidFill>
                  <a:schemeClr val="tx1"/>
                </a:solidFill>
              </a:rPr>
              <a:t>and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SOFTWARE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3"/>
            <a:ext cx="8686800" cy="464347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It is important because if there are any bug or errors in the software it can be identified early and can be resolved before delivery of the product.</a:t>
            </a:r>
          </a:p>
          <a:p>
            <a:pPr fontAlgn="base"/>
            <a:r>
              <a:rPr lang="en-US" dirty="0" smtClean="0"/>
              <a:t>It is required to point out the defects &amp; errors that were made during development phase .</a:t>
            </a:r>
          </a:p>
          <a:p>
            <a:pPr fontAlgn="base"/>
            <a:r>
              <a:rPr lang="en-US" dirty="0" smtClean="0"/>
              <a:t> a tested software product ensures reliability, security &amp; high performance .which result cost effectiveness &amp; customer satisfaction.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0" indent="-4572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Arial Black" panose="020B0A04020102020204"/>
                <a:cs typeface="Calibri" panose="020F0502020204030204" pitchFamily="34" charset="0"/>
                <a:sym typeface="Arial Black" panose="020B0A04020102020204"/>
              </a:rPr>
              <a:t>Principle of Software Testing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tx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991600" cy="4722827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Testing shows presence 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defects NOT their  absence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Absence of error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fallacy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time and money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Exhaustive  testing  is impossible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5)Beware of pesticide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paradox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is context dependent</a:t>
            </a:r>
          </a:p>
          <a:p>
            <a:pPr marL="0" lvl="0" indent="0">
              <a:spcBef>
                <a:spcPts val="560"/>
              </a:spcBef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7)Defect clustering .(PARETO-80-20)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Vh0lFJONqmF6TwRJCOYH_GmY10jFKIUf2b9lJW2Fm4v53pGYkDt2as0lYgASwrufl3T21CrnTSophlpi1HozGvSyfvJEZfqB97VMWrRgWlrlWQmnSoAkVYdc0J8GKNLxhQEPHxACjA5TZfc0ABmqO7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143932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chemeClr val="tx1"/>
                </a:solidFill>
              </a:rPr>
              <a:t>PDCA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plan-Do-Check-Act (PDCA) cycle is an iterative four step management method used in business to focus on continuous improvement of process, product or services and to resolve </a:t>
            </a:r>
            <a:r>
              <a:rPr lang="en-GB" dirty="0" smtClean="0">
                <a:solidFill>
                  <a:schemeClr val="tx1"/>
                </a:solidFill>
              </a:rPr>
              <a:t>problems.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P-Plan.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D-Do.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C-Check.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A-Act.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/>
            <a:r>
              <a:rPr lang="en-GB" dirty="0">
                <a:solidFill>
                  <a:schemeClr val="tx1"/>
                </a:solidFill>
              </a:rPr>
              <a:t>Phases in PDCA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 smtClean="0">
                <a:solidFill>
                  <a:schemeClr val="tx1"/>
                </a:solidFill>
              </a:rPr>
              <a:t>Plan</a:t>
            </a:r>
            <a:r>
              <a:rPr lang="en-GB" u="sng" dirty="0" smtClean="0">
                <a:solidFill>
                  <a:schemeClr val="tx1"/>
                </a:solidFill>
              </a:rPr>
              <a:t>-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define the objective, strategy and supporting methods to achieve the goal of a plan.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Do</a:t>
            </a:r>
            <a:r>
              <a:rPr lang="en-GB" dirty="0">
                <a:solidFill>
                  <a:schemeClr val="tx1"/>
                </a:solidFill>
              </a:rPr>
              <a:t>- here we implement the plan.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Check</a:t>
            </a:r>
            <a:r>
              <a:rPr lang="en-GB" u="sng" dirty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 Evaluate the results to make sure whether we reach the goal as planned.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Act</a:t>
            </a:r>
            <a:r>
              <a:rPr lang="en-GB" dirty="0">
                <a:solidFill>
                  <a:schemeClr val="tx1"/>
                </a:solidFill>
              </a:rPr>
              <a:t>- Take action on what is not working as planned.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168</TotalTime>
  <Words>812</Words>
  <Application>WPS Presentation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What is a Software..?</vt:lpstr>
      <vt:lpstr>What is software testing ?</vt:lpstr>
      <vt:lpstr>Slide 3</vt:lpstr>
      <vt:lpstr>Why do you choose software testing as career?</vt:lpstr>
      <vt:lpstr>WHY do we need SOFTWARE TESTING </vt:lpstr>
      <vt:lpstr>Principle of Software Testing  </vt:lpstr>
      <vt:lpstr>Slide 7</vt:lpstr>
      <vt:lpstr>PDCA Cycle</vt:lpstr>
      <vt:lpstr>Phases in PDCA cycle</vt:lpstr>
      <vt:lpstr>Quality</vt:lpstr>
      <vt:lpstr>FIVE PERSPECTIVE OF QUALITY</vt:lpstr>
      <vt:lpstr>Static Testing </vt:lpstr>
      <vt:lpstr>Dynamic Testing</vt:lpstr>
      <vt:lpstr>Slide 14</vt:lpstr>
      <vt:lpstr>Verification in Software Testing</vt:lpstr>
      <vt:lpstr>Validation in Software TESTING</vt:lpstr>
      <vt:lpstr>Slide 17</vt:lpstr>
      <vt:lpstr>Quality Assurance (QA) vs. Quality Control (QC)</vt:lpstr>
      <vt:lpstr>What makes a good software tester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134</cp:revision>
  <dcterms:created xsi:type="dcterms:W3CDTF">2016-08-02T14:04:00Z</dcterms:created>
  <dcterms:modified xsi:type="dcterms:W3CDTF">2025-05-26T10:31:04Z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C70B70CDEF724879A47410B61A012088_12</vt:lpwstr>
  </property>
  <property fmtid="{D5CDD505-2E9C-101B-9397-08002B2CF9AE}" pid="3" name="KSOProductBuildVer">
    <vt:lpwstr>1033-12.2.0.19805</vt:lpwstr>
  </property>
</Properties>
</file>