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8" r:id="rId3"/>
    <p:sldId id="263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9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6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3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856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37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4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7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3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7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1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45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1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DC4933-DF13-43DE-8624-0C63AF33EF5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BA72DC-9EF4-4119-BF12-72255693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6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29" y="3048000"/>
            <a:ext cx="10018713" cy="381000"/>
          </a:xfrm>
        </p:spPr>
        <p:txBody>
          <a:bodyPr>
            <a:noAutofit/>
          </a:bodyPr>
          <a:lstStyle/>
          <a:p>
            <a:r>
              <a:rPr lang="en-US" sz="8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KPI FINDINGS USING MYSQL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8801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4"/>
            <a:ext cx="10641015" cy="64344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KPI-5 </a:t>
            </a: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Home ownership Vs last payment date stats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19191-CAFA-9AA9-E5CA-95501413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909762"/>
            <a:ext cx="5253038" cy="34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7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4"/>
            <a:ext cx="10641015" cy="64344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KPI-5 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5F4AB-CD0F-6500-A1FD-59D1FB0D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07393"/>
            <a:ext cx="8725723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5"/>
            <a:ext cx="10018713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KPI-1 </a:t>
            </a: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Year wise loan amount Stats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7895-454F-3EFF-50A3-FEA865A8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94" y="1411550"/>
            <a:ext cx="6838328" cy="44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5"/>
            <a:ext cx="10018713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KPI-1 </a:t>
            </a: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3490A-6CEA-619A-4162-BAF14694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27" y="954856"/>
            <a:ext cx="2858248" cy="5651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7088AF-A13C-5B05-0349-E63BC0E8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702" y="1546076"/>
            <a:ext cx="2858248" cy="44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5"/>
            <a:ext cx="10018713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KPI-2 </a:t>
            </a: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Grade and sub grade wise </a:t>
            </a:r>
            <a:r>
              <a:rPr lang="en-US" sz="4000" b="1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revol_bal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89F99-D3E0-7D47-73D4-DB4A6C5D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23" y="1520948"/>
            <a:ext cx="9431660" cy="403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5"/>
            <a:ext cx="10018713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KPI-2 </a:t>
            </a: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BB995-C932-CBA8-F8FD-05395016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1838324"/>
            <a:ext cx="7885953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3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4"/>
            <a:ext cx="10355265" cy="64344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KPI- 3 </a:t>
            </a: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Payment for Verified Status Vs Total Payment for Non Verified Status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9819-CE9F-0198-564F-C8E824B9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795462"/>
            <a:ext cx="10523622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9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4"/>
            <a:ext cx="10355265" cy="64344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3BA8E-1FC0-E041-8234-EF300C0B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33" y="2418841"/>
            <a:ext cx="7544734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7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4"/>
            <a:ext cx="10641015" cy="64344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KPI-4 </a:t>
            </a: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 wise and </a:t>
            </a:r>
            <a:r>
              <a:rPr lang="en-US" sz="4000" b="1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last_credit_pull_d</a:t>
            </a: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wise loan status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53064-71E6-A902-2D9C-5245898D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936155"/>
            <a:ext cx="10164765" cy="29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8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E4DE-9C7E-A899-633A-59704EA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6204"/>
            <a:ext cx="10641015" cy="64344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KPI-4  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95C77-3584-4788-14ED-9803ACE6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4" y="1581149"/>
            <a:ext cx="5210175" cy="46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38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</TotalTime>
  <Words>65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Inter</vt:lpstr>
      <vt:lpstr>Parallax</vt:lpstr>
      <vt:lpstr>KPI FINDINGS USING MYSQL</vt:lpstr>
      <vt:lpstr>KPI-1 Year wise loan amount Stats</vt:lpstr>
      <vt:lpstr>KPI-1 OUTPUT</vt:lpstr>
      <vt:lpstr>KPI-2 Grade and sub grade wise revol_bal</vt:lpstr>
      <vt:lpstr>KPI-2 OUTPUT</vt:lpstr>
      <vt:lpstr>KPI- 3 Total Payment for Verified Status Vs Total Payment for Non Verified Status</vt:lpstr>
      <vt:lpstr>KPI- OUTPUT</vt:lpstr>
      <vt:lpstr>KPI-4 State wise and last_credit_pull_d wise loan status</vt:lpstr>
      <vt:lpstr>KPI-4  OUTPUT</vt:lpstr>
      <vt:lpstr>KPI-5 Home ownership Vs last payment date stats</vt:lpstr>
      <vt:lpstr>KPI-5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FINDINGS USING MYSQL</dc:title>
  <dc:creator>HP</dc:creator>
  <cp:lastModifiedBy>HP</cp:lastModifiedBy>
  <cp:revision>1</cp:revision>
  <dcterms:created xsi:type="dcterms:W3CDTF">2024-03-20T07:42:10Z</dcterms:created>
  <dcterms:modified xsi:type="dcterms:W3CDTF">2024-03-20T08:01:18Z</dcterms:modified>
</cp:coreProperties>
</file>