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9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1335" y="962758"/>
            <a:ext cx="10364488" cy="3049717"/>
          </a:xfrm>
        </p:spPr>
        <p:txBody>
          <a:bodyPr bIns="0" anchor="b">
            <a:normAutofit/>
          </a:bodyPr>
          <a:lstStyle>
            <a:lvl1pPr algn="l"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1336" y="4237446"/>
            <a:ext cx="10364486" cy="117314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160" b="0" cap="all" baseline="0">
                <a:solidFill>
                  <a:schemeClr val="tx1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9801" y="395169"/>
            <a:ext cx="5968698" cy="37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5197" y="958767"/>
            <a:ext cx="973223" cy="60429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01336" y="4234250"/>
            <a:ext cx="103644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5705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306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26933" y="958768"/>
            <a:ext cx="1938890" cy="55918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3606" y="958768"/>
            <a:ext cx="9394596" cy="5591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326933" y="958768"/>
            <a:ext cx="0" cy="559186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7109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8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7982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087" y="2107356"/>
            <a:ext cx="10371785" cy="2265540"/>
          </a:xfrm>
        </p:spPr>
        <p:txBody>
          <a:bodyPr anchor="b">
            <a:normAutofit/>
          </a:bodyPr>
          <a:lstStyle>
            <a:lvl1pPr algn="l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087" y="4567435"/>
            <a:ext cx="10356535" cy="1215515"/>
          </a:xfrm>
        </p:spPr>
        <p:txBody>
          <a:bodyPr tIns="91440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45087" y="4565982"/>
            <a:ext cx="103565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314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061" y="965867"/>
            <a:ext cx="11526762" cy="12711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6797" y="2413054"/>
            <a:ext cx="5574182" cy="4138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525" y="2420812"/>
            <a:ext cx="5574182" cy="4129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314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630" y="964996"/>
            <a:ext cx="11529193" cy="1267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629" y="2423459"/>
            <a:ext cx="5574182" cy="9623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6629" y="3389124"/>
            <a:ext cx="5574182" cy="3173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4835" y="2427604"/>
            <a:ext cx="5574182" cy="96268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94835" y="3385790"/>
            <a:ext cx="5574182" cy="3164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93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053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354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6" y="958768"/>
            <a:ext cx="3927719" cy="2696540"/>
          </a:xfrm>
        </p:spPr>
        <p:txBody>
          <a:bodyPr anchor="b">
            <a:normAutofit/>
          </a:bodyPr>
          <a:lstStyle>
            <a:lvl1pPr algn="l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457" y="958769"/>
            <a:ext cx="7214964" cy="55905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606" y="3846590"/>
            <a:ext cx="3930016" cy="2697817"/>
          </a:xfrm>
        </p:spPr>
        <p:txBody>
          <a:bodyPr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37936" y="3846589"/>
            <a:ext cx="39233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49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72865" y="578605"/>
            <a:ext cx="4889440" cy="617892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447" y="1355416"/>
            <a:ext cx="6638794" cy="2196701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49268" y="1347051"/>
            <a:ext cx="3349405" cy="4639592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0395" y="3775191"/>
            <a:ext cx="6629285" cy="2404490"/>
          </a:xfrm>
        </p:spPr>
        <p:txBody>
          <a:bodyPr>
            <a:normAutofit/>
          </a:bodyPr>
          <a:lstStyle>
            <a:lvl1pPr marL="0" indent="0" algn="l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36859" y="6563828"/>
            <a:ext cx="6632821" cy="384148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36858" y="382369"/>
            <a:ext cx="6649205" cy="3851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736859" y="3772326"/>
            <a:ext cx="66328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864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23372"/>
            <a:ext cx="14630400" cy="49271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7351776"/>
            <a:ext cx="14630400" cy="8915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1895" y="965423"/>
            <a:ext cx="11523930" cy="1259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1895" y="2418879"/>
            <a:ext cx="11523930" cy="414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4966" y="396445"/>
            <a:ext cx="4200858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895" y="395169"/>
            <a:ext cx="7126603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073" y="958767"/>
            <a:ext cx="973223" cy="6042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36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354096"/>
            <a:ext cx="14630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07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84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8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61235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Bootcamp Program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61200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21731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5224939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222796"/>
            <a:ext cx="416313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Rajani Gupta</a:t>
            </a:r>
            <a:endParaRPr lang="en-US" sz="2187" dirty="0"/>
          </a:p>
        </p:txBody>
      </p:sp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837498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Domain: Finance</a:t>
            </a:r>
            <a:endParaRPr lang="en-US" sz="2624" dirty="0"/>
          </a:p>
        </p:txBody>
      </p:sp>
      <p:sp>
        <p:nvSpPr>
          <p:cNvPr id="5" name="Text 3"/>
          <p:cNvSpPr/>
          <p:nvPr/>
        </p:nvSpPr>
        <p:spPr>
          <a:xfrm>
            <a:off x="2037993" y="3476149"/>
            <a:ext cx="48535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Project: Bank loan of customers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225885"/>
            <a:ext cx="38054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 Type: Excel Data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037993" y="4975622"/>
            <a:ext cx="70289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 Size: Each Excel file has 39k+ records</a:t>
            </a:r>
            <a:endParaRPr lang="en-US" sz="262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900720"/>
            <a:ext cx="822686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Datasets: Finance_1 &amp; Finance_2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039433"/>
            <a:ext cx="10554414" cy="1289447"/>
          </a:xfrm>
          <a:prstGeom prst="roundRect">
            <a:avLst>
              <a:gd name="adj" fmla="val 775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4047053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418790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Finance_1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418790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(.xlsx)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684157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82500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Finance_2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82500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(.xlsx)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A3221-BD89-AC68-8329-4F1A1224A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51" y="2388310"/>
            <a:ext cx="9846527" cy="4246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2157055"/>
            <a:ext cx="68175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Performance Indicator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9576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Year wise loan amount Stats</a:t>
            </a:r>
            <a:endParaRPr lang="en-US" sz="1750" b="1" dirty="0"/>
          </a:p>
        </p:txBody>
      </p:sp>
      <p:sp>
        <p:nvSpPr>
          <p:cNvPr id="6" name="Text 4"/>
          <p:cNvSpPr/>
          <p:nvPr/>
        </p:nvSpPr>
        <p:spPr>
          <a:xfrm>
            <a:off x="2037993" y="390108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Grade and sub grade wise revol_bal</a:t>
            </a:r>
            <a:endParaRPr lang="en-US" sz="1750" b="1" dirty="0"/>
          </a:p>
        </p:txBody>
      </p:sp>
      <p:sp>
        <p:nvSpPr>
          <p:cNvPr id="7" name="Text 5"/>
          <p:cNvSpPr/>
          <p:nvPr/>
        </p:nvSpPr>
        <p:spPr>
          <a:xfrm>
            <a:off x="2037993" y="450639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Payment for Verified Status Vs Total Payment for Non Verified Status</a:t>
            </a:r>
            <a:endParaRPr lang="en-US" sz="1750" b="1" dirty="0"/>
          </a:p>
        </p:txBody>
      </p:sp>
      <p:sp>
        <p:nvSpPr>
          <p:cNvPr id="8" name="Text 6"/>
          <p:cNvSpPr/>
          <p:nvPr/>
        </p:nvSpPr>
        <p:spPr>
          <a:xfrm>
            <a:off x="2037993" y="511171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State wise and last_credit_pull_d wise loan status</a:t>
            </a:r>
            <a:endParaRPr lang="en-US" sz="1750" b="1" dirty="0"/>
          </a:p>
        </p:txBody>
      </p:sp>
      <p:sp>
        <p:nvSpPr>
          <p:cNvPr id="9" name="Text 7"/>
          <p:cNvSpPr/>
          <p:nvPr/>
        </p:nvSpPr>
        <p:spPr>
          <a:xfrm>
            <a:off x="2037993" y="571702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Home ownership Vs last payment date stats</a:t>
            </a:r>
            <a:endParaRPr lang="en-US" sz="175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Thank You</a:t>
            </a:r>
            <a:endParaRPr lang="en-US" sz="437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</TotalTime>
  <Words>112</Words>
  <Application>Microsoft Office PowerPoint</Application>
  <PresentationFormat>Custom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Inter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ExcelR Mumbai</cp:lastModifiedBy>
  <cp:revision>5</cp:revision>
  <dcterms:created xsi:type="dcterms:W3CDTF">2024-03-13T05:02:50Z</dcterms:created>
  <dcterms:modified xsi:type="dcterms:W3CDTF">2024-03-14T04:37:16Z</dcterms:modified>
</cp:coreProperties>
</file>