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45F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81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jaliRahulBhaiPatel/ANRP172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7564" y="4586365"/>
            <a:ext cx="877014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Anjali Patel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Anjali Patel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Ganpat University /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2971DA-63E3-E883-B292-2738E21B5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476341"/>
            <a:ext cx="11029616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Support for various image formats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Allow the method to work with different image types and higher resolution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Expand to video steganography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Adapt the technique for hiding data in videos, enabling dynamic data concealment.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Integrate advanced encryption methods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Use more sophisticated encryption algorithms to enhance the security of the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Create a web or mobile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Develop an app to make the tool more accessible to a wider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Investigate automated detection and extraction 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Explore tools that can automatically detect and extract hidden content from steganographic files.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72861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modern digital landscape, protecting data and privacy is crucial. Traditional encryption methods can be vulnerable to detection and interception. </a:t>
            </a:r>
            <a:r>
              <a:rPr lang="en-US" sz="280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800" i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solves this problem by using steganography, which conceals secret messages within images. This technique provides a discreet way to communicate, enhancing data security while remaining unnoticed.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62103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  <a:r>
              <a:rPr lang="en-IN" dirty="0"/>
              <a:t>: </a:t>
            </a:r>
            <a:r>
              <a:rPr lang="en-IN" sz="2000" dirty="0"/>
              <a:t>Python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Libraries: </a:t>
            </a:r>
          </a:p>
          <a:p>
            <a:pPr marL="0" indent="0">
              <a:buNone/>
            </a:pPr>
            <a:r>
              <a:rPr lang="en-IN" sz="2000" dirty="0"/>
              <a:t>      Pillow (PIL) Library</a:t>
            </a:r>
          </a:p>
          <a:p>
            <a:pPr marL="0" indent="0">
              <a:buNone/>
            </a:pPr>
            <a:r>
              <a:rPr lang="en-IN" sz="2000" dirty="0"/>
              <a:t>      Cryptography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000" dirty="0"/>
              <a:t>Windows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IDE : </a:t>
            </a:r>
            <a:r>
              <a:rPr lang="en-IN" sz="2000" dirty="0"/>
              <a:t>IDLE(comes with Python)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2ECE5F-2C8B-E433-86C7-E9AAFD7D9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55915"/>
            <a:ext cx="11209190" cy="481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Secure Encryption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Utilizes the robust Fernet symmetric encryption to securely encrypt messages before embedding them in images, ensuring confidentiality.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 Key Generation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Generates a unique encryption key from a user-defined password, allowing for personalized security tailored to individual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Seamless Image Integration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Embeds encrypted messages directly into the alpha channel of PNG images, maintaining the visual integrity of the original image while hiding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-Friendly Interaction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a simple command-line interface for users to easily input messages and passwords, making the process accessible even for those with minimal technical knowledge.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Dual Functionality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both encoding and decoding of messages, allowing users to hide and later retrieve information from images with ease.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Handling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exception handling during the decoding process to gracefully manage incorrect passwords or other issues, enhancing user experience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ans)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Security professionals and cybersecurity enthusiasts.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Journalists, activists, and government agencies needing secure communication channels.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Students and researchers interested in data privacy and steganography.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 users looking for enhanced digital security.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64" y="702156"/>
            <a:ext cx="11169744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8E0DD5F-1E8E-AB8B-AC85-7E28DBB2E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182" y="1323191"/>
            <a:ext cx="3818964" cy="486743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2962DB-C5F4-3477-D689-1DD31C07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4" y="1323191"/>
            <a:ext cx="4034117" cy="48326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A55A2A8-4525-E74C-9420-236889CCB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146" y="1323191"/>
            <a:ext cx="3539266" cy="48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230704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project showcases a new method for data security by concealing information within an image using LSB steganography.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technique is both secure and hard to detect, as it embeds important header details like passcodes and message lengths.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user-friendly interface makes the method easy to use, turning it into a practical tool for safe communication.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adds value to the larger field of digital privacy and secure data transmission.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https://github.com/AnjaliRahulBhaiPatel/ANRP1725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1459</TotalTime>
  <Words>524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var(--font-sans)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Anjalipatel7442@outlook.com</cp:lastModifiedBy>
  <cp:revision>30</cp:revision>
  <dcterms:created xsi:type="dcterms:W3CDTF">2021-05-26T16:50:10Z</dcterms:created>
  <dcterms:modified xsi:type="dcterms:W3CDTF">2025-02-21T17:22:41Z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