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1F7C-CF43-4BE5-B066-A5DAFBD4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47CF9-F0B4-4FB1-8E53-6F0C1AE76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FC4C-FAF1-46F8-A9D3-D0F55FC1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78E6-8941-4104-97D6-2E8D52CD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3D60-B864-4907-AD58-AAAF19AB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8B58-AB8A-4BE3-99EE-4BE5CEEF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537C1-F636-4FD4-801E-64D2C421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D106-D516-4547-87AD-92E64B12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BEA5-B9C0-4447-83AD-7831CB11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C759-EFE9-4EFD-B63C-8A240FFA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68112-76C4-44A3-98BA-2F749A25E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F5F5-A648-4539-845C-C07A7F7D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5637-2BC2-4953-BF48-07F777EB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B695-4248-4BE2-9766-99B99B2F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DED8-11A1-4E76-975B-28398F8D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5263-8E3F-4472-A282-13FABC66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CB22B-D71C-41B7-BBA6-78DD5041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EA16-9A79-46BA-B9D4-55AF35C9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2256-5FDB-4281-9A7A-991A9C4F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33C6-D999-445A-ADA4-0B52F3A2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A34F-F00C-461E-B774-D6B574C9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990C-6DAA-4060-B935-DF9148D4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83C7-B0F0-44FA-A3FB-72F6943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4045-5F8F-4166-82A9-98C26320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BD99-0CBA-4A4D-8FC5-62D1E861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917C-2470-4536-9C06-3E1EAFD9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EF9AA-AF1D-4983-BDCE-DC9D3FA29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EDDF-6D9A-4B48-AB4D-3344DC6B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17C3-6723-4060-A1AA-DC1B4920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18E9-551B-4779-9F5A-46849D49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5AB39-DF2F-4A78-8BF6-38FA761F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7E0E-780F-4124-A7EF-8C3D8C6B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FE327-A3EE-4483-8CC4-5E66ABC8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E131D-C07E-492A-B44B-0487065A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E36A0-8B57-4C48-9B56-AB346EAC9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04E29-523E-4BA2-8EFF-6742AE6B8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24562-2A3C-4428-92BA-5EDED5A9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275AB-276A-4880-8161-EE35D8F2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B57A9-C215-40A5-AE6F-800048A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9FF5-4311-40C7-817D-6830477D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4D84-C3F8-43AB-95CD-DE37803F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EC48E-E0C4-4ADD-8D6C-1A51AA57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A4832-A3F9-4DA7-8D37-1389DDC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3911D-8513-40E4-AC7B-85340026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4A00D-CCD1-48BE-A776-2796295D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B114-1577-4374-A1A6-0FECAF2D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8E1A-0433-453F-B5CD-1BCEE9D5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5407-E9C7-4E8F-AE49-E6B50ED5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EC091-838D-4A9D-B085-CEC7E91AD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4CB8-F6BB-41E9-98AB-04D9BB9B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516A-25A7-4E53-99DF-C59A1A5E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5918-1D03-44F2-9389-B0A37A07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7B78-340C-4887-8FF1-CC72FCC8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2FC40-4F6A-48C4-9D1C-4CFE1989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D0B04-A4E7-40A1-A629-F988F776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5A65-D723-41CE-8F32-FA6CB5E8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471F-73AB-4E8B-9858-A8AB246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19837-45A1-4C8A-9720-AA0C1B3B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CC68-5A42-42BD-B56A-A8243725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4E507-B693-4D0C-B691-FA65E832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BD4A-130B-4439-B9C5-59449E196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CA07-DEC8-4CF8-8D2A-A4718A16A3F4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87C7-9786-43B7-B141-2AD83013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79-DABE-41C9-B080-427E7E7F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60B2-5EAB-4BAC-87CA-65D4DE1C2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13A0F-2FFF-4D9B-B31B-E87879499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CSYE DevOps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27575-0384-4BBB-BC3B-72E1F1A18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	</a:t>
            </a:r>
          </a:p>
          <a:p>
            <a:pPr algn="l"/>
            <a:r>
              <a:rPr lang="en-US" sz="1900"/>
              <a:t>Anjali Sajeevan</a:t>
            </a:r>
          </a:p>
          <a:p>
            <a:pPr algn="l"/>
            <a:r>
              <a:rPr lang="en-US" sz="1900"/>
              <a:t>Somanwita Dey</a:t>
            </a:r>
          </a:p>
        </p:txBody>
      </p:sp>
    </p:spTree>
    <p:extLst>
      <p:ext uri="{BB962C8B-B14F-4D97-AF65-F5344CB8AC3E}">
        <p14:creationId xmlns:p14="http://schemas.microsoft.com/office/powerpoint/2010/main" val="1805523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F535F-F95F-41FE-9028-0A8A7E76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of the Project:</a:t>
            </a:r>
            <a:b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4747344-5747-4A89-B1D7-02F390F30C0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1971413" y="640081"/>
            <a:ext cx="7329797" cy="525780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 a twitter application using docker image on Azure Elastic Kubernetes service with terraform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erform HPA autoscaling based on CPU and Memory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onitoring with Prometheus and Grafana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 Alert messages to slack using alert manager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Locust was used for load testing.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12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5E5D-9718-4E52-A8A4-53882901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B55A-776E-4C30-AE9D-9B8C7797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AKS</a:t>
            </a:r>
          </a:p>
          <a:p>
            <a:r>
              <a:rPr lang="en-US" sz="2400"/>
              <a:t>HPA</a:t>
            </a:r>
          </a:p>
          <a:p>
            <a:r>
              <a:rPr lang="en-US" sz="2400"/>
              <a:t>Metric server</a:t>
            </a:r>
          </a:p>
          <a:p>
            <a:r>
              <a:rPr lang="en-US" sz="2400"/>
              <a:t>Kube state metrics</a:t>
            </a:r>
          </a:p>
          <a:p>
            <a:r>
              <a:rPr lang="en-US" sz="2400"/>
              <a:t>Prometheus</a:t>
            </a:r>
          </a:p>
          <a:p>
            <a:r>
              <a:rPr lang="en-US" sz="2400"/>
              <a:t>Grafana</a:t>
            </a:r>
          </a:p>
          <a:p>
            <a:r>
              <a:rPr lang="en-US" sz="2400"/>
              <a:t>Locust</a:t>
            </a:r>
          </a:p>
          <a:p>
            <a:r>
              <a:rPr lang="en-US" sz="2400"/>
              <a:t>AlertManager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1561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CSYE DevOps Project</vt:lpstr>
      <vt:lpstr>Aim of the Project: 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Somanwita Dey</dc:creator>
  <cp:lastModifiedBy>Anjali</cp:lastModifiedBy>
  <cp:revision>14</cp:revision>
  <dcterms:created xsi:type="dcterms:W3CDTF">2021-12-16T15:32:26Z</dcterms:created>
  <dcterms:modified xsi:type="dcterms:W3CDTF">2021-12-17T14:52:35Z</dcterms:modified>
</cp:coreProperties>
</file>