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4D4D034-4C6B-4514-B76B-DEAD7CCAC5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5E3EC8-BAFC-4116-B1D3-3E6D2E3602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8/28/20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CA1716-074D-4D74-8FF0-336ADFB204B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8/28/20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F35946-0347-4899-87B1-68804439328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05120" y="-2985120"/>
            <a:ext cx="1961280" cy="714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586120" y="-2182320"/>
            <a:ext cx="792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630320" y="-1577520"/>
            <a:ext cx="1961280" cy="747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initial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615280" y="-794880"/>
            <a:ext cx="792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" name="Picture 18" descr=""/>
          <p:cNvPicPr/>
          <p:nvPr/>
        </p:nvPicPr>
        <p:blipFill>
          <a:blip r:embed="rId1"/>
          <a:stretch/>
        </p:blipFill>
        <p:spPr>
          <a:xfrm>
            <a:off x="3827880" y="2207880"/>
            <a:ext cx="3499200" cy="652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8" name="Picture 19" descr=""/>
          <p:cNvPicPr/>
          <p:nvPr/>
        </p:nvPicPr>
        <p:blipFill>
          <a:blip r:embed="rId2"/>
          <a:stretch/>
        </p:blipFill>
        <p:spPr>
          <a:xfrm>
            <a:off x="3998520" y="914040"/>
            <a:ext cx="3233160" cy="713880"/>
          </a:xfrm>
          <a:prstGeom prst="rect">
            <a:avLst/>
          </a:prstGeom>
          <a:ln>
            <a:noFill/>
          </a:ln>
        </p:spPr>
      </p:pic>
      <p:pic>
        <p:nvPicPr>
          <p:cNvPr id="89" name="Content Placeholder 21" descr=""/>
          <p:cNvPicPr/>
          <p:nvPr/>
        </p:nvPicPr>
        <p:blipFill>
          <a:blip r:embed="rId3"/>
          <a:stretch/>
        </p:blipFill>
        <p:spPr>
          <a:xfrm>
            <a:off x="3981960" y="69840"/>
            <a:ext cx="3208320" cy="71964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3873600" y="-54720"/>
            <a:ext cx="3499200" cy="173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577840" y="1767960"/>
            <a:ext cx="792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" name="Picture 25" descr=""/>
          <p:cNvPicPr/>
          <p:nvPr/>
        </p:nvPicPr>
        <p:blipFill>
          <a:blip r:embed="rId4"/>
          <a:stretch/>
        </p:blipFill>
        <p:spPr>
          <a:xfrm>
            <a:off x="3710520" y="3255480"/>
            <a:ext cx="3717360" cy="110664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5569560" y="2860200"/>
            <a:ext cx="792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3487320" y="-261360"/>
            <a:ext cx="4164120" cy="475380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5561280" y="4577760"/>
            <a:ext cx="792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4245840" y="5107680"/>
            <a:ext cx="2630520" cy="91404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Converged?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 flipH="1">
            <a:off x="5568840" y="6053400"/>
            <a:ext cx="16200" cy="8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433760" y="6880320"/>
            <a:ext cx="2270880" cy="364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-3271320" y="-645840"/>
            <a:ext cx="8831880" cy="3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V="1">
            <a:off x="-3283920" y="-545400"/>
            <a:ext cx="24840" cy="608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1" name="CustomShape 15"/>
          <p:cNvSpPr/>
          <p:nvPr/>
        </p:nvSpPr>
        <p:spPr>
          <a:xfrm flipH="1">
            <a:off x="3487320" y="5564880"/>
            <a:ext cx="75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856440" y="5107680"/>
            <a:ext cx="2630520" cy="91404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3" name="CustomShape 17"/>
          <p:cNvSpPr/>
          <p:nvPr/>
        </p:nvSpPr>
        <p:spPr>
          <a:xfrm flipV="1">
            <a:off x="2171880" y="6582960"/>
            <a:ext cx="33890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18"/>
          <p:cNvSpPr/>
          <p:nvPr/>
        </p:nvSpPr>
        <p:spPr>
          <a:xfrm flipH="1">
            <a:off x="97920" y="5564880"/>
            <a:ext cx="75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19"/>
          <p:cNvSpPr/>
          <p:nvPr/>
        </p:nvSpPr>
        <p:spPr>
          <a:xfrm flipH="1">
            <a:off x="-3289680" y="5495760"/>
            <a:ext cx="75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6" name="Picture 71" descr=""/>
          <p:cNvPicPr/>
          <p:nvPr/>
        </p:nvPicPr>
        <p:blipFill>
          <a:blip r:embed="rId5"/>
          <a:stretch/>
        </p:blipFill>
        <p:spPr>
          <a:xfrm>
            <a:off x="-2531160" y="5284080"/>
            <a:ext cx="2628720" cy="56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7" name="Picture 72" descr=""/>
          <p:cNvPicPr/>
          <p:nvPr/>
        </p:nvPicPr>
        <p:blipFill>
          <a:blip r:embed="rId6"/>
          <a:stretch/>
        </p:blipFill>
        <p:spPr>
          <a:xfrm>
            <a:off x="1689120" y="5363640"/>
            <a:ext cx="1039320" cy="401760"/>
          </a:xfrm>
          <a:prstGeom prst="rect">
            <a:avLst/>
          </a:prstGeom>
          <a:ln>
            <a:noFill/>
          </a:ln>
        </p:spPr>
      </p:pic>
      <p:sp>
        <p:nvSpPr>
          <p:cNvPr id="108" name="CustomShape 20"/>
          <p:cNvSpPr/>
          <p:nvPr/>
        </p:nvSpPr>
        <p:spPr>
          <a:xfrm>
            <a:off x="2163600" y="6053400"/>
            <a:ext cx="792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9" name="CustomShape 21"/>
          <p:cNvSpPr/>
          <p:nvPr/>
        </p:nvSpPr>
        <p:spPr>
          <a:xfrm>
            <a:off x="2175120" y="6022080"/>
            <a:ext cx="51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2"/>
          <p:cNvSpPr/>
          <p:nvPr/>
        </p:nvSpPr>
        <p:spPr>
          <a:xfrm>
            <a:off x="5597640" y="6254280"/>
            <a:ext cx="51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3"/>
          <p:cNvSpPr/>
          <p:nvPr/>
        </p:nvSpPr>
        <p:spPr>
          <a:xfrm>
            <a:off x="263520" y="516636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4"/>
          <p:cNvSpPr/>
          <p:nvPr/>
        </p:nvSpPr>
        <p:spPr>
          <a:xfrm>
            <a:off x="3619800" y="513612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LibreOffice/5.1.6.2$Linux_X86_64 LibreOffice_project/10m0$Build-2</Application>
  <Words>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2020-08-19T15:53:25Z</dcterms:created>
  <dc:creator>Sandip, Anjali</dc:creator>
  <dc:description/>
  <dc:language>en-US</dc:language>
  <cp:lastModifiedBy/>
  <dcterms:modified xsi:type="dcterms:W3CDTF">2020-08-28T04:43:37Z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