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95" r:id="rId3"/>
    <p:sldId id="299" r:id="rId4"/>
    <p:sldId id="296" r:id="rId5"/>
    <p:sldId id="300" r:id="rId6"/>
    <p:sldId id="301" r:id="rId7"/>
  </p:sldIdLst>
  <p:sldSz cx="9144000" cy="5143500" type="screen16x9"/>
  <p:notesSz cx="6858000" cy="9144000"/>
  <p:embeddedFontLst>
    <p:embeddedFont>
      <p:font typeface="Inter-Regular" panose="020B0502030000000004" pitchFamily="34" charset="0"/>
      <p:regular r:id="rId9"/>
      <p:bold r:id="rId10"/>
    </p:embeddedFont>
    <p:embeddedFont>
      <p:font typeface="Playfair Display Regular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C80566-7F1C-F84D-BEC6-624324161913}">
          <p14:sldIdLst>
            <p14:sldId id="256"/>
            <p14:sldId id="295"/>
            <p14:sldId id="299"/>
            <p14:sldId id="296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68E"/>
    <a:srgbClr val="272364"/>
    <a:srgbClr val="423CAD"/>
    <a:srgbClr val="8CC63F"/>
    <a:srgbClr val="5844AD"/>
    <a:srgbClr val="2B4BFE"/>
    <a:srgbClr val="6266FE"/>
    <a:srgbClr val="F3A4B5"/>
    <a:srgbClr val="C3B0D7"/>
    <a:srgbClr val="F38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7"/>
  </p:normalViewPr>
  <p:slideViewPr>
    <p:cSldViewPr snapToGrid="0" snapToObjects="1">
      <p:cViewPr varScale="1">
        <p:scale>
          <a:sx n="147" d="100"/>
          <a:sy n="14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8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7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127.0.0.1:8000/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 action="ppaction://hlinksldjump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668953" y="3439930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8603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3768E"/>
                </a:solidFill>
                <a:latin typeface="Avenir Roman" panose="02000503020000020003" pitchFamily="2" charset="0"/>
                <a:hlinkClick r:id="rId4" action="ppaction://hlinksldjump"/>
              </a:rPr>
              <a:t>Home</a:t>
            </a:r>
            <a:endParaRPr sz="1100" dirty="0">
              <a:solidFill>
                <a:srgbClr val="F3768E"/>
              </a:solid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4709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594709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6" action="ppaction://hlinksldjump"/>
              </a:rPr>
              <a:t>About us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594709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3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4709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3" action="ppaction://hlinksldjump"/>
              </a:rPr>
              <a:t>Getting started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552892" y="215296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Welcome To </a:t>
            </a:r>
            <a:r>
              <a:rPr lang="en-US" sz="24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Future</a:t>
            </a:r>
            <a:endParaRPr lang="en-US" sz="2000" dirty="0">
              <a:solidFill>
                <a:srgbClr val="F3768E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797347" y="3464567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Roman" panose="02000503020000020003" pitchFamily="2" charset="0"/>
                <a:cs typeface="Angsana New" panose="02020603050405020304" pitchFamily="18" charset="-34"/>
              </a:rPr>
              <a:t>Get Started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9FE4-D6BD-4448-9B4B-375EA4E6EAA5}"/>
              </a:ext>
            </a:extLst>
          </p:cNvPr>
          <p:cNvSpPr/>
          <p:nvPr/>
        </p:nvSpPr>
        <p:spPr>
          <a:xfrm>
            <a:off x="552892" y="2690250"/>
            <a:ext cx="39392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CSC 289 Capstone project</a:t>
            </a:r>
          </a:p>
          <a:p>
            <a:r>
              <a:rPr lang="en-US" sz="11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Programming &amp; Information Sciences Department</a:t>
            </a:r>
          </a:p>
          <a:p>
            <a:r>
              <a:rPr lang="en-US" sz="11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Spring 2021</a:t>
            </a:r>
          </a:p>
          <a:p>
            <a:endParaRPr lang="en-US" sz="1100" dirty="0">
              <a:solidFill>
                <a:srgbClr val="272364"/>
              </a:solidFill>
              <a:latin typeface="American Typewriter" panose="02090604020004020304" pitchFamily="18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79" grpId="0"/>
      <p:bldP spid="9" grpId="0"/>
      <p:bldP spid="11" grpId="0"/>
      <p:bldP spid="12" grpId="0"/>
      <p:bldP spid="13" grpId="0"/>
      <p:bldP spid="10" grpId="0"/>
      <p:bldP spid="19" grpId="1"/>
      <p:bldP spid="21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3" action="ppaction://hlinksldjump"/>
              </a:rPr>
              <a:t>Home</a:t>
            </a:r>
            <a:endParaRPr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Avenir Roman" panose="02000503020000020003" pitchFamily="2" charset="0"/>
              </a:rPr>
              <a:t>About</a:t>
            </a:r>
            <a:r>
              <a:rPr lang="en-US" sz="1100" dirty="0">
                <a:solidFill>
                  <a:srgbClr val="F38EBC"/>
                </a:solidFill>
                <a:latin typeface="Avenir Roman" panose="02000503020000020003" pitchFamily="2" charset="0"/>
              </a:rPr>
              <a:t> </a:t>
            </a:r>
            <a:r>
              <a:rPr lang="en-US" sz="1100" dirty="0">
                <a:solidFill>
                  <a:srgbClr val="F3768E"/>
                </a:solidFill>
                <a:latin typeface="Avenir Roman" panose="02000503020000020003" pitchFamily="2" charset="0"/>
              </a:rPr>
              <a:t>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5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5" action="ppaction://hlinksldjump"/>
              </a:rPr>
              <a:t>Getting started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16053" y="1171998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Team </a:t>
            </a:r>
            <a:r>
              <a:rPr lang="en-US" sz="20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3C44-209B-C24F-B15B-101C5C06F39B}"/>
              </a:ext>
            </a:extLst>
          </p:cNvPr>
          <p:cNvSpPr txBox="1"/>
          <p:nvPr/>
        </p:nvSpPr>
        <p:spPr>
          <a:xfrm>
            <a:off x="659838" y="1855444"/>
            <a:ext cx="178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Jeremiah</a:t>
            </a:r>
            <a:r>
              <a:rPr lang="en-US" sz="1200" dirty="0">
                <a:latin typeface="American Typewriter" panose="02090604020004020304" pitchFamily="18" charset="77"/>
              </a:rPr>
              <a:t>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Thomas</a:t>
            </a:r>
            <a:endParaRPr lang="en-US" sz="1200" dirty="0">
              <a:solidFill>
                <a:srgbClr val="FFC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643E9-4CE6-8F4B-A76E-66D3EE86CCF2}"/>
              </a:ext>
            </a:extLst>
          </p:cNvPr>
          <p:cNvSpPr txBox="1"/>
          <p:nvPr/>
        </p:nvSpPr>
        <p:spPr>
          <a:xfrm>
            <a:off x="659838" y="2372309"/>
            <a:ext cx="142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Stuart</a:t>
            </a:r>
            <a:r>
              <a:rPr lang="en-US" sz="1200" dirty="0">
                <a:latin typeface="American Typewriter" panose="02090604020004020304" pitchFamily="18" charset="77"/>
              </a:rPr>
              <a:t>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Watson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44257-CA5C-154A-86B5-7E17E0F2FF67}"/>
              </a:ext>
            </a:extLst>
          </p:cNvPr>
          <p:cNvSpPr txBox="1"/>
          <p:nvPr/>
        </p:nvSpPr>
        <p:spPr>
          <a:xfrm>
            <a:off x="659839" y="2891087"/>
            <a:ext cx="142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Anjali</a:t>
            </a:r>
            <a:r>
              <a:rPr lang="en-US" sz="1200" dirty="0">
                <a:latin typeface="American Typewriter" panose="02090604020004020304" pitchFamily="18" charset="77"/>
              </a:rPr>
              <a:t>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Sharma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91B4F-32D2-9A49-A30E-D8610AAF7ED6}"/>
              </a:ext>
            </a:extLst>
          </p:cNvPr>
          <p:cNvSpPr txBox="1"/>
          <p:nvPr/>
        </p:nvSpPr>
        <p:spPr>
          <a:xfrm>
            <a:off x="659838" y="3444142"/>
            <a:ext cx="149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Elmehdi</a:t>
            </a:r>
            <a:r>
              <a:rPr lang="en-US" sz="1200" dirty="0">
                <a:latin typeface="American Typewriter" panose="02090604020004020304" pitchFamily="18" charset="77"/>
              </a:rPr>
              <a:t>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Mnajli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3226E-110F-D344-830F-E9065FCE65B6}"/>
              </a:ext>
            </a:extLst>
          </p:cNvPr>
          <p:cNvSpPr txBox="1"/>
          <p:nvPr/>
        </p:nvSpPr>
        <p:spPr>
          <a:xfrm>
            <a:off x="659838" y="4040617"/>
            <a:ext cx="1383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Kai</a:t>
            </a:r>
            <a:r>
              <a:rPr lang="en-US" sz="1200" dirty="0">
                <a:latin typeface="American Typewriter" panose="02090604020004020304" pitchFamily="18" charset="77"/>
              </a:rPr>
              <a:t>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McGregor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051F-682E-C244-909A-0EC89FE8E19C}"/>
              </a:ext>
            </a:extLst>
          </p:cNvPr>
          <p:cNvSpPr txBox="1"/>
          <p:nvPr/>
        </p:nvSpPr>
        <p:spPr>
          <a:xfrm>
            <a:off x="659838" y="2083099"/>
            <a:ext cx="3470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COMPUTER PROGRAMMING 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A0096-0A45-DF49-8276-CD17CCF2D4F0}"/>
              </a:ext>
            </a:extLst>
          </p:cNvPr>
          <p:cNvSpPr txBox="1"/>
          <p:nvPr/>
        </p:nvSpPr>
        <p:spPr>
          <a:xfrm>
            <a:off x="659838" y="2614322"/>
            <a:ext cx="382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DATA SCIENCE AND PROGRAMMING SUPPORT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FDD46-09E9-4C4A-93FF-23DE7F3F35A1}"/>
              </a:ext>
            </a:extLst>
          </p:cNvPr>
          <p:cNvSpPr txBox="1"/>
          <p:nvPr/>
        </p:nvSpPr>
        <p:spPr>
          <a:xfrm>
            <a:off x="659838" y="3136837"/>
            <a:ext cx="3470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DATA SCIENCE AND PROGRAMMING SUPPORT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C14CE-E669-FC48-A5C3-50AECFC33D5D}"/>
              </a:ext>
            </a:extLst>
          </p:cNvPr>
          <p:cNvSpPr txBox="1"/>
          <p:nvPr/>
        </p:nvSpPr>
        <p:spPr>
          <a:xfrm>
            <a:off x="668546" y="3711602"/>
            <a:ext cx="382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DATA SCIENCE AND PROGRAMMING SUPPORT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0AAA-2939-794A-A6B2-B5A5BE4460DD}"/>
              </a:ext>
            </a:extLst>
          </p:cNvPr>
          <p:cNvSpPr txBox="1"/>
          <p:nvPr/>
        </p:nvSpPr>
        <p:spPr>
          <a:xfrm>
            <a:off x="659838" y="4295077"/>
            <a:ext cx="3304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COMPUTER PROGRAMMING AND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B72C-973C-424F-8FF2-1D16659C580A}"/>
              </a:ext>
            </a:extLst>
          </p:cNvPr>
          <p:cNvSpPr/>
          <p:nvPr/>
        </p:nvSpPr>
        <p:spPr>
          <a:xfrm>
            <a:off x="2509153" y="1846058"/>
            <a:ext cx="14109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Scrum Master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0DA69-F2F6-5347-84BC-B9282401B5B3}"/>
              </a:ext>
            </a:extLst>
          </p:cNvPr>
          <p:cNvSpPr/>
          <p:nvPr/>
        </p:nvSpPr>
        <p:spPr>
          <a:xfrm>
            <a:off x="2509153" y="2372309"/>
            <a:ext cx="1468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Product Owner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E28EE-9982-3549-8655-A139B463AA95}"/>
              </a:ext>
            </a:extLst>
          </p:cNvPr>
          <p:cNvSpPr/>
          <p:nvPr/>
        </p:nvSpPr>
        <p:spPr>
          <a:xfrm>
            <a:off x="2509153" y="2880405"/>
            <a:ext cx="105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Developer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10023-3B8B-7043-B632-A9D8495A445A}"/>
              </a:ext>
            </a:extLst>
          </p:cNvPr>
          <p:cNvSpPr/>
          <p:nvPr/>
        </p:nvSpPr>
        <p:spPr>
          <a:xfrm>
            <a:off x="2509153" y="3442642"/>
            <a:ext cx="105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Developer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89052-9ECB-CF45-AC4F-F1207F89334E}"/>
              </a:ext>
            </a:extLst>
          </p:cNvPr>
          <p:cNvSpPr/>
          <p:nvPr/>
        </p:nvSpPr>
        <p:spPr>
          <a:xfrm>
            <a:off x="2509153" y="4040616"/>
            <a:ext cx="105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Developer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A307A-5103-8743-942E-C18C71CA96F5}"/>
              </a:ext>
            </a:extLst>
          </p:cNvPr>
          <p:cNvSpPr/>
          <p:nvPr/>
        </p:nvSpPr>
        <p:spPr>
          <a:xfrm>
            <a:off x="5362775" y="1855444"/>
            <a:ext cx="3897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William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Calhoun</a:t>
            </a:r>
          </a:p>
          <a:p>
            <a:r>
              <a:rPr lang="en-US" sz="11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Executive Director - Software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49194-7AD5-A446-9D4C-61B2526C7CE5}"/>
              </a:ext>
            </a:extLst>
          </p:cNvPr>
          <p:cNvSpPr txBox="1"/>
          <p:nvPr/>
        </p:nvSpPr>
        <p:spPr>
          <a:xfrm>
            <a:off x="5692644" y="1171998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Industry</a:t>
            </a:r>
            <a:r>
              <a:rPr lang="en-US" sz="2000" dirty="0">
                <a:latin typeface="American Typewriter" panose="02090604020004020304" pitchFamily="18" charset="77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Mentor(s)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61CDE-5041-2F4B-8546-19B6825C5003}"/>
              </a:ext>
            </a:extLst>
          </p:cNvPr>
          <p:cNvSpPr/>
          <p:nvPr/>
        </p:nvSpPr>
        <p:spPr>
          <a:xfrm>
            <a:off x="7276627" y="1863836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IHS Markit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48843-7EA3-A44D-98D5-EEFD0132FAB6}"/>
              </a:ext>
            </a:extLst>
          </p:cNvPr>
          <p:cNvSpPr txBox="1"/>
          <p:nvPr/>
        </p:nvSpPr>
        <p:spPr>
          <a:xfrm>
            <a:off x="6448628" y="3350309"/>
            <a:ext cx="16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Instructor</a:t>
            </a:r>
            <a:endParaRPr lang="en-US" sz="2000" dirty="0">
              <a:solidFill>
                <a:srgbClr val="F3768E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19908-5A30-AC4F-AD4C-9773329733B6}"/>
              </a:ext>
            </a:extLst>
          </p:cNvPr>
          <p:cNvSpPr/>
          <p:nvPr/>
        </p:nvSpPr>
        <p:spPr>
          <a:xfrm>
            <a:off x="5362775" y="3900668"/>
            <a:ext cx="1255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Susan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Rizzo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938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/aboutus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F95A5-A653-C641-A9D7-4817474778EC}"/>
              </a:ext>
            </a:extLst>
          </p:cNvPr>
          <p:cNvSpPr/>
          <p:nvPr/>
        </p:nvSpPr>
        <p:spPr>
          <a:xfrm>
            <a:off x="6392833" y="3923751"/>
            <a:ext cx="24817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  <a:latin typeface="American Typewriter" panose="02090604020004020304" pitchFamily="18" charset="77"/>
              </a:rPr>
              <a:t>Wake Technical Community College</a:t>
            </a:r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11CDF-AB26-1441-BF7E-476DF0C6DB96}"/>
              </a:ext>
            </a:extLst>
          </p:cNvPr>
          <p:cNvSpPr/>
          <p:nvPr/>
        </p:nvSpPr>
        <p:spPr>
          <a:xfrm>
            <a:off x="5362775" y="2562026"/>
            <a:ext cx="3897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Mike </a:t>
            </a:r>
            <a:r>
              <a:rPr lang="en-US" sz="12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Fitzpatrick</a:t>
            </a:r>
          </a:p>
          <a:p>
            <a:r>
              <a:rPr lang="en-US" sz="11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Software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E0A-A73E-7347-B16D-CA328CA86A21}"/>
              </a:ext>
            </a:extLst>
          </p:cNvPr>
          <p:cNvSpPr txBox="1"/>
          <p:nvPr/>
        </p:nvSpPr>
        <p:spPr>
          <a:xfrm>
            <a:off x="5346137" y="4128822"/>
            <a:ext cx="34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Computer Programming &amp; Information Sciences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928BB-83BF-DD41-A499-3F9EEABD81AF}"/>
              </a:ext>
            </a:extLst>
          </p:cNvPr>
          <p:cNvSpPr/>
          <p:nvPr/>
        </p:nvSpPr>
        <p:spPr>
          <a:xfrm>
            <a:off x="7276627" y="2580809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IHS Markit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84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6" grpId="0"/>
      <p:bldP spid="18" grpId="0"/>
      <p:bldP spid="21" grpId="0"/>
      <p:bldP spid="22" grpId="0"/>
      <p:bldP spid="4" grpId="0"/>
      <p:bldP spid="23" grpId="0"/>
      <p:bldP spid="24" grpId="0"/>
      <p:bldP spid="25" grpId="0"/>
      <p:bldP spid="26" grpId="0"/>
      <p:bldP spid="6" grpId="0"/>
      <p:bldP spid="8" grpId="0"/>
      <p:bldP spid="14" grpId="0"/>
      <p:bldP spid="28" grpId="0"/>
      <p:bldP spid="29" grpId="0"/>
      <p:bldP spid="27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3" action="ppaction://hlinksldjump"/>
              </a:rPr>
              <a:t>Home</a:t>
            </a:r>
            <a:endParaRPr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5" action="ppaction://hlinksldjump"/>
              </a:rPr>
              <a:t>About us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  <a:hlinkClick r:id="rId6" action="ppaction://hlinksldjump"/>
              </a:rPr>
              <a:t>Login</a:t>
            </a:r>
            <a:endParaRPr lang="en-US"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Avenir Roman" panose="02000503020000020003" pitchFamily="2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938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/aboutus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Project</a:t>
            </a:r>
            <a:r>
              <a:rPr lang="en-US" sz="1800" dirty="0">
                <a:latin typeface="American Typewriter" panose="02090604020004020304" pitchFamily="18" charset="77"/>
              </a:rPr>
              <a:t> </a:t>
            </a:r>
            <a:r>
              <a:rPr lang="en-US" sz="18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00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Team 6 will be creating Gluco</a:t>
            </a:r>
            <a:r>
              <a:rPr lang="en-US" sz="12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Check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, a program to track glucose and insulin levels.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This program will offer a secure, web-based, DB-backed UI for users to create an account,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log in, and input health data. Users will be able to visualize this data, as well as receive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different dietary recommendations based upon it.</a:t>
            </a:r>
            <a:endParaRPr lang="en-US" sz="1200" dirty="0">
              <a:solidFill>
                <a:srgbClr val="F3768E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3EDD-A4D7-BD42-B60C-F6368AA2C9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660" y="1743372"/>
            <a:ext cx="2681431" cy="25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Home</a:t>
            </a:r>
            <a:endParaRPr sz="1100" dirty="0">
              <a:solidFill>
                <a:srgbClr val="272364"/>
              </a:solid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About 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Avenir Roman" panose="02000503020000020003" pitchFamily="2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Avenir Roman" panose="02000503020000020003" pitchFamily="2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/gettingstarted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7E2-6C22-5F40-AD98-A0AAB641601D}"/>
              </a:ext>
            </a:extLst>
          </p:cNvPr>
          <p:cNvSpPr txBox="1"/>
          <p:nvPr/>
        </p:nvSpPr>
        <p:spPr>
          <a:xfrm>
            <a:off x="361580" y="1450578"/>
            <a:ext cx="49910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rgbClr val="272364"/>
                </a:solidFill>
                <a:latin typeface="American Typewriter" panose="02090604020004020304" pitchFamily="18" charset="77"/>
              </a:rPr>
              <a:t>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For</a:t>
            </a:r>
            <a:r>
              <a:rPr lang="en-US" sz="1200" b="1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diabetics and their caregivers.​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Who</a:t>
            </a:r>
            <a:r>
              <a:rPr lang="en-US" sz="1200" b="1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need help monitoring, tracking, and managing blood sugar levels​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and stopping dietary glucose spikes.​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The</a:t>
            </a:r>
            <a:r>
              <a:rPr lang="en-US" sz="1200" b="1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program Gluco</a:t>
            </a:r>
            <a:r>
              <a:rPr lang="en-US" sz="12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Check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Is a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simple, easy to use and clear web-based personal logbook.​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That</a:t>
            </a:r>
            <a:r>
              <a:rPr lang="en-US" sz="1200" b="1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allows even non-professionals to log in from anywhere, 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Input insulin and glucose levels, visualize the changes over time, get reminders,​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and receive dietary recommendations.​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Unlike</a:t>
            </a:r>
            <a:r>
              <a:rPr lang="en-US" sz="1200" b="1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competitors, such as Omnipod and Medtronic, which focus heavily 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on bolus doses and medical intervention to manage diabetes.​</a:t>
            </a:r>
          </a:p>
          <a:p>
            <a:pPr fontAlgn="base"/>
            <a:r>
              <a:rPr lang="en-US" sz="1200" b="1" dirty="0">
                <a:solidFill>
                  <a:srgbClr val="423CAD"/>
                </a:solidFill>
                <a:latin typeface="American Typewriter" panose="02090604020004020304" pitchFamily="18" charset="77"/>
              </a:rPr>
              <a:t>Our product</a:t>
            </a:r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 also offers lifestyle changes and USDA/FDA approved meal ideas​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for controlling blood sugar spikes with a more holistic approach ​</a:t>
            </a:r>
          </a:p>
          <a:p>
            <a:pPr fontAlgn="base"/>
            <a:r>
              <a:rPr lang="en-US" sz="12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that treats the whole person.​</a:t>
            </a:r>
          </a:p>
          <a:p>
            <a:endParaRPr lang="en-US" dirty="0">
              <a:solidFill>
                <a:srgbClr val="272364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75AD0-4961-B945-AD79-CC506F145511}"/>
              </a:ext>
            </a:extLst>
          </p:cNvPr>
          <p:cNvSpPr txBox="1"/>
          <p:nvPr/>
        </p:nvSpPr>
        <p:spPr>
          <a:xfrm>
            <a:off x="3081318" y="1112024"/>
            <a:ext cx="2717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Product Vision </a:t>
            </a:r>
            <a:r>
              <a:rPr lang="en-US" sz="16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Statement</a:t>
            </a:r>
            <a:endParaRPr lang="ar-SA" sz="1600" dirty="0">
              <a:solidFill>
                <a:srgbClr val="F3768E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7A8AC-CEB4-8846-B406-D814B992D8FF}"/>
              </a:ext>
            </a:extLst>
          </p:cNvPr>
          <p:cNvSpPr txBox="1"/>
          <p:nvPr/>
        </p:nvSpPr>
        <p:spPr>
          <a:xfrm>
            <a:off x="3749770" y="1302056"/>
            <a:ext cx="1380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6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Gluco</a:t>
            </a:r>
            <a:r>
              <a:rPr lang="en-US" sz="1600" dirty="0">
                <a:solidFill>
                  <a:srgbClr val="8CC63F"/>
                </a:solidFill>
                <a:latin typeface="American Typewriter" panose="02090604020004020304" pitchFamily="18" charset="77"/>
              </a:rPr>
              <a:t>Check</a:t>
            </a:r>
            <a:endParaRPr lang="en-US" dirty="0">
              <a:latin typeface="American Typewriter" panose="02090604020004020304" pitchFamily="18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FBD0B-6035-D84D-8CE6-1B155C76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3355" y="1471333"/>
            <a:ext cx="3392944" cy="33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1253829" y="3175668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024485" y="2692494"/>
            <a:ext cx="20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Let’s start </a:t>
            </a:r>
            <a:r>
              <a:rPr lang="en-US" sz="18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1382223" y="320416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uFill>
                  <a:solidFill>
                    <a:srgbClr val="F3768E"/>
                  </a:solidFill>
                </a:uFill>
                <a:latin typeface="Avenir Roman" panose="02000503020000020003" pitchFamily="2" charset="0"/>
                <a:cs typeface="Angsana New" panose="02020603050405020304" pitchFamily="18" charset="-34"/>
                <a:hlinkClick r:id="rId3" tooltip="Get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</a:t>
            </a:r>
            <a:endParaRPr lang="en-US" i="1" u="sng" dirty="0">
              <a:solidFill>
                <a:schemeClr val="bg1"/>
              </a:solidFill>
              <a:uFill>
                <a:solidFill>
                  <a:srgbClr val="F3768E"/>
                </a:solidFill>
              </a:uFill>
              <a:latin typeface="Avenir Roman" panose="02000503020000020003" pitchFamily="2" charset="0"/>
              <a:cs typeface="Angsana New" panose="02020603050405020304" pitchFamily="18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423CAD"/>
                </a:solidFill>
                <a:uFill>
                  <a:solidFill>
                    <a:schemeClr val="tx2"/>
                  </a:solidFill>
                </a:uFill>
                <a:latin typeface="Avenir Roman" panose="02000503020000020003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423CAD"/>
              </a:solidFill>
              <a:uFill>
                <a:solidFill>
                  <a:schemeClr val="tx2"/>
                </a:solidFill>
              </a:u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837448" y="1778094"/>
            <a:ext cx="32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Welcome </a:t>
            </a:r>
            <a:r>
              <a:rPr lang="en-US" sz="2400" dirty="0">
                <a:solidFill>
                  <a:srgbClr val="F3768E"/>
                </a:solidFill>
                <a:latin typeface="American Typewriter" panose="02090604020004020304" pitchFamily="18" charset="77"/>
              </a:rPr>
              <a:t>Back!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>
                <a:latin typeface="Avenir Roman" panose="02000503020000020003" pitchFamily="2" charset="0"/>
              </a:rPr>
              <a:t>127.0.0.1:8000</a:t>
            </a:r>
            <a:r>
              <a:rPr lang="en-US" sz="1050" dirty="0"/>
              <a:t>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9BFF2-21BD-474E-B100-0885D92846FB}"/>
              </a:ext>
            </a:extLst>
          </p:cNvPr>
          <p:cNvSpPr txBox="1"/>
          <p:nvPr/>
        </p:nvSpPr>
        <p:spPr>
          <a:xfrm>
            <a:off x="1418573" y="3247063"/>
            <a:ext cx="315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American Typewriter" panose="02090604020004020304" pitchFamily="18" charset="77"/>
              </a:rPr>
              <a:t>Are there any Questions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AA8104-260A-6D48-A3EC-F37B2FA0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932" y="1627416"/>
            <a:ext cx="3859254" cy="2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240</Words>
  <Application>Microsoft Macintosh PowerPoint</Application>
  <PresentationFormat>On-screen Show (16:9)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 Roman</vt:lpstr>
      <vt:lpstr>Playfair Display Regular</vt:lpstr>
      <vt:lpstr>Arial</vt:lpstr>
      <vt:lpstr>American Typewriter</vt:lpstr>
      <vt:lpstr>Angsana New</vt:lpstr>
      <vt:lpstr>Inter-Regular</vt:lpstr>
      <vt:lpstr>Feeble template</vt:lpstr>
      <vt:lpstr>Home</vt:lpstr>
      <vt:lpstr>Home</vt:lpstr>
      <vt:lpstr>Home</vt:lpstr>
      <vt:lpstr>Home</vt:lpstr>
      <vt:lpstr>Home</vt:lpstr>
      <vt:lpstr>Home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cp:lastModifiedBy>Microsoft Office User</cp:lastModifiedBy>
  <cp:revision>38</cp:revision>
  <dcterms:modified xsi:type="dcterms:W3CDTF">2021-04-29T02:25:49Z</dcterms:modified>
</cp:coreProperties>
</file>