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8"/>
  </p:notesMasterIdLst>
  <p:sldIdLst>
    <p:sldId id="256" r:id="rId2"/>
    <p:sldId id="295" r:id="rId3"/>
    <p:sldId id="299" r:id="rId4"/>
    <p:sldId id="296" r:id="rId5"/>
    <p:sldId id="300" r:id="rId6"/>
    <p:sldId id="301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Inter-Regular" panose="020B0604020202020204" charset="0"/>
      <p:regular r:id="rId13"/>
      <p:bold r:id="rId14"/>
    </p:embeddedFont>
    <p:embeddedFont>
      <p:font typeface="Playfair Display Regular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9AC80566-7F1C-F84D-BEC6-624324161913}">
          <p14:sldIdLst>
            <p14:sldId id="256"/>
            <p14:sldId id="295"/>
            <p14:sldId id="299"/>
            <p14:sldId id="296"/>
            <p14:sldId id="300"/>
            <p14:sldId id="3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768E"/>
    <a:srgbClr val="272364"/>
    <a:srgbClr val="423CAD"/>
    <a:srgbClr val="8CC63F"/>
    <a:srgbClr val="5844AD"/>
    <a:srgbClr val="2B4BFE"/>
    <a:srgbClr val="6266FE"/>
    <a:srgbClr val="F3A4B5"/>
    <a:srgbClr val="C3B0D7"/>
    <a:srgbClr val="F38E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0612979-EF31-4AF9-A8EF-6B6A0A963571}">
  <a:tblStyle styleId="{50612979-EF31-4AF9-A8EF-6B6A0A9635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FBDF9CB-71E7-4CE3-B812-B350EE79E3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06"/>
    <p:restoredTop sz="94667"/>
  </p:normalViewPr>
  <p:slideViewPr>
    <p:cSldViewPr snapToGrid="0" snapToObjects="1">
      <p:cViewPr varScale="1">
        <p:scale>
          <a:sx n="102" d="100"/>
          <a:sy n="102" d="100"/>
        </p:scale>
        <p:origin x="84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9650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5186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5781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8971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4889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-576525" y="577350"/>
            <a:ext cx="3988800" cy="3988800"/>
          </a:xfrm>
          <a:prstGeom prst="chord">
            <a:avLst>
              <a:gd name="adj1" fmla="val 2673960"/>
              <a:gd name="adj2" fmla="val 1892177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11150" y="0"/>
            <a:ext cx="4932849" cy="440385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1569375"/>
            <a:ext cx="3942300" cy="200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748950"/>
            <a:ext cx="45495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506348"/>
            <a:ext cx="45495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ter-Regular"/>
              <a:buChar char="✓"/>
              <a:defRPr sz="2000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lvl="1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ter-Regular"/>
              <a:buChar char="○"/>
              <a:defRPr sz="2000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L="1371600" lvl="2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Inter-Regular"/>
              <a:buChar char="●"/>
              <a:defRPr sz="2000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L="1828800" lvl="3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Inter-Regular"/>
              <a:buChar char="●"/>
              <a:defRPr sz="2000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L="2286000" lvl="4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Inter-Regular"/>
              <a:buChar char="○"/>
              <a:defRPr sz="2000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L="2743200" lvl="5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Inter-Regular"/>
              <a:buChar char="■"/>
              <a:defRPr sz="2000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L="3200400" lvl="6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Inter-Regular"/>
              <a:buChar char="●"/>
              <a:defRPr sz="2000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L="3657600" lvl="7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Inter-Regular"/>
              <a:buChar char="○"/>
              <a:defRPr sz="2000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L="4114800" lvl="8" indent="-35560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2"/>
              </a:buClr>
              <a:buSzPts val="2000"/>
              <a:buFont typeface="Inter-Regular"/>
              <a:buChar char="■"/>
              <a:defRPr sz="2000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2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algn="r" rtl="0">
              <a:buNone/>
              <a:defRPr sz="12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lvl="2" algn="r" rtl="0">
              <a:buNone/>
              <a:defRPr sz="12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lvl="3" algn="r" rtl="0">
              <a:buNone/>
              <a:defRPr sz="12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lvl="4" algn="r" rtl="0">
              <a:buNone/>
              <a:defRPr sz="12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lvl="5" algn="r" rtl="0">
              <a:buNone/>
              <a:defRPr sz="12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lvl="6" algn="r" rtl="0">
              <a:buNone/>
              <a:defRPr sz="12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lvl="7" algn="r" rtl="0">
              <a:buNone/>
              <a:defRPr sz="12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lvl="8" algn="r" rtl="0">
              <a:buNone/>
              <a:defRPr sz="12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4.xm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image" Target="../media/image2.png"/><Relationship Id="rId4" Type="http://schemas.openxmlformats.org/officeDocument/2006/relationships/slide" Target="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slide" Target="slide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1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2.xml"/><Relationship Id="rId4" Type="http://schemas.openxmlformats.org/officeDocument/2006/relationships/image" Target="../media/image2.png"/><Relationship Id="rId9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127.0.0.1:8000/" TargetMode="External"/><Relationship Id="rId7" Type="http://schemas.openxmlformats.org/officeDocument/2006/relationships/slide" Target="slide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image" Target="../media/image2.png"/><Relationship Id="rId4" Type="http://schemas.openxmlformats.org/officeDocument/2006/relationships/slide" Target="slide1.xml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" Target="slide1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2.xml"/><Relationship Id="rId4" Type="http://schemas.openxmlformats.org/officeDocument/2006/relationships/image" Target="../media/image2.png"/><Relationship Id="rId9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80">
          <a:fgClr>
            <a:schemeClr val="lt2"/>
          </a:fgClr>
          <a:bgClr>
            <a:schemeClr val="bg1"/>
          </a:bgClr>
        </a:patt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rminator 19">
            <a:hlinkClick r:id="rId3" action="ppaction://hlinksldjump"/>
            <a:extLst>
              <a:ext uri="{FF2B5EF4-FFF2-40B4-BE49-F238E27FC236}">
                <a16:creationId xmlns:a16="http://schemas.microsoft.com/office/drawing/2014/main" id="{FC43A774-440D-3C40-84A7-4A27C71A09CC}"/>
              </a:ext>
            </a:extLst>
          </p:cNvPr>
          <p:cNvSpPr/>
          <p:nvPr/>
        </p:nvSpPr>
        <p:spPr>
          <a:xfrm>
            <a:off x="668953" y="3439930"/>
            <a:ext cx="1380815" cy="357052"/>
          </a:xfrm>
          <a:prstGeom prst="flowChartTerminator">
            <a:avLst/>
          </a:prstGeom>
          <a:solidFill>
            <a:srgbClr val="F376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3768E"/>
              </a:solidFill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ctrTitle"/>
          </p:nvPr>
        </p:nvSpPr>
        <p:spPr>
          <a:xfrm>
            <a:off x="4665921" y="598603"/>
            <a:ext cx="414670" cy="31258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3768E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 action="ppaction://hlinksldjump"/>
              </a:rPr>
              <a:t>Home</a:t>
            </a:r>
            <a:endParaRPr sz="1100" dirty="0">
              <a:solidFill>
                <a:srgbClr val="F3768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hlinkClick r:id="rId4" action="ppaction://hlinksldjump"/>
            <a:extLst>
              <a:ext uri="{FF2B5EF4-FFF2-40B4-BE49-F238E27FC236}">
                <a16:creationId xmlns:a16="http://schemas.microsoft.com/office/drawing/2014/main" id="{A010EE42-389D-7148-95D2-21CC1C6C70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045" y="538107"/>
            <a:ext cx="1681569" cy="383594"/>
          </a:xfrm>
          <a:prstGeom prst="rect">
            <a:avLst/>
          </a:prstGeom>
        </p:spPr>
      </p:pic>
      <p:sp>
        <p:nvSpPr>
          <p:cNvPr id="9" name="Google Shape;79;p15">
            <a:extLst>
              <a:ext uri="{FF2B5EF4-FFF2-40B4-BE49-F238E27FC236}">
                <a16:creationId xmlns:a16="http://schemas.microsoft.com/office/drawing/2014/main" id="{1ACB8FC9-001A-484D-BD27-9A3DA2FB283C}"/>
              </a:ext>
            </a:extLst>
          </p:cNvPr>
          <p:cNvSpPr txBox="1">
            <a:spLocks/>
          </p:cNvSpPr>
          <p:nvPr/>
        </p:nvSpPr>
        <p:spPr>
          <a:xfrm>
            <a:off x="5352606" y="594709"/>
            <a:ext cx="892249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Dashboard</a:t>
            </a:r>
          </a:p>
        </p:txBody>
      </p:sp>
      <p:sp>
        <p:nvSpPr>
          <p:cNvPr id="11" name="Google Shape;79;p15">
            <a:extLst>
              <a:ext uri="{FF2B5EF4-FFF2-40B4-BE49-F238E27FC236}">
                <a16:creationId xmlns:a16="http://schemas.microsoft.com/office/drawing/2014/main" id="{E864C77B-D2C6-8D46-839A-D148EBF3FB45}"/>
              </a:ext>
            </a:extLst>
          </p:cNvPr>
          <p:cNvSpPr txBox="1">
            <a:spLocks/>
          </p:cNvSpPr>
          <p:nvPr/>
        </p:nvSpPr>
        <p:spPr>
          <a:xfrm>
            <a:off x="6297578" y="594709"/>
            <a:ext cx="892249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6" action="ppaction://hlinksldjump"/>
              </a:rPr>
              <a:t>About us</a:t>
            </a:r>
            <a:endParaRPr lang="en-US" sz="1100" dirty="0">
              <a:solidFill>
                <a:srgbClr val="27236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Google Shape;79;p15">
            <a:extLst>
              <a:ext uri="{FF2B5EF4-FFF2-40B4-BE49-F238E27FC236}">
                <a16:creationId xmlns:a16="http://schemas.microsoft.com/office/drawing/2014/main" id="{ECDBA6EF-AD52-A74D-BD26-1595F0DC5522}"/>
              </a:ext>
            </a:extLst>
          </p:cNvPr>
          <p:cNvSpPr txBox="1">
            <a:spLocks/>
          </p:cNvSpPr>
          <p:nvPr/>
        </p:nvSpPr>
        <p:spPr>
          <a:xfrm>
            <a:off x="8416961" y="594709"/>
            <a:ext cx="365608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 action="ppaction://hlinksldjump"/>
              </a:rPr>
              <a:t>Login</a:t>
            </a:r>
            <a:endParaRPr lang="en-US" sz="1100" dirty="0">
              <a:solidFill>
                <a:srgbClr val="27236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Google Shape;79;p15">
            <a:extLst>
              <a:ext uri="{FF2B5EF4-FFF2-40B4-BE49-F238E27FC236}">
                <a16:creationId xmlns:a16="http://schemas.microsoft.com/office/drawing/2014/main" id="{7065FEC3-9551-9F41-9DCD-B24AFABE7EE6}"/>
              </a:ext>
            </a:extLst>
          </p:cNvPr>
          <p:cNvSpPr txBox="1">
            <a:spLocks/>
          </p:cNvSpPr>
          <p:nvPr/>
        </p:nvSpPr>
        <p:spPr>
          <a:xfrm>
            <a:off x="7124923" y="594709"/>
            <a:ext cx="1017591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 action="ppaction://hlinksldjump"/>
              </a:rPr>
              <a:t>Getting started</a:t>
            </a:r>
            <a:endParaRPr lang="en-US" sz="1100" dirty="0">
              <a:solidFill>
                <a:srgbClr val="27236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1ADF95-49DD-F94C-BD14-68486B2652D3}"/>
              </a:ext>
            </a:extLst>
          </p:cNvPr>
          <p:cNvSpPr txBox="1"/>
          <p:nvPr/>
        </p:nvSpPr>
        <p:spPr>
          <a:xfrm>
            <a:off x="632734" y="2021612"/>
            <a:ext cx="2791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Welcome To </a:t>
            </a:r>
            <a:r>
              <a:rPr lang="en-US" sz="2800" dirty="0">
                <a:solidFill>
                  <a:srgbClr val="F3768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Future</a:t>
            </a:r>
            <a:endParaRPr lang="en-US" sz="2400" dirty="0">
              <a:solidFill>
                <a:srgbClr val="F3768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957B20C-D722-7042-841D-AE1CAA424C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14853" y="1196142"/>
            <a:ext cx="5189338" cy="283697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DD7BE90-22D8-BD45-9CD4-96C7F03AAE53}"/>
              </a:ext>
            </a:extLst>
          </p:cNvPr>
          <p:cNvSpPr txBox="1"/>
          <p:nvPr/>
        </p:nvSpPr>
        <p:spPr>
          <a:xfrm>
            <a:off x="797347" y="3464567"/>
            <a:ext cx="1026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 Started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7E4B68B-96CA-FB4B-91E7-13DECCC748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0"/>
            <a:ext cx="9144000" cy="47840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DD93A03-44CE-DB46-A7FB-F717214C5FEF}"/>
              </a:ext>
            </a:extLst>
          </p:cNvPr>
          <p:cNvSpPr txBox="1"/>
          <p:nvPr/>
        </p:nvSpPr>
        <p:spPr>
          <a:xfrm>
            <a:off x="1253829" y="184611"/>
            <a:ext cx="14574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http://127.0.0.1:8000/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1F9FE4-D6BD-4448-9B4B-375EA4E6EAA5}"/>
              </a:ext>
            </a:extLst>
          </p:cNvPr>
          <p:cNvSpPr/>
          <p:nvPr/>
        </p:nvSpPr>
        <p:spPr>
          <a:xfrm>
            <a:off x="632734" y="2558899"/>
            <a:ext cx="393926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CSC 289 Capstone project</a:t>
            </a:r>
          </a:p>
          <a:p>
            <a:r>
              <a:rPr lang="en-US" sz="13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Programming &amp; Information Sciences Department</a:t>
            </a:r>
          </a:p>
          <a:p>
            <a:r>
              <a:rPr lang="en-US" sz="13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Spring 2021</a:t>
            </a:r>
          </a:p>
          <a:p>
            <a:endParaRPr lang="en-US" sz="1300" dirty="0">
              <a:solidFill>
                <a:srgbClr val="27236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1" animBg="1"/>
      <p:bldP spid="79" grpId="0"/>
      <p:bldP spid="9" grpId="0"/>
      <p:bldP spid="11" grpId="0"/>
      <p:bldP spid="12" grpId="0"/>
      <p:bldP spid="13" grpId="0"/>
      <p:bldP spid="10" grpId="0"/>
      <p:bldP spid="19" grpId="1"/>
      <p:bldP spid="21" grpId="0" build="allAtOnce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80">
          <a:fgClr>
            <a:schemeClr val="lt2"/>
          </a:fgClr>
          <a:bgClr>
            <a:schemeClr val="bg1"/>
          </a:bgClr>
        </a:patt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ctrTitle"/>
          </p:nvPr>
        </p:nvSpPr>
        <p:spPr>
          <a:xfrm>
            <a:off x="4665921" y="609404"/>
            <a:ext cx="414670" cy="31258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 action="ppaction://hlinksldjump"/>
              </a:rPr>
              <a:t>Home</a:t>
            </a:r>
            <a:endParaRPr sz="1100" dirty="0">
              <a:solidFill>
                <a:srgbClr val="27236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hlinkClick r:id="rId3" action="ppaction://hlinksldjump"/>
            <a:extLst>
              <a:ext uri="{FF2B5EF4-FFF2-40B4-BE49-F238E27FC236}">
                <a16:creationId xmlns:a16="http://schemas.microsoft.com/office/drawing/2014/main" id="{A010EE42-389D-7148-95D2-21CC1C6C7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045" y="538398"/>
            <a:ext cx="1681569" cy="383594"/>
          </a:xfrm>
          <a:prstGeom prst="rect">
            <a:avLst/>
          </a:prstGeom>
        </p:spPr>
      </p:pic>
      <p:sp>
        <p:nvSpPr>
          <p:cNvPr id="9" name="Google Shape;79;p15">
            <a:extLst>
              <a:ext uri="{FF2B5EF4-FFF2-40B4-BE49-F238E27FC236}">
                <a16:creationId xmlns:a16="http://schemas.microsoft.com/office/drawing/2014/main" id="{1ACB8FC9-001A-484D-BD27-9A3DA2FB283C}"/>
              </a:ext>
            </a:extLst>
          </p:cNvPr>
          <p:cNvSpPr txBox="1">
            <a:spLocks/>
          </p:cNvSpPr>
          <p:nvPr/>
        </p:nvSpPr>
        <p:spPr>
          <a:xfrm>
            <a:off x="5352606" y="605510"/>
            <a:ext cx="892249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Dashboard</a:t>
            </a:r>
          </a:p>
        </p:txBody>
      </p:sp>
      <p:sp>
        <p:nvSpPr>
          <p:cNvPr id="11" name="Google Shape;79;p15">
            <a:extLst>
              <a:ext uri="{FF2B5EF4-FFF2-40B4-BE49-F238E27FC236}">
                <a16:creationId xmlns:a16="http://schemas.microsoft.com/office/drawing/2014/main" id="{E864C77B-D2C6-8D46-839A-D148EBF3FB45}"/>
              </a:ext>
            </a:extLst>
          </p:cNvPr>
          <p:cNvSpPr txBox="1">
            <a:spLocks/>
          </p:cNvSpPr>
          <p:nvPr/>
        </p:nvSpPr>
        <p:spPr>
          <a:xfrm>
            <a:off x="6297578" y="605510"/>
            <a:ext cx="892249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 dirty="0">
                <a:solidFill>
                  <a:srgbClr val="F3768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About</a:t>
            </a:r>
            <a:r>
              <a:rPr lang="en-US" sz="1100" dirty="0">
                <a:solidFill>
                  <a:srgbClr val="F38EB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100" dirty="0">
                <a:solidFill>
                  <a:srgbClr val="F3768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</a:t>
            </a:r>
          </a:p>
        </p:txBody>
      </p:sp>
      <p:sp>
        <p:nvSpPr>
          <p:cNvPr id="12" name="Google Shape;79;p15">
            <a:extLst>
              <a:ext uri="{FF2B5EF4-FFF2-40B4-BE49-F238E27FC236}">
                <a16:creationId xmlns:a16="http://schemas.microsoft.com/office/drawing/2014/main" id="{ECDBA6EF-AD52-A74D-BD26-1595F0DC5522}"/>
              </a:ext>
            </a:extLst>
          </p:cNvPr>
          <p:cNvSpPr txBox="1">
            <a:spLocks/>
          </p:cNvSpPr>
          <p:nvPr/>
        </p:nvSpPr>
        <p:spPr>
          <a:xfrm>
            <a:off x="8416961" y="605510"/>
            <a:ext cx="365608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5" action="ppaction://hlinksldjump"/>
              </a:rPr>
              <a:t>Login</a:t>
            </a:r>
            <a:endParaRPr lang="en-US" sz="1100" dirty="0">
              <a:solidFill>
                <a:srgbClr val="27236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Google Shape;79;p15">
            <a:extLst>
              <a:ext uri="{FF2B5EF4-FFF2-40B4-BE49-F238E27FC236}">
                <a16:creationId xmlns:a16="http://schemas.microsoft.com/office/drawing/2014/main" id="{7065FEC3-9551-9F41-9DCD-B24AFABE7EE6}"/>
              </a:ext>
            </a:extLst>
          </p:cNvPr>
          <p:cNvSpPr txBox="1">
            <a:spLocks/>
          </p:cNvSpPr>
          <p:nvPr/>
        </p:nvSpPr>
        <p:spPr>
          <a:xfrm>
            <a:off x="7124923" y="605510"/>
            <a:ext cx="1017591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5" action="ppaction://hlinksldjump"/>
              </a:rPr>
              <a:t>Getting started</a:t>
            </a:r>
            <a:endParaRPr lang="en-US" sz="1100" dirty="0">
              <a:solidFill>
                <a:srgbClr val="27236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1ADF95-49DD-F94C-BD14-68486B2652D3}"/>
              </a:ext>
            </a:extLst>
          </p:cNvPr>
          <p:cNvSpPr txBox="1"/>
          <p:nvPr/>
        </p:nvSpPr>
        <p:spPr>
          <a:xfrm>
            <a:off x="1116053" y="1171998"/>
            <a:ext cx="1830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Team </a:t>
            </a:r>
            <a:r>
              <a:rPr lang="en-US" sz="2000" dirty="0">
                <a:solidFill>
                  <a:srgbClr val="F3768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Members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683C44-209B-C24F-B15B-101C5C06F39B}"/>
              </a:ext>
            </a:extLst>
          </p:cNvPr>
          <p:cNvSpPr txBox="1"/>
          <p:nvPr/>
        </p:nvSpPr>
        <p:spPr>
          <a:xfrm>
            <a:off x="659838" y="1855444"/>
            <a:ext cx="1781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Jeremiah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F3768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Thomas</a:t>
            </a:r>
            <a:endParaRPr lang="en-US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5643E9-4CE6-8F4B-A76E-66D3EE86CCF2}"/>
              </a:ext>
            </a:extLst>
          </p:cNvPr>
          <p:cNvSpPr txBox="1"/>
          <p:nvPr/>
        </p:nvSpPr>
        <p:spPr>
          <a:xfrm>
            <a:off x="659838" y="2372309"/>
            <a:ext cx="1423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Stuart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F3768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Watson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D44257-CA5C-154A-86B5-7E17E0F2FF67}"/>
              </a:ext>
            </a:extLst>
          </p:cNvPr>
          <p:cNvSpPr txBox="1"/>
          <p:nvPr/>
        </p:nvSpPr>
        <p:spPr>
          <a:xfrm>
            <a:off x="659839" y="2891087"/>
            <a:ext cx="1425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Anjali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F3768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Sharma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F91B4F-32D2-9A49-A30E-D8610AAF7ED6}"/>
              </a:ext>
            </a:extLst>
          </p:cNvPr>
          <p:cNvSpPr txBox="1"/>
          <p:nvPr/>
        </p:nvSpPr>
        <p:spPr>
          <a:xfrm>
            <a:off x="659838" y="3444142"/>
            <a:ext cx="1494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Elmehdi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F3768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Mnajli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63226E-110F-D344-830F-E9065FCE65B6}"/>
              </a:ext>
            </a:extLst>
          </p:cNvPr>
          <p:cNvSpPr txBox="1"/>
          <p:nvPr/>
        </p:nvSpPr>
        <p:spPr>
          <a:xfrm>
            <a:off x="659838" y="4040617"/>
            <a:ext cx="1383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F3768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McGregor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03051F-682E-C244-909A-0EC89FE8E19C}"/>
              </a:ext>
            </a:extLst>
          </p:cNvPr>
          <p:cNvSpPr txBox="1"/>
          <p:nvPr/>
        </p:nvSpPr>
        <p:spPr>
          <a:xfrm>
            <a:off x="659838" y="2083099"/>
            <a:ext cx="34708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8CC6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COMPUTER PROGRAMMING AND DEVELOPMENT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FA0096-0A45-DF49-8276-CD17CCF2D4F0}"/>
              </a:ext>
            </a:extLst>
          </p:cNvPr>
          <p:cNvSpPr txBox="1"/>
          <p:nvPr/>
        </p:nvSpPr>
        <p:spPr>
          <a:xfrm>
            <a:off x="659838" y="2614322"/>
            <a:ext cx="38282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8CC6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SCIENCE AND PROGRAMMING SUPPORT SERVICES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1FDD46-09E9-4C4A-93FF-23DE7F3F35A1}"/>
              </a:ext>
            </a:extLst>
          </p:cNvPr>
          <p:cNvSpPr txBox="1"/>
          <p:nvPr/>
        </p:nvSpPr>
        <p:spPr>
          <a:xfrm>
            <a:off x="659838" y="3136837"/>
            <a:ext cx="34708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8CC6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SCIENCE AND PROGRAMMING SUPPORT SERVICES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DC14CE-E669-FC48-A5C3-50AECFC33D5D}"/>
              </a:ext>
            </a:extLst>
          </p:cNvPr>
          <p:cNvSpPr txBox="1"/>
          <p:nvPr/>
        </p:nvSpPr>
        <p:spPr>
          <a:xfrm>
            <a:off x="668546" y="3711602"/>
            <a:ext cx="38282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8CC6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SCIENCE AND PROGRAMMING SUPPORT SERVICES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030AAA-2939-794A-A6B2-B5A5BE4460DD}"/>
              </a:ext>
            </a:extLst>
          </p:cNvPr>
          <p:cNvSpPr txBox="1"/>
          <p:nvPr/>
        </p:nvSpPr>
        <p:spPr>
          <a:xfrm>
            <a:off x="659838" y="4295077"/>
            <a:ext cx="3304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8CC6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COMPUTER PROGRAMMING AND DEVELOPMENT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66B72C-973C-424F-8FF2-1D16659C580A}"/>
              </a:ext>
            </a:extLst>
          </p:cNvPr>
          <p:cNvSpPr/>
          <p:nvPr/>
        </p:nvSpPr>
        <p:spPr>
          <a:xfrm>
            <a:off x="2509153" y="1846058"/>
            <a:ext cx="14109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Scrum Master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20DA69-F2F6-5347-84BC-B9282401B5B3}"/>
              </a:ext>
            </a:extLst>
          </p:cNvPr>
          <p:cNvSpPr/>
          <p:nvPr/>
        </p:nvSpPr>
        <p:spPr>
          <a:xfrm>
            <a:off x="2509153" y="2372309"/>
            <a:ext cx="14686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 Owner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1E28EE-9982-3549-8655-A139B463AA95}"/>
              </a:ext>
            </a:extLst>
          </p:cNvPr>
          <p:cNvSpPr/>
          <p:nvPr/>
        </p:nvSpPr>
        <p:spPr>
          <a:xfrm>
            <a:off x="2509153" y="2880405"/>
            <a:ext cx="10567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0A10023-3B8B-7043-B632-A9D8495A445A}"/>
              </a:ext>
            </a:extLst>
          </p:cNvPr>
          <p:cNvSpPr/>
          <p:nvPr/>
        </p:nvSpPr>
        <p:spPr>
          <a:xfrm>
            <a:off x="2509153" y="3442642"/>
            <a:ext cx="10567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4F89052-9ECB-CF45-AC4F-F1207F89334E}"/>
              </a:ext>
            </a:extLst>
          </p:cNvPr>
          <p:cNvSpPr/>
          <p:nvPr/>
        </p:nvSpPr>
        <p:spPr>
          <a:xfrm>
            <a:off x="2509153" y="4040616"/>
            <a:ext cx="10567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C5A307A-5103-8743-942E-C18C71CA96F5}"/>
              </a:ext>
            </a:extLst>
          </p:cNvPr>
          <p:cNvSpPr/>
          <p:nvPr/>
        </p:nvSpPr>
        <p:spPr>
          <a:xfrm>
            <a:off x="4830630" y="1822681"/>
            <a:ext cx="389794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William </a:t>
            </a:r>
            <a:r>
              <a:rPr lang="en-US" dirty="0">
                <a:solidFill>
                  <a:srgbClr val="F3768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Calhoun</a:t>
            </a:r>
          </a:p>
          <a:p>
            <a:r>
              <a:rPr lang="en-US" sz="1200" dirty="0">
                <a:solidFill>
                  <a:srgbClr val="8CC6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Executive Director - Software Engineering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049194-7AD5-A446-9D4C-61B2526C7CE5}"/>
              </a:ext>
            </a:extLst>
          </p:cNvPr>
          <p:cNvSpPr txBox="1"/>
          <p:nvPr/>
        </p:nvSpPr>
        <p:spPr>
          <a:xfrm>
            <a:off x="5160499" y="1171998"/>
            <a:ext cx="2603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Industry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F3768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Mentor(s)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3261CDE-5041-2F4B-8546-19B6825C5003}"/>
              </a:ext>
            </a:extLst>
          </p:cNvPr>
          <p:cNvSpPr/>
          <p:nvPr/>
        </p:nvSpPr>
        <p:spPr>
          <a:xfrm>
            <a:off x="6462298" y="1841319"/>
            <a:ext cx="9509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IHS Markit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848843-7EA3-A44D-98D5-EEFD0132FAB6}"/>
              </a:ext>
            </a:extLst>
          </p:cNvPr>
          <p:cNvSpPr txBox="1"/>
          <p:nvPr/>
        </p:nvSpPr>
        <p:spPr>
          <a:xfrm>
            <a:off x="5916483" y="3317546"/>
            <a:ext cx="1693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Instructor</a:t>
            </a:r>
            <a:endParaRPr lang="en-US" sz="2000" dirty="0">
              <a:solidFill>
                <a:srgbClr val="F3768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1819908-5A30-AC4F-AD4C-9773329733B6}"/>
              </a:ext>
            </a:extLst>
          </p:cNvPr>
          <p:cNvSpPr/>
          <p:nvPr/>
        </p:nvSpPr>
        <p:spPr>
          <a:xfrm>
            <a:off x="4830630" y="3867905"/>
            <a:ext cx="12557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Susan </a:t>
            </a:r>
            <a:r>
              <a:rPr lang="en-US" dirty="0">
                <a:solidFill>
                  <a:srgbClr val="F3768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Rizzo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E2C9300-77DE-A248-97B3-6655547CA6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9144000" cy="478402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102406AA-4F54-434E-80BC-9B6BCB539E98}"/>
              </a:ext>
            </a:extLst>
          </p:cNvPr>
          <p:cNvSpPr txBox="1"/>
          <p:nvPr/>
        </p:nvSpPr>
        <p:spPr>
          <a:xfrm>
            <a:off x="1253911" y="195451"/>
            <a:ext cx="18630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http://127.0.0.1:8000/aboutus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C0F95A5-A653-C641-A9D7-4817474778EC}"/>
              </a:ext>
            </a:extLst>
          </p:cNvPr>
          <p:cNvSpPr/>
          <p:nvPr/>
        </p:nvSpPr>
        <p:spPr>
          <a:xfrm>
            <a:off x="5951170" y="3867905"/>
            <a:ext cx="27991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Wake Technical Community College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BA11CDF-AB26-1441-BF7E-476DF0C6DB96}"/>
              </a:ext>
            </a:extLst>
          </p:cNvPr>
          <p:cNvSpPr/>
          <p:nvPr/>
        </p:nvSpPr>
        <p:spPr>
          <a:xfrm>
            <a:off x="4830630" y="2529263"/>
            <a:ext cx="389794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Mike </a:t>
            </a:r>
            <a:r>
              <a:rPr lang="en-US" dirty="0">
                <a:solidFill>
                  <a:srgbClr val="F3768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Fitzpatrick</a:t>
            </a:r>
          </a:p>
          <a:p>
            <a:r>
              <a:rPr lang="en-US" sz="1200" dirty="0">
                <a:solidFill>
                  <a:srgbClr val="8CC6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 Developer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327E0A-A73E-7347-B16D-CA328CA86A21}"/>
              </a:ext>
            </a:extLst>
          </p:cNvPr>
          <p:cNvSpPr txBox="1"/>
          <p:nvPr/>
        </p:nvSpPr>
        <p:spPr>
          <a:xfrm>
            <a:off x="4813992" y="4128822"/>
            <a:ext cx="34364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8CC6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Computer Programming &amp; Information Sciences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E0928BB-83BF-DD41-A499-3F9EEABD81AF}"/>
              </a:ext>
            </a:extLst>
          </p:cNvPr>
          <p:cNvSpPr/>
          <p:nvPr/>
        </p:nvSpPr>
        <p:spPr>
          <a:xfrm>
            <a:off x="6399851" y="2525335"/>
            <a:ext cx="9509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IHS Markit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44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/>
      <p:bldP spid="16" grpId="0"/>
      <p:bldP spid="18" grpId="0"/>
      <p:bldP spid="21" grpId="0"/>
      <p:bldP spid="22" grpId="0"/>
      <p:bldP spid="4" grpId="0"/>
      <p:bldP spid="23" grpId="0"/>
      <p:bldP spid="24" grpId="0"/>
      <p:bldP spid="25" grpId="0"/>
      <p:bldP spid="26" grpId="0"/>
      <p:bldP spid="6" grpId="0"/>
      <p:bldP spid="8" grpId="0"/>
      <p:bldP spid="14" grpId="0"/>
      <p:bldP spid="28" grpId="0"/>
      <p:bldP spid="29" grpId="0"/>
      <p:bldP spid="27" grpId="0"/>
      <p:bldP spid="30" grpId="0"/>
      <p:bldP spid="31" grpId="0"/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80">
          <a:fgClr>
            <a:schemeClr val="lt2"/>
          </a:fgClr>
          <a:bgClr>
            <a:schemeClr val="bg1"/>
          </a:bgClr>
        </a:patt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ctrTitle"/>
          </p:nvPr>
        </p:nvSpPr>
        <p:spPr>
          <a:xfrm>
            <a:off x="4665921" y="609404"/>
            <a:ext cx="414670" cy="31258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 action="ppaction://hlinksldjump"/>
              </a:rPr>
              <a:t>Home</a:t>
            </a:r>
            <a:endParaRPr sz="1100" dirty="0">
              <a:solidFill>
                <a:srgbClr val="27236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hlinkClick r:id="rId3" action="ppaction://hlinksldjump"/>
            <a:extLst>
              <a:ext uri="{FF2B5EF4-FFF2-40B4-BE49-F238E27FC236}">
                <a16:creationId xmlns:a16="http://schemas.microsoft.com/office/drawing/2014/main" id="{A010EE42-389D-7148-95D2-21CC1C6C7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045" y="538398"/>
            <a:ext cx="1681569" cy="383594"/>
          </a:xfrm>
          <a:prstGeom prst="rect">
            <a:avLst/>
          </a:prstGeom>
        </p:spPr>
      </p:pic>
      <p:sp>
        <p:nvSpPr>
          <p:cNvPr id="9" name="Google Shape;79;p15">
            <a:extLst>
              <a:ext uri="{FF2B5EF4-FFF2-40B4-BE49-F238E27FC236}">
                <a16:creationId xmlns:a16="http://schemas.microsoft.com/office/drawing/2014/main" id="{1ACB8FC9-001A-484D-BD27-9A3DA2FB283C}"/>
              </a:ext>
            </a:extLst>
          </p:cNvPr>
          <p:cNvSpPr txBox="1">
            <a:spLocks/>
          </p:cNvSpPr>
          <p:nvPr/>
        </p:nvSpPr>
        <p:spPr>
          <a:xfrm>
            <a:off x="5352606" y="605510"/>
            <a:ext cx="892249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Dashboard</a:t>
            </a:r>
          </a:p>
        </p:txBody>
      </p:sp>
      <p:sp>
        <p:nvSpPr>
          <p:cNvPr id="11" name="Google Shape;79;p15">
            <a:extLst>
              <a:ext uri="{FF2B5EF4-FFF2-40B4-BE49-F238E27FC236}">
                <a16:creationId xmlns:a16="http://schemas.microsoft.com/office/drawing/2014/main" id="{E864C77B-D2C6-8D46-839A-D148EBF3FB45}"/>
              </a:ext>
            </a:extLst>
          </p:cNvPr>
          <p:cNvSpPr txBox="1">
            <a:spLocks/>
          </p:cNvSpPr>
          <p:nvPr/>
        </p:nvSpPr>
        <p:spPr>
          <a:xfrm>
            <a:off x="6297578" y="605510"/>
            <a:ext cx="892249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5" action="ppaction://hlinksldjump"/>
              </a:rPr>
              <a:t>About us</a:t>
            </a:r>
            <a:endParaRPr lang="en-US" sz="1100" dirty="0">
              <a:solidFill>
                <a:srgbClr val="27236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Google Shape;79;p15">
            <a:extLst>
              <a:ext uri="{FF2B5EF4-FFF2-40B4-BE49-F238E27FC236}">
                <a16:creationId xmlns:a16="http://schemas.microsoft.com/office/drawing/2014/main" id="{ECDBA6EF-AD52-A74D-BD26-1595F0DC5522}"/>
              </a:ext>
            </a:extLst>
          </p:cNvPr>
          <p:cNvSpPr txBox="1">
            <a:spLocks/>
          </p:cNvSpPr>
          <p:nvPr/>
        </p:nvSpPr>
        <p:spPr>
          <a:xfrm>
            <a:off x="8416961" y="605510"/>
            <a:ext cx="365608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6" action="ppaction://hlinksldjump"/>
              </a:rPr>
              <a:t>Login</a:t>
            </a:r>
            <a:endParaRPr lang="en-US" sz="1100" dirty="0">
              <a:solidFill>
                <a:srgbClr val="27236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Google Shape;79;p15">
            <a:extLst>
              <a:ext uri="{FF2B5EF4-FFF2-40B4-BE49-F238E27FC236}">
                <a16:creationId xmlns:a16="http://schemas.microsoft.com/office/drawing/2014/main" id="{7065FEC3-9551-9F41-9DCD-B24AFABE7EE6}"/>
              </a:ext>
            </a:extLst>
          </p:cNvPr>
          <p:cNvSpPr txBox="1">
            <a:spLocks/>
          </p:cNvSpPr>
          <p:nvPr/>
        </p:nvSpPr>
        <p:spPr>
          <a:xfrm>
            <a:off x="7124923" y="605510"/>
            <a:ext cx="1017591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 dirty="0">
                <a:solidFill>
                  <a:srgbClr val="F3768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Getting started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E2C9300-77DE-A248-97B3-6655547CA6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9144000" cy="478402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102406AA-4F54-434E-80BC-9B6BCB539E98}"/>
              </a:ext>
            </a:extLst>
          </p:cNvPr>
          <p:cNvSpPr txBox="1"/>
          <p:nvPr/>
        </p:nvSpPr>
        <p:spPr>
          <a:xfrm>
            <a:off x="1253911" y="195451"/>
            <a:ext cx="18630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http://127.0.0.1:8000/aboutus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12AA7F-15DF-BE42-A704-9C6A62991E01}"/>
              </a:ext>
            </a:extLst>
          </p:cNvPr>
          <p:cNvSpPr txBox="1"/>
          <p:nvPr/>
        </p:nvSpPr>
        <p:spPr>
          <a:xfrm>
            <a:off x="3192262" y="1374040"/>
            <a:ext cx="2178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F3768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Description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CE02F0-B5A7-6D40-BC06-A4A5BA74AB34}"/>
              </a:ext>
            </a:extLst>
          </p:cNvPr>
          <p:cNvSpPr txBox="1"/>
          <p:nvPr/>
        </p:nvSpPr>
        <p:spPr>
          <a:xfrm>
            <a:off x="496845" y="2023900"/>
            <a:ext cx="4583746" cy="2321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Team 6 will be creating Gluco</a:t>
            </a:r>
            <a:r>
              <a:rPr lang="en-US" dirty="0">
                <a:solidFill>
                  <a:srgbClr val="8CC6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</a:t>
            </a:r>
            <a:r>
              <a:rPr lang="en-US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 program to track glucose and insulin levels.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program will offer a secure, web-based, DB-backed UI for users to create an account,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 in, and input health data. Users will be able to visualize this data, as well as receive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different dietary recommendations based upon it.</a:t>
            </a:r>
            <a:endParaRPr lang="en-US" dirty="0">
              <a:solidFill>
                <a:srgbClr val="F3768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1450E05-AE9B-4A06-BF5F-D5CA4E0AB2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14045" y="1624398"/>
            <a:ext cx="2899145" cy="289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712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80">
          <a:fgClr>
            <a:schemeClr val="lt2"/>
          </a:fgClr>
          <a:bgClr>
            <a:schemeClr val="bg1"/>
          </a:bgClr>
        </a:patt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ctrTitle"/>
          </p:nvPr>
        </p:nvSpPr>
        <p:spPr>
          <a:xfrm>
            <a:off x="4665921" y="609404"/>
            <a:ext cx="414670" cy="31258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Home</a:t>
            </a:r>
            <a:endParaRPr sz="1100" dirty="0">
              <a:solidFill>
                <a:srgbClr val="27236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10EE42-389D-7148-95D2-21CC1C6C7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45" y="538398"/>
            <a:ext cx="1681569" cy="383594"/>
          </a:xfrm>
          <a:prstGeom prst="rect">
            <a:avLst/>
          </a:prstGeom>
        </p:spPr>
      </p:pic>
      <p:sp>
        <p:nvSpPr>
          <p:cNvPr id="9" name="Google Shape;79;p15">
            <a:extLst>
              <a:ext uri="{FF2B5EF4-FFF2-40B4-BE49-F238E27FC236}">
                <a16:creationId xmlns:a16="http://schemas.microsoft.com/office/drawing/2014/main" id="{1ACB8FC9-001A-484D-BD27-9A3DA2FB283C}"/>
              </a:ext>
            </a:extLst>
          </p:cNvPr>
          <p:cNvSpPr txBox="1">
            <a:spLocks/>
          </p:cNvSpPr>
          <p:nvPr/>
        </p:nvSpPr>
        <p:spPr>
          <a:xfrm>
            <a:off x="5352606" y="605510"/>
            <a:ext cx="892249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Dashboard</a:t>
            </a:r>
          </a:p>
        </p:txBody>
      </p:sp>
      <p:sp>
        <p:nvSpPr>
          <p:cNvPr id="11" name="Google Shape;79;p15">
            <a:extLst>
              <a:ext uri="{FF2B5EF4-FFF2-40B4-BE49-F238E27FC236}">
                <a16:creationId xmlns:a16="http://schemas.microsoft.com/office/drawing/2014/main" id="{E864C77B-D2C6-8D46-839A-D148EBF3FB45}"/>
              </a:ext>
            </a:extLst>
          </p:cNvPr>
          <p:cNvSpPr txBox="1">
            <a:spLocks/>
          </p:cNvSpPr>
          <p:nvPr/>
        </p:nvSpPr>
        <p:spPr>
          <a:xfrm>
            <a:off x="6297578" y="605510"/>
            <a:ext cx="892249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About us</a:t>
            </a:r>
          </a:p>
        </p:txBody>
      </p:sp>
      <p:sp>
        <p:nvSpPr>
          <p:cNvPr id="12" name="Google Shape;79;p15">
            <a:extLst>
              <a:ext uri="{FF2B5EF4-FFF2-40B4-BE49-F238E27FC236}">
                <a16:creationId xmlns:a16="http://schemas.microsoft.com/office/drawing/2014/main" id="{ECDBA6EF-AD52-A74D-BD26-1595F0DC5522}"/>
              </a:ext>
            </a:extLst>
          </p:cNvPr>
          <p:cNvSpPr txBox="1">
            <a:spLocks/>
          </p:cNvSpPr>
          <p:nvPr/>
        </p:nvSpPr>
        <p:spPr>
          <a:xfrm>
            <a:off x="8416961" y="605510"/>
            <a:ext cx="365608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Login</a:t>
            </a:r>
          </a:p>
        </p:txBody>
      </p:sp>
      <p:sp>
        <p:nvSpPr>
          <p:cNvPr id="13" name="Google Shape;79;p15">
            <a:extLst>
              <a:ext uri="{FF2B5EF4-FFF2-40B4-BE49-F238E27FC236}">
                <a16:creationId xmlns:a16="http://schemas.microsoft.com/office/drawing/2014/main" id="{7065FEC3-9551-9F41-9DCD-B24AFABE7EE6}"/>
              </a:ext>
            </a:extLst>
          </p:cNvPr>
          <p:cNvSpPr txBox="1">
            <a:spLocks/>
          </p:cNvSpPr>
          <p:nvPr/>
        </p:nvSpPr>
        <p:spPr>
          <a:xfrm>
            <a:off x="7124923" y="605510"/>
            <a:ext cx="1017591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 dirty="0">
                <a:solidFill>
                  <a:srgbClr val="F3768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Getting started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E2C9300-77DE-A248-97B3-6655547CA6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478402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102406AA-4F54-434E-80BC-9B6BCB539E98}"/>
              </a:ext>
            </a:extLst>
          </p:cNvPr>
          <p:cNvSpPr txBox="1"/>
          <p:nvPr/>
        </p:nvSpPr>
        <p:spPr>
          <a:xfrm>
            <a:off x="1253911" y="195451"/>
            <a:ext cx="22749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http://127.0.0.1:8000/gettingstarted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F2A7E2-6C22-5F40-AD98-A0AAB641601D}"/>
              </a:ext>
            </a:extLst>
          </p:cNvPr>
          <p:cNvSpPr txBox="1"/>
          <p:nvPr/>
        </p:nvSpPr>
        <p:spPr>
          <a:xfrm>
            <a:off x="361580" y="1450578"/>
            <a:ext cx="499102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3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​</a:t>
            </a:r>
          </a:p>
          <a:p>
            <a:pPr fontAlgn="base"/>
            <a:r>
              <a:rPr lang="en-US" sz="1300" b="1" dirty="0">
                <a:solidFill>
                  <a:srgbClr val="423CA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sz="1300" b="1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3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diabetics and their caregivers.​</a:t>
            </a:r>
          </a:p>
          <a:p>
            <a:pPr fontAlgn="base"/>
            <a:r>
              <a:rPr lang="en-US" sz="1300" b="1" dirty="0">
                <a:solidFill>
                  <a:srgbClr val="423CA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Who</a:t>
            </a:r>
            <a:r>
              <a:rPr lang="en-US" sz="1300" b="1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3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need help monitoring, tracking, and managing blood sugar levels​</a:t>
            </a:r>
          </a:p>
          <a:p>
            <a:pPr fontAlgn="base"/>
            <a:r>
              <a:rPr lang="en-US" sz="13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stopping dietary glucose spikes.​</a:t>
            </a:r>
          </a:p>
          <a:p>
            <a:pPr fontAlgn="base"/>
            <a:r>
              <a:rPr lang="en-US" sz="1300" b="1" dirty="0">
                <a:solidFill>
                  <a:srgbClr val="423CA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1300" b="1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3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 Gluco</a:t>
            </a:r>
            <a:r>
              <a:rPr lang="en-US" sz="1300" dirty="0">
                <a:solidFill>
                  <a:srgbClr val="8CC6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</a:t>
            </a:r>
            <a:r>
              <a:rPr lang="en-US" sz="13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.​</a:t>
            </a:r>
          </a:p>
          <a:p>
            <a:pPr fontAlgn="base"/>
            <a:r>
              <a:rPr lang="en-US" sz="1300" b="1" dirty="0">
                <a:solidFill>
                  <a:srgbClr val="423CA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a</a:t>
            </a:r>
            <a:r>
              <a:rPr lang="en-US" sz="13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simple, easy to use and clear web-based personal logbook.​</a:t>
            </a:r>
          </a:p>
          <a:p>
            <a:pPr fontAlgn="base"/>
            <a:r>
              <a:rPr lang="en-US" sz="1300" b="1" dirty="0">
                <a:solidFill>
                  <a:srgbClr val="423CA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en-US" sz="1300" b="1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3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allows even non-professionals to log in from anywhere, ​</a:t>
            </a:r>
          </a:p>
          <a:p>
            <a:pPr fontAlgn="base"/>
            <a:r>
              <a:rPr lang="en-US" sz="13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 insulin and glucose levels, visualize the changes over time, get reminders,​</a:t>
            </a:r>
          </a:p>
          <a:p>
            <a:pPr fontAlgn="base"/>
            <a:r>
              <a:rPr lang="en-US" sz="13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receive dietary recommendations.​</a:t>
            </a:r>
          </a:p>
          <a:p>
            <a:pPr fontAlgn="base"/>
            <a:r>
              <a:rPr lang="en-US" sz="1300" b="1" dirty="0">
                <a:solidFill>
                  <a:srgbClr val="423CA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Unlike</a:t>
            </a:r>
            <a:r>
              <a:rPr lang="en-US" sz="1300" b="1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3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competitors, such as Omnipod and Medtronic, which focus heavily ​</a:t>
            </a:r>
          </a:p>
          <a:p>
            <a:pPr fontAlgn="base"/>
            <a:r>
              <a:rPr lang="en-US" sz="13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bolus doses and medical intervention to manage diabetes.​</a:t>
            </a:r>
          </a:p>
          <a:p>
            <a:pPr fontAlgn="base"/>
            <a:r>
              <a:rPr lang="en-US" sz="1300" b="1" dirty="0">
                <a:solidFill>
                  <a:srgbClr val="423CA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product</a:t>
            </a:r>
            <a:r>
              <a:rPr lang="en-US" sz="13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also offers lifestyle changes and USDA/FDA approved meal ideas​</a:t>
            </a:r>
          </a:p>
          <a:p>
            <a:pPr fontAlgn="base"/>
            <a:r>
              <a:rPr lang="en-US" sz="13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controlling blood sugar spikes with a more holistic approach ​</a:t>
            </a:r>
          </a:p>
          <a:p>
            <a:pPr fontAlgn="base"/>
            <a:r>
              <a:rPr lang="en-US" sz="13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that treats the whole person.​</a:t>
            </a:r>
          </a:p>
          <a:p>
            <a:endParaRPr lang="en-US" sz="1300" dirty="0">
              <a:solidFill>
                <a:srgbClr val="27236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C75AD0-4961-B945-AD79-CC506F145511}"/>
              </a:ext>
            </a:extLst>
          </p:cNvPr>
          <p:cNvSpPr txBox="1"/>
          <p:nvPr/>
        </p:nvSpPr>
        <p:spPr>
          <a:xfrm>
            <a:off x="3145968" y="1112024"/>
            <a:ext cx="2584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18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 Vision </a:t>
            </a:r>
            <a:r>
              <a:rPr lang="en-US" sz="1800" dirty="0">
                <a:solidFill>
                  <a:srgbClr val="F3768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Statement</a:t>
            </a:r>
            <a:endParaRPr lang="ar-SA" sz="1800" dirty="0">
              <a:solidFill>
                <a:srgbClr val="F3768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67A8AC-CEB4-8846-B406-D814B992D8FF}"/>
              </a:ext>
            </a:extLst>
          </p:cNvPr>
          <p:cNvSpPr txBox="1"/>
          <p:nvPr/>
        </p:nvSpPr>
        <p:spPr>
          <a:xfrm>
            <a:off x="3842744" y="1302056"/>
            <a:ext cx="1287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18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Gluco</a:t>
            </a:r>
            <a:r>
              <a:rPr lang="en-US" sz="1800" dirty="0">
                <a:solidFill>
                  <a:srgbClr val="8CC6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BFFBD0B-6035-D84D-8CE6-1B155C7629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26832" y="1551720"/>
            <a:ext cx="3125989" cy="312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319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80">
          <a:fgClr>
            <a:schemeClr val="lt2"/>
          </a:fgClr>
          <a:bgClr>
            <a:schemeClr val="bg1"/>
          </a:bgClr>
        </a:patt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rminator 19">
            <a:hlinkClick r:id="rId3"/>
            <a:extLst>
              <a:ext uri="{FF2B5EF4-FFF2-40B4-BE49-F238E27FC236}">
                <a16:creationId xmlns:a16="http://schemas.microsoft.com/office/drawing/2014/main" id="{FC43A774-440D-3C40-84A7-4A27C71A09CC}"/>
              </a:ext>
            </a:extLst>
          </p:cNvPr>
          <p:cNvSpPr/>
          <p:nvPr/>
        </p:nvSpPr>
        <p:spPr>
          <a:xfrm>
            <a:off x="1253829" y="3175668"/>
            <a:ext cx="1380815" cy="357052"/>
          </a:xfrm>
          <a:prstGeom prst="flowChartTerminator">
            <a:avLst/>
          </a:prstGeom>
          <a:solidFill>
            <a:srgbClr val="F376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3768E"/>
              </a:solidFill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ctrTitle"/>
          </p:nvPr>
        </p:nvSpPr>
        <p:spPr>
          <a:xfrm>
            <a:off x="4665921" y="599904"/>
            <a:ext cx="414670" cy="31258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 dirty="0">
                <a:solidFill>
                  <a:srgbClr val="423CAD"/>
                </a:solidFill>
                <a:uFill>
                  <a:solidFill>
                    <a:schemeClr val="tx2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sz="1100" u="sng" dirty="0">
              <a:solidFill>
                <a:srgbClr val="423CAD"/>
              </a:solidFill>
              <a:uFill>
                <a:solidFill>
                  <a:schemeClr val="tx2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hlinkClick r:id="rId4" action="ppaction://hlinksldjump"/>
            <a:extLst>
              <a:ext uri="{FF2B5EF4-FFF2-40B4-BE49-F238E27FC236}">
                <a16:creationId xmlns:a16="http://schemas.microsoft.com/office/drawing/2014/main" id="{A010EE42-389D-7148-95D2-21CC1C6C70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045" y="538107"/>
            <a:ext cx="1681569" cy="383594"/>
          </a:xfrm>
          <a:prstGeom prst="rect">
            <a:avLst/>
          </a:prstGeom>
        </p:spPr>
      </p:pic>
      <p:sp>
        <p:nvSpPr>
          <p:cNvPr id="9" name="Google Shape;79;p15">
            <a:extLst>
              <a:ext uri="{FF2B5EF4-FFF2-40B4-BE49-F238E27FC236}">
                <a16:creationId xmlns:a16="http://schemas.microsoft.com/office/drawing/2014/main" id="{1ACB8FC9-001A-484D-BD27-9A3DA2FB283C}"/>
              </a:ext>
            </a:extLst>
          </p:cNvPr>
          <p:cNvSpPr txBox="1">
            <a:spLocks/>
          </p:cNvSpPr>
          <p:nvPr/>
        </p:nvSpPr>
        <p:spPr>
          <a:xfrm>
            <a:off x="5352606" y="599904"/>
            <a:ext cx="892249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 u="sng" dirty="0">
                <a:solidFill>
                  <a:srgbClr val="423CAD"/>
                </a:solidFill>
                <a:uFill>
                  <a:solidFill>
                    <a:schemeClr val="tx2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Dashboard</a:t>
            </a:r>
          </a:p>
        </p:txBody>
      </p:sp>
      <p:sp>
        <p:nvSpPr>
          <p:cNvPr id="11" name="Google Shape;79;p15">
            <a:extLst>
              <a:ext uri="{FF2B5EF4-FFF2-40B4-BE49-F238E27FC236}">
                <a16:creationId xmlns:a16="http://schemas.microsoft.com/office/drawing/2014/main" id="{E864C77B-D2C6-8D46-839A-D148EBF3FB45}"/>
              </a:ext>
            </a:extLst>
          </p:cNvPr>
          <p:cNvSpPr txBox="1">
            <a:spLocks/>
          </p:cNvSpPr>
          <p:nvPr/>
        </p:nvSpPr>
        <p:spPr>
          <a:xfrm>
            <a:off x="6283841" y="599904"/>
            <a:ext cx="892249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 u="sng" dirty="0">
                <a:solidFill>
                  <a:srgbClr val="423CAD"/>
                </a:solidFill>
                <a:uFill>
                  <a:solidFill>
                    <a:schemeClr val="tx2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About us</a:t>
            </a:r>
            <a:endParaRPr lang="en-US" sz="1100" u="sng" dirty="0">
              <a:solidFill>
                <a:srgbClr val="423CAD"/>
              </a:solidFill>
              <a:uFill>
                <a:solidFill>
                  <a:schemeClr val="tx2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Google Shape;79;p15">
            <a:extLst>
              <a:ext uri="{FF2B5EF4-FFF2-40B4-BE49-F238E27FC236}">
                <a16:creationId xmlns:a16="http://schemas.microsoft.com/office/drawing/2014/main" id="{ECDBA6EF-AD52-A74D-BD26-1595F0DC5522}"/>
              </a:ext>
            </a:extLst>
          </p:cNvPr>
          <p:cNvSpPr txBox="1">
            <a:spLocks/>
          </p:cNvSpPr>
          <p:nvPr/>
        </p:nvSpPr>
        <p:spPr>
          <a:xfrm>
            <a:off x="8328193" y="599904"/>
            <a:ext cx="443986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 u="sng" dirty="0">
                <a:solidFill>
                  <a:srgbClr val="423CAD"/>
                </a:solidFill>
                <a:uFill>
                  <a:solidFill>
                    <a:schemeClr val="tx2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LOGIN</a:t>
            </a:r>
          </a:p>
        </p:txBody>
      </p:sp>
      <p:sp>
        <p:nvSpPr>
          <p:cNvPr id="13" name="Google Shape;79;p15">
            <a:extLst>
              <a:ext uri="{FF2B5EF4-FFF2-40B4-BE49-F238E27FC236}">
                <a16:creationId xmlns:a16="http://schemas.microsoft.com/office/drawing/2014/main" id="{7065FEC3-9551-9F41-9DCD-B24AFABE7EE6}"/>
              </a:ext>
            </a:extLst>
          </p:cNvPr>
          <p:cNvSpPr txBox="1">
            <a:spLocks/>
          </p:cNvSpPr>
          <p:nvPr/>
        </p:nvSpPr>
        <p:spPr>
          <a:xfrm>
            <a:off x="7124923" y="599904"/>
            <a:ext cx="1017591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 u="sng" dirty="0">
                <a:solidFill>
                  <a:srgbClr val="423CAD"/>
                </a:solidFill>
                <a:uFill>
                  <a:solidFill>
                    <a:schemeClr val="tx2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Getting started</a:t>
            </a:r>
            <a:endParaRPr lang="en-US" sz="1100" u="sng" dirty="0">
              <a:solidFill>
                <a:srgbClr val="423CAD"/>
              </a:solidFill>
              <a:uFill>
                <a:solidFill>
                  <a:schemeClr val="tx2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1ADF95-49DD-F94C-BD14-68486B2652D3}"/>
              </a:ext>
            </a:extLst>
          </p:cNvPr>
          <p:cNvSpPr txBox="1"/>
          <p:nvPr/>
        </p:nvSpPr>
        <p:spPr>
          <a:xfrm>
            <a:off x="1151901" y="2652447"/>
            <a:ext cx="205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Let’s start </a:t>
            </a:r>
            <a:r>
              <a:rPr lang="en-US" sz="1800" dirty="0">
                <a:solidFill>
                  <a:srgbClr val="F3768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demo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957B20C-D722-7042-841D-AE1CAA424C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14853" y="1196142"/>
            <a:ext cx="5189338" cy="283697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DD7BE90-22D8-BD45-9CD4-96C7F03AAE53}"/>
              </a:ext>
            </a:extLst>
          </p:cNvPr>
          <p:cNvSpPr txBox="1"/>
          <p:nvPr/>
        </p:nvSpPr>
        <p:spPr>
          <a:xfrm>
            <a:off x="1382223" y="3204161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>
                <a:solidFill>
                  <a:schemeClr val="bg1"/>
                </a:solidFill>
                <a:uFill>
                  <a:solidFill>
                    <a:srgbClr val="F3768E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hlinkClick r:id="rId3" tooltip="Get Started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 Started</a:t>
            </a:r>
            <a:endParaRPr lang="en-US" i="1" u="sng" dirty="0">
              <a:solidFill>
                <a:schemeClr val="bg1"/>
              </a:solidFill>
              <a:uFill>
                <a:solidFill>
                  <a:srgbClr val="F3768E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7E4B68B-96CA-FB4B-91E7-13DECCC748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0"/>
            <a:ext cx="9144000" cy="47840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DD93A03-44CE-DB46-A7FB-F717214C5FEF}"/>
              </a:ext>
            </a:extLst>
          </p:cNvPr>
          <p:cNvSpPr txBox="1"/>
          <p:nvPr/>
        </p:nvSpPr>
        <p:spPr>
          <a:xfrm>
            <a:off x="1253829" y="184611"/>
            <a:ext cx="14302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http://127.0.0.1:8000/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259116-AB39-FA4D-A7DD-D1E48571F6E5}"/>
              </a:ext>
            </a:extLst>
          </p:cNvPr>
          <p:cNvSpPr txBox="1"/>
          <p:nvPr/>
        </p:nvSpPr>
        <p:spPr>
          <a:xfrm>
            <a:off x="-249382" y="286789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815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80">
          <a:fgClr>
            <a:schemeClr val="lt2"/>
          </a:fgClr>
          <a:bgClr>
            <a:schemeClr val="bg1"/>
          </a:bgClr>
        </a:patt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ctrTitle"/>
          </p:nvPr>
        </p:nvSpPr>
        <p:spPr>
          <a:xfrm>
            <a:off x="4665921" y="599904"/>
            <a:ext cx="414670" cy="31258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 dirty="0">
                <a:solidFill>
                  <a:srgbClr val="423CAD"/>
                </a:solidFill>
                <a:uFill>
                  <a:solidFill>
                    <a:schemeClr val="tx2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sz="1100" u="sng" dirty="0">
              <a:solidFill>
                <a:srgbClr val="423CAD"/>
              </a:solidFill>
              <a:uFill>
                <a:solidFill>
                  <a:schemeClr val="tx2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hlinkClick r:id="rId3" action="ppaction://hlinksldjump"/>
            <a:extLst>
              <a:ext uri="{FF2B5EF4-FFF2-40B4-BE49-F238E27FC236}">
                <a16:creationId xmlns:a16="http://schemas.microsoft.com/office/drawing/2014/main" id="{A010EE42-389D-7148-95D2-21CC1C6C7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045" y="538107"/>
            <a:ext cx="1681569" cy="383594"/>
          </a:xfrm>
          <a:prstGeom prst="rect">
            <a:avLst/>
          </a:prstGeom>
        </p:spPr>
      </p:pic>
      <p:sp>
        <p:nvSpPr>
          <p:cNvPr id="9" name="Google Shape;79;p15">
            <a:extLst>
              <a:ext uri="{FF2B5EF4-FFF2-40B4-BE49-F238E27FC236}">
                <a16:creationId xmlns:a16="http://schemas.microsoft.com/office/drawing/2014/main" id="{1ACB8FC9-001A-484D-BD27-9A3DA2FB283C}"/>
              </a:ext>
            </a:extLst>
          </p:cNvPr>
          <p:cNvSpPr txBox="1">
            <a:spLocks/>
          </p:cNvSpPr>
          <p:nvPr/>
        </p:nvSpPr>
        <p:spPr>
          <a:xfrm>
            <a:off x="5352606" y="599904"/>
            <a:ext cx="892249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 u="sng" dirty="0">
                <a:solidFill>
                  <a:srgbClr val="423CAD"/>
                </a:solidFill>
                <a:uFill>
                  <a:solidFill>
                    <a:schemeClr val="tx2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Dashboard</a:t>
            </a:r>
          </a:p>
        </p:txBody>
      </p:sp>
      <p:sp>
        <p:nvSpPr>
          <p:cNvPr id="11" name="Google Shape;79;p15">
            <a:extLst>
              <a:ext uri="{FF2B5EF4-FFF2-40B4-BE49-F238E27FC236}">
                <a16:creationId xmlns:a16="http://schemas.microsoft.com/office/drawing/2014/main" id="{E864C77B-D2C6-8D46-839A-D148EBF3FB45}"/>
              </a:ext>
            </a:extLst>
          </p:cNvPr>
          <p:cNvSpPr txBox="1">
            <a:spLocks/>
          </p:cNvSpPr>
          <p:nvPr/>
        </p:nvSpPr>
        <p:spPr>
          <a:xfrm>
            <a:off x="6283841" y="599904"/>
            <a:ext cx="892249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 u="sng" dirty="0">
                <a:solidFill>
                  <a:srgbClr val="423CAD"/>
                </a:solidFill>
                <a:uFill>
                  <a:solidFill>
                    <a:schemeClr val="tx2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About us</a:t>
            </a:r>
            <a:endParaRPr lang="en-US" sz="1100" u="sng" dirty="0">
              <a:solidFill>
                <a:srgbClr val="423CAD"/>
              </a:solidFill>
              <a:uFill>
                <a:solidFill>
                  <a:schemeClr val="tx2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Google Shape;79;p15">
            <a:extLst>
              <a:ext uri="{FF2B5EF4-FFF2-40B4-BE49-F238E27FC236}">
                <a16:creationId xmlns:a16="http://schemas.microsoft.com/office/drawing/2014/main" id="{ECDBA6EF-AD52-A74D-BD26-1595F0DC5522}"/>
              </a:ext>
            </a:extLst>
          </p:cNvPr>
          <p:cNvSpPr txBox="1">
            <a:spLocks/>
          </p:cNvSpPr>
          <p:nvPr/>
        </p:nvSpPr>
        <p:spPr>
          <a:xfrm>
            <a:off x="8328193" y="599904"/>
            <a:ext cx="443986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 u="sng" dirty="0">
                <a:solidFill>
                  <a:srgbClr val="423CAD"/>
                </a:solidFill>
                <a:uFill>
                  <a:solidFill>
                    <a:schemeClr val="tx2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LOGIN</a:t>
            </a:r>
          </a:p>
        </p:txBody>
      </p:sp>
      <p:sp>
        <p:nvSpPr>
          <p:cNvPr id="13" name="Google Shape;79;p15">
            <a:extLst>
              <a:ext uri="{FF2B5EF4-FFF2-40B4-BE49-F238E27FC236}">
                <a16:creationId xmlns:a16="http://schemas.microsoft.com/office/drawing/2014/main" id="{7065FEC3-9551-9F41-9DCD-B24AFABE7EE6}"/>
              </a:ext>
            </a:extLst>
          </p:cNvPr>
          <p:cNvSpPr txBox="1">
            <a:spLocks/>
          </p:cNvSpPr>
          <p:nvPr/>
        </p:nvSpPr>
        <p:spPr>
          <a:xfrm>
            <a:off x="7124923" y="599904"/>
            <a:ext cx="1017591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 u="sng" dirty="0">
                <a:solidFill>
                  <a:srgbClr val="423CAD"/>
                </a:solidFill>
                <a:uFill>
                  <a:solidFill>
                    <a:schemeClr val="tx2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Getting started</a:t>
            </a:r>
            <a:endParaRPr lang="en-US" sz="1100" u="sng" dirty="0">
              <a:solidFill>
                <a:srgbClr val="423CAD"/>
              </a:solidFill>
              <a:uFill>
                <a:solidFill>
                  <a:schemeClr val="tx2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1ADF95-49DD-F94C-BD14-68486B2652D3}"/>
              </a:ext>
            </a:extLst>
          </p:cNvPr>
          <p:cNvSpPr txBox="1"/>
          <p:nvPr/>
        </p:nvSpPr>
        <p:spPr>
          <a:xfrm>
            <a:off x="837448" y="1778094"/>
            <a:ext cx="3229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Welcome </a:t>
            </a:r>
            <a:r>
              <a:rPr lang="en-US" sz="2800" dirty="0">
                <a:solidFill>
                  <a:srgbClr val="F3768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Back!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7E4B68B-96CA-FB4B-91E7-13DECCC748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9144000" cy="47840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DD93A03-44CE-DB46-A7FB-F717214C5FEF}"/>
              </a:ext>
            </a:extLst>
          </p:cNvPr>
          <p:cNvSpPr txBox="1"/>
          <p:nvPr/>
        </p:nvSpPr>
        <p:spPr>
          <a:xfrm>
            <a:off x="1253829" y="184611"/>
            <a:ext cx="14302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http://127.0.0.1:8000/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259116-AB39-FA4D-A7DD-D1E48571F6E5}"/>
              </a:ext>
            </a:extLst>
          </p:cNvPr>
          <p:cNvSpPr txBox="1"/>
          <p:nvPr/>
        </p:nvSpPr>
        <p:spPr>
          <a:xfrm>
            <a:off x="-249382" y="286789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79BFF2-21BD-474E-B100-0885D92846FB}"/>
              </a:ext>
            </a:extLst>
          </p:cNvPr>
          <p:cNvSpPr txBox="1"/>
          <p:nvPr/>
        </p:nvSpPr>
        <p:spPr>
          <a:xfrm>
            <a:off x="1443255" y="3072953"/>
            <a:ext cx="3219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 there any Questions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F3AA8104-260A-6D48-A3EC-F37B2FA046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90932" y="1627416"/>
            <a:ext cx="3859254" cy="248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7823"/>
      </p:ext>
    </p:extLst>
  </p:cSld>
  <p:clrMapOvr>
    <a:masterClrMapping/>
  </p:clrMapOvr>
</p:sld>
</file>

<file path=ppt/theme/theme1.xml><?xml version="1.0" encoding="utf-8"?>
<a:theme xmlns:a="http://schemas.openxmlformats.org/drawingml/2006/main" name="Feeble template">
  <a:themeElements>
    <a:clrScheme name="Custom 347">
      <a:dk1>
        <a:srgbClr val="333A47"/>
      </a:dk1>
      <a:lt1>
        <a:srgbClr val="FFFFFF"/>
      </a:lt1>
      <a:dk2>
        <a:srgbClr val="707379"/>
      </a:dk2>
      <a:lt2>
        <a:srgbClr val="FFF0ED"/>
      </a:lt2>
      <a:accent1>
        <a:srgbClr val="FFB9A7"/>
      </a:accent1>
      <a:accent2>
        <a:srgbClr val="D26A50"/>
      </a:accent2>
      <a:accent3>
        <a:srgbClr val="8BB0C4"/>
      </a:accent3>
      <a:accent4>
        <a:srgbClr val="5F759B"/>
      </a:accent4>
      <a:accent5>
        <a:srgbClr val="E2C7A1"/>
      </a:accent5>
      <a:accent6>
        <a:srgbClr val="B28F64"/>
      </a:accent6>
      <a:hlink>
        <a:srgbClr val="425C8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7385</TotalTime>
  <Words>378</Words>
  <Application>Microsoft Office PowerPoint</Application>
  <PresentationFormat>On-screen Show (16:9)</PresentationFormat>
  <Paragraphs>93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Inter-Regular</vt:lpstr>
      <vt:lpstr>Arial</vt:lpstr>
      <vt:lpstr>Calibri</vt:lpstr>
      <vt:lpstr>Playfair Display Regular</vt:lpstr>
      <vt:lpstr>Feeble template</vt:lpstr>
      <vt:lpstr>Home</vt:lpstr>
      <vt:lpstr>Home</vt:lpstr>
      <vt:lpstr>Home</vt:lpstr>
      <vt:lpstr>Home</vt:lpstr>
      <vt:lpstr>Home</vt:lpstr>
      <vt:lpstr>Home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</dc:title>
  <cp:lastModifiedBy>Elmehdi Mnajli</cp:lastModifiedBy>
  <cp:revision>44</cp:revision>
  <dcterms:modified xsi:type="dcterms:W3CDTF">2021-04-29T03:06:46Z</dcterms:modified>
</cp:coreProperties>
</file>