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74625"/>
          </a:xfrm>
          <a:custGeom>
            <a:avLst/>
            <a:gdLst/>
            <a:ahLst/>
            <a:cxnLst/>
            <a:rect l="l" t="t" r="r" b="b"/>
            <a:pathLst>
              <a:path w="4608195" h="174625">
                <a:moveTo>
                  <a:pt x="4608004" y="0"/>
                </a:moveTo>
                <a:lnTo>
                  <a:pt x="0" y="0"/>
                </a:lnTo>
                <a:lnTo>
                  <a:pt x="0" y="174523"/>
                </a:lnTo>
                <a:lnTo>
                  <a:pt x="4608004" y="17452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74625"/>
          </a:xfrm>
          <a:custGeom>
            <a:avLst/>
            <a:gdLst/>
            <a:ahLst/>
            <a:cxnLst/>
            <a:rect l="l" t="t" r="r" b="b"/>
            <a:pathLst>
              <a:path w="4608195" h="174625">
                <a:moveTo>
                  <a:pt x="4608004" y="0"/>
                </a:moveTo>
                <a:lnTo>
                  <a:pt x="0" y="0"/>
                </a:lnTo>
                <a:lnTo>
                  <a:pt x="0" y="174523"/>
                </a:lnTo>
                <a:lnTo>
                  <a:pt x="4608004" y="17452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50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26008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41272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97963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ADAD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74625"/>
          </a:xfrm>
          <a:custGeom>
            <a:avLst/>
            <a:gdLst/>
            <a:ahLst/>
            <a:cxnLst/>
            <a:rect l="l" t="t" r="r" b="b"/>
            <a:pathLst>
              <a:path w="4608195" h="174625">
                <a:moveTo>
                  <a:pt x="4608004" y="0"/>
                </a:moveTo>
                <a:lnTo>
                  <a:pt x="0" y="0"/>
                </a:lnTo>
                <a:lnTo>
                  <a:pt x="0" y="174523"/>
                </a:lnTo>
                <a:lnTo>
                  <a:pt x="4608004" y="174523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50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26008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41272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97963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732443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330905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874338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4338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256061" y="11350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047" y="992292"/>
            <a:ext cx="4104005" cy="44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9290" y="1322966"/>
            <a:ext cx="3971518" cy="93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26923" y="3349927"/>
            <a:ext cx="108267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28375" y="3248873"/>
            <a:ext cx="15684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ADADE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slide" Target="slide28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4.jpg"/><Relationship Id="rId11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5.jpg"/><Relationship Id="rId11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6.jpg"/><Relationship Id="rId11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7.jpg"/><Relationship Id="rId11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8.jpg"/><Relationship Id="rId11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9.jpg"/><Relationship Id="rId11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0.jpg"/><Relationship Id="rId11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1.jpg"/><Relationship Id="rId11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2.jpg"/><Relationship Id="rId11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3.jpg"/><Relationship Id="rId11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4.jpg"/><Relationship Id="rId11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5.jpg"/><Relationship Id="rId11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6.jpg"/><Relationship Id="rId11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7.jpg"/><Relationship Id="rId11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8.jpg"/><Relationship Id="rId11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9.jpg"/><Relationship Id="rId11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20.jpg"/><Relationship Id="rId11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21.jpg"/><Relationship Id="rId11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22.jpg"/><Relationship Id="rId11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1.jpg"/><Relationship Id="rId11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2.jpg"/><Relationship Id="rId11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27.xml"/><Relationship Id="rId10" Type="http://schemas.openxmlformats.org/officeDocument/2006/relationships/image" Target="../media/image3.jpg"/><Relationship Id="rId11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120650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2600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41272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9796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74523"/>
            <a:ext cx="4608195" cy="107950"/>
          </a:xfrm>
          <a:custGeom>
            <a:avLst/>
            <a:gdLst/>
            <a:ahLst/>
            <a:cxnLst/>
            <a:rect l="l" t="t" r="r" b="b"/>
            <a:pathLst>
              <a:path w="4608195" h="107950">
                <a:moveTo>
                  <a:pt x="4608004" y="0"/>
                </a:moveTo>
                <a:lnTo>
                  <a:pt x="0" y="0"/>
                </a:lnTo>
                <a:lnTo>
                  <a:pt x="0" y="107530"/>
                </a:lnTo>
                <a:lnTo>
                  <a:pt x="4608004" y="107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202246" y="929042"/>
            <a:ext cx="4128135" cy="505459"/>
            <a:chOff x="202246" y="929042"/>
            <a:chExt cx="4128135" cy="505459"/>
          </a:xfrm>
        </p:grpSpPr>
        <p:sp>
          <p:nvSpPr>
            <p:cNvPr id="14" name="object 14"/>
            <p:cNvSpPr/>
            <p:nvPr/>
          </p:nvSpPr>
          <p:spPr>
            <a:xfrm>
              <a:off x="202246" y="929042"/>
              <a:ext cx="4077335" cy="82550"/>
            </a:xfrm>
            <a:custGeom>
              <a:avLst/>
              <a:gdLst/>
              <a:ahLst/>
              <a:cxnLst/>
              <a:rect l="l" t="t" r="r" b="b"/>
              <a:pathLst>
                <a:path w="4077335" h="82550">
                  <a:moveTo>
                    <a:pt x="402623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077030" y="82384"/>
                  </a:lnTo>
                  <a:lnTo>
                    <a:pt x="4077030" y="50800"/>
                  </a:lnTo>
                  <a:lnTo>
                    <a:pt x="4073022" y="31075"/>
                  </a:lnTo>
                  <a:lnTo>
                    <a:pt x="4062108" y="14922"/>
                  </a:lnTo>
                  <a:lnTo>
                    <a:pt x="4045955" y="4008"/>
                  </a:lnTo>
                  <a:lnTo>
                    <a:pt x="4026230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3047" y="992292"/>
              <a:ext cx="4077335" cy="441959"/>
            </a:xfrm>
            <a:custGeom>
              <a:avLst/>
              <a:gdLst/>
              <a:ahLst/>
              <a:cxnLst/>
              <a:rect l="l" t="t" r="r" b="b"/>
              <a:pathLst>
                <a:path w="4077335" h="441959">
                  <a:moveTo>
                    <a:pt x="4077030" y="0"/>
                  </a:moveTo>
                  <a:lnTo>
                    <a:pt x="0" y="0"/>
                  </a:lnTo>
                  <a:lnTo>
                    <a:pt x="0" y="441881"/>
                  </a:lnTo>
                  <a:lnTo>
                    <a:pt x="4077030" y="441881"/>
                  </a:lnTo>
                  <a:lnTo>
                    <a:pt x="4077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2246" y="973456"/>
              <a:ext cx="4077335" cy="410209"/>
            </a:xfrm>
            <a:custGeom>
              <a:avLst/>
              <a:gdLst/>
              <a:ahLst/>
              <a:cxnLst/>
              <a:rect l="l" t="t" r="r" b="b"/>
              <a:pathLst>
                <a:path w="4077335" h="410209">
                  <a:moveTo>
                    <a:pt x="4077030" y="0"/>
                  </a:moveTo>
                  <a:lnTo>
                    <a:pt x="0" y="0"/>
                  </a:lnTo>
                  <a:lnTo>
                    <a:pt x="0" y="359116"/>
                  </a:lnTo>
                  <a:lnTo>
                    <a:pt x="4008" y="378841"/>
                  </a:lnTo>
                  <a:lnTo>
                    <a:pt x="14922" y="394994"/>
                  </a:lnTo>
                  <a:lnTo>
                    <a:pt x="31075" y="405908"/>
                  </a:lnTo>
                  <a:lnTo>
                    <a:pt x="50800" y="409917"/>
                  </a:lnTo>
                  <a:lnTo>
                    <a:pt x="4026230" y="409917"/>
                  </a:lnTo>
                  <a:lnTo>
                    <a:pt x="4045955" y="405908"/>
                  </a:lnTo>
                  <a:lnTo>
                    <a:pt x="4062108" y="394994"/>
                  </a:lnTo>
                  <a:lnTo>
                    <a:pt x="4073022" y="378841"/>
                  </a:lnTo>
                  <a:lnTo>
                    <a:pt x="4077030" y="359116"/>
                  </a:lnTo>
                  <a:lnTo>
                    <a:pt x="4077030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algn="ctr" marR="93980">
              <a:lnSpc>
                <a:spcPct val="100000"/>
              </a:lnSpc>
              <a:spcBef>
                <a:spcPts val="500"/>
              </a:spcBef>
            </a:pPr>
            <a:r>
              <a:rPr dirty="0" spc="-5"/>
              <a:t>V-Card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49045" y="1577662"/>
            <a:ext cx="2183765" cy="753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65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ANJALI </a:t>
            </a:r>
            <a:r>
              <a:rPr dirty="0" sz="1000" spc="-5">
                <a:latin typeface="Arial"/>
                <a:cs typeface="Arial"/>
              </a:rPr>
              <a:t>SURESH KUMAR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68275" marR="160655" indent="470534">
              <a:lnSpc>
                <a:spcPct val="101000"/>
              </a:lnSpc>
            </a:pPr>
            <a:r>
              <a:rPr dirty="0" sz="900" spc="-5">
                <a:latin typeface="Arial"/>
                <a:cs typeface="Arial"/>
              </a:rPr>
              <a:t>MCA, Semester VI  </a:t>
            </a:r>
            <a:r>
              <a:rPr dirty="0" sz="900">
                <a:latin typeface="Arial"/>
                <a:cs typeface="Arial"/>
              </a:rPr>
              <a:t>Department </a:t>
            </a:r>
            <a:r>
              <a:rPr dirty="0" sz="900" spc="-5">
                <a:latin typeface="Arial"/>
                <a:cs typeface="Arial"/>
              </a:rPr>
              <a:t>of Computer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Application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latin typeface="Arial"/>
                <a:cs typeface="Arial"/>
              </a:rPr>
              <a:t>Government Engineering College,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Thrissur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20" name="object 20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1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20221</a:t>
            </a:r>
            <a:r>
              <a:rPr dirty="0" sz="5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120650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600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41272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9796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74523"/>
            <a:ext cx="4608195" cy="107950"/>
          </a:xfrm>
          <a:custGeom>
            <a:avLst/>
            <a:gdLst/>
            <a:ahLst/>
            <a:cxnLst/>
            <a:rect l="l" t="t" r="r" b="b"/>
            <a:pathLst>
              <a:path w="4608195" h="107950">
                <a:moveTo>
                  <a:pt x="4608004" y="0"/>
                </a:moveTo>
                <a:lnTo>
                  <a:pt x="0" y="0"/>
                </a:lnTo>
                <a:lnTo>
                  <a:pt x="0" y="107530"/>
                </a:lnTo>
                <a:lnTo>
                  <a:pt x="4608004" y="107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282054"/>
            <a:ext cx="4608195" cy="285115"/>
          </a:xfrm>
          <a:prstGeom prst="rect"/>
          <a:solidFill>
            <a:srgbClr val="19843D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100" spc="-10"/>
              <a:t>INTRODUCTION</a:t>
            </a:r>
            <a:endParaRPr sz="1100"/>
          </a:p>
        </p:txBody>
      </p:sp>
      <p:sp>
        <p:nvSpPr>
          <p:cNvPr id="15" name="object 15"/>
          <p:cNvSpPr txBox="1"/>
          <p:nvPr/>
        </p:nvSpPr>
        <p:spPr>
          <a:xfrm>
            <a:off x="331990" y="1449522"/>
            <a:ext cx="3834129" cy="6159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54940" marR="30480" indent="-117475">
              <a:lnSpc>
                <a:spcPct val="101000"/>
              </a:lnSpc>
              <a:spcBef>
                <a:spcPts val="85"/>
              </a:spcBef>
              <a:buClr>
                <a:srgbClr val="5EA977"/>
              </a:buClr>
              <a:buFont typeface="Arial"/>
              <a:buChar char="•"/>
              <a:tabLst>
                <a:tab pos="155575" algn="l"/>
              </a:tabLst>
            </a:pPr>
            <a:r>
              <a:rPr dirty="0" sz="900" spc="-15">
                <a:latin typeface="Arial"/>
                <a:cs typeface="Arial"/>
              </a:rPr>
              <a:t>V-Card </a:t>
            </a:r>
            <a:r>
              <a:rPr dirty="0" sz="900" spc="-5">
                <a:latin typeface="Arial"/>
                <a:cs typeface="Arial"/>
              </a:rPr>
              <a:t>is an Ecommerce Business Application to </a:t>
            </a:r>
            <a:r>
              <a:rPr dirty="0" sz="900">
                <a:latin typeface="Arial"/>
                <a:cs typeface="Arial"/>
              </a:rPr>
              <a:t>support </a:t>
            </a:r>
            <a:r>
              <a:rPr dirty="0" sz="900" spc="-5">
                <a:latin typeface="Arial"/>
                <a:cs typeface="Arial"/>
              </a:rPr>
              <a:t>Entrepreneurs  and Customers </a:t>
            </a:r>
            <a:r>
              <a:rPr dirty="0" sz="900" spc="-15">
                <a:latin typeface="Arial"/>
                <a:cs typeface="Arial"/>
              </a:rPr>
              <a:t>for </a:t>
            </a:r>
            <a:r>
              <a:rPr dirty="0" sz="900" spc="-5">
                <a:latin typeface="Arial"/>
                <a:cs typeface="Arial"/>
              </a:rPr>
              <a:t>selling and ordering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products.</a:t>
            </a:r>
            <a:endParaRPr sz="900">
              <a:latin typeface="Arial"/>
              <a:cs typeface="Arial"/>
            </a:endParaRPr>
          </a:p>
          <a:p>
            <a:pPr marL="154940" marR="572135" indent="-117475">
              <a:lnSpc>
                <a:spcPct val="101000"/>
              </a:lnSpc>
              <a:spcBef>
                <a:spcPts val="300"/>
              </a:spcBef>
              <a:buClr>
                <a:srgbClr val="5EA977"/>
              </a:buClr>
              <a:buFont typeface="Arial"/>
              <a:buChar char="•"/>
              <a:tabLst>
                <a:tab pos="155575" algn="l"/>
              </a:tabLst>
            </a:pPr>
            <a:r>
              <a:rPr dirty="0" sz="900" spc="-5">
                <a:latin typeface="Arial"/>
                <a:cs typeface="Arial"/>
              </a:rPr>
              <a:t>This project aims to provide an efficient and useful platform to  Entrepreneurs and Customers </a:t>
            </a:r>
            <a:r>
              <a:rPr dirty="0" sz="900" spc="-15">
                <a:latin typeface="Arial"/>
                <a:cs typeface="Arial"/>
              </a:rPr>
              <a:t>for </a:t>
            </a:r>
            <a:r>
              <a:rPr dirty="0" sz="900" spc="-5">
                <a:latin typeface="Arial"/>
                <a:cs typeface="Arial"/>
              </a:rPr>
              <a:t>their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needs.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7" name="object 1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2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20222</a:t>
            </a:r>
            <a:r>
              <a:rPr dirty="0" sz="5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08195" cy="174625"/>
            </a:xfrm>
            <a:custGeom>
              <a:avLst/>
              <a:gdLst/>
              <a:ahLst/>
              <a:cxnLst/>
              <a:rect l="l" t="t" r="r" b="b"/>
              <a:pathLst>
                <a:path w="4608195" h="174625">
                  <a:moveTo>
                    <a:pt x="4608004" y="0"/>
                  </a:moveTo>
                  <a:lnTo>
                    <a:pt x="0" y="0"/>
                  </a:lnTo>
                  <a:lnTo>
                    <a:pt x="0" y="174523"/>
                  </a:lnTo>
                  <a:lnTo>
                    <a:pt x="4608004" y="17452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600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41272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9796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15" name="object 15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8" name="object 18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20229</a:t>
            </a:r>
            <a:r>
              <a:rPr dirty="0" sz="5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74523"/>
            <a:ext cx="4608195" cy="107950"/>
          </a:xfrm>
          <a:custGeom>
            <a:avLst/>
            <a:gdLst/>
            <a:ahLst/>
            <a:cxnLst/>
            <a:rect l="l" t="t" r="r" b="b"/>
            <a:pathLst>
              <a:path w="4608195" h="107950">
                <a:moveTo>
                  <a:pt x="4608004" y="0"/>
                </a:moveTo>
                <a:lnTo>
                  <a:pt x="0" y="0"/>
                </a:lnTo>
                <a:lnTo>
                  <a:pt x="0" y="107530"/>
                </a:lnTo>
                <a:lnTo>
                  <a:pt x="4608004" y="107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0" y="282054"/>
            <a:ext cx="4608195" cy="285115"/>
          </a:xfrm>
          <a:prstGeom prst="rect"/>
          <a:solidFill>
            <a:srgbClr val="19843D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100" spc="-10"/>
              <a:t>THANKS</a:t>
            </a:r>
            <a:endParaRPr sz="1100"/>
          </a:p>
        </p:txBody>
      </p:sp>
      <p:sp>
        <p:nvSpPr>
          <p:cNvPr id="11" name="object 11"/>
          <p:cNvSpPr/>
          <p:nvPr/>
        </p:nvSpPr>
        <p:spPr>
          <a:xfrm>
            <a:off x="1258125" y="1019098"/>
            <a:ext cx="1933575" cy="17002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20229</a:t>
            </a:r>
            <a:r>
              <a:rPr dirty="0" sz="5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120650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2600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600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41272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9796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74523"/>
            <a:ext cx="4608195" cy="107950"/>
          </a:xfrm>
          <a:custGeom>
            <a:avLst/>
            <a:gdLst/>
            <a:ahLst/>
            <a:cxnLst/>
            <a:rect l="l" t="t" r="r" b="b"/>
            <a:pathLst>
              <a:path w="4608195" h="107950">
                <a:moveTo>
                  <a:pt x="4608004" y="0"/>
                </a:moveTo>
                <a:lnTo>
                  <a:pt x="0" y="0"/>
                </a:lnTo>
                <a:lnTo>
                  <a:pt x="0" y="107530"/>
                </a:lnTo>
                <a:lnTo>
                  <a:pt x="4608004" y="107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282054"/>
            <a:ext cx="4608195" cy="285115"/>
          </a:xfrm>
          <a:prstGeom prst="rect"/>
          <a:solidFill>
            <a:srgbClr val="19843D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100" spc="-10"/>
              <a:t>PROBLEM </a:t>
            </a:r>
            <a:r>
              <a:rPr dirty="0" sz="1100" spc="-40"/>
              <a:t>STATEMENT</a:t>
            </a:r>
            <a:endParaRPr sz="1100"/>
          </a:p>
        </p:txBody>
      </p:sp>
      <p:sp>
        <p:nvSpPr>
          <p:cNvPr id="15" name="object 15"/>
          <p:cNvSpPr txBox="1"/>
          <p:nvPr/>
        </p:nvSpPr>
        <p:spPr>
          <a:xfrm>
            <a:off x="331990" y="1519977"/>
            <a:ext cx="3799840" cy="3784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54940" indent="-117475">
              <a:lnSpc>
                <a:spcPct val="100000"/>
              </a:lnSpc>
              <a:spcBef>
                <a:spcPts val="409"/>
              </a:spcBef>
              <a:buClr>
                <a:srgbClr val="5EA977"/>
              </a:buClr>
              <a:buFont typeface="Arial"/>
              <a:buChar char="•"/>
              <a:tabLst>
                <a:tab pos="155575" algn="l"/>
              </a:tabLst>
            </a:pPr>
            <a:r>
              <a:rPr dirty="0" sz="900" spc="-5">
                <a:latin typeface="Arial"/>
                <a:cs typeface="Arial"/>
              </a:rPr>
              <a:t>Provides an easy </a:t>
            </a:r>
            <a:r>
              <a:rPr dirty="0" sz="900" spc="-20">
                <a:latin typeface="Arial"/>
                <a:cs typeface="Arial"/>
              </a:rPr>
              <a:t>way </a:t>
            </a:r>
            <a:r>
              <a:rPr dirty="0" sz="900" spc="-5">
                <a:latin typeface="Arial"/>
                <a:cs typeface="Arial"/>
              </a:rPr>
              <a:t>to sell products to a large customer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base.</a:t>
            </a:r>
            <a:endParaRPr sz="900">
              <a:latin typeface="Arial"/>
              <a:cs typeface="Arial"/>
            </a:endParaRPr>
          </a:p>
          <a:p>
            <a:pPr marL="154940" indent="-117475">
              <a:lnSpc>
                <a:spcPct val="100000"/>
              </a:lnSpc>
              <a:spcBef>
                <a:spcPts val="310"/>
              </a:spcBef>
              <a:buClr>
                <a:srgbClr val="5EA977"/>
              </a:buClr>
              <a:buFont typeface="Arial"/>
              <a:buChar char="•"/>
              <a:tabLst>
                <a:tab pos="155575" algn="l"/>
              </a:tabLst>
            </a:pPr>
            <a:r>
              <a:rPr dirty="0" sz="900" spc="-5">
                <a:latin typeface="Arial"/>
                <a:cs typeface="Arial"/>
              </a:rPr>
              <a:t>Customers can order </a:t>
            </a:r>
            <a:r>
              <a:rPr dirty="0" sz="900" spc="-10">
                <a:latin typeface="Arial"/>
                <a:cs typeface="Arial"/>
              </a:rPr>
              <a:t>available </a:t>
            </a:r>
            <a:r>
              <a:rPr dirty="0" sz="900" spc="-5">
                <a:latin typeface="Arial"/>
                <a:cs typeface="Arial"/>
              </a:rPr>
              <a:t>products from a shop using visiting</a:t>
            </a:r>
            <a:r>
              <a:rPr dirty="0" sz="900" spc="7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card.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7" name="object 1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3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20223</a:t>
            </a:r>
            <a:r>
              <a:rPr dirty="0" sz="5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120650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2600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41272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41272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9796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74523"/>
            <a:ext cx="4608195" cy="107950"/>
          </a:xfrm>
          <a:custGeom>
            <a:avLst/>
            <a:gdLst/>
            <a:ahLst/>
            <a:cxnLst/>
            <a:rect l="l" t="t" r="r" b="b"/>
            <a:pathLst>
              <a:path w="4608195" h="107950">
                <a:moveTo>
                  <a:pt x="4608004" y="0"/>
                </a:moveTo>
                <a:lnTo>
                  <a:pt x="0" y="0"/>
                </a:lnTo>
                <a:lnTo>
                  <a:pt x="0" y="107530"/>
                </a:lnTo>
                <a:lnTo>
                  <a:pt x="4608004" y="107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282054"/>
            <a:ext cx="4608195" cy="285115"/>
          </a:xfrm>
          <a:prstGeom prst="rect"/>
          <a:solidFill>
            <a:srgbClr val="19843D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100" spc="-10"/>
              <a:t>PROPOSED SYSTEM</a:t>
            </a:r>
            <a:endParaRPr sz="1100"/>
          </a:p>
        </p:txBody>
      </p:sp>
      <p:sp>
        <p:nvSpPr>
          <p:cNvPr id="15" name="object 15"/>
          <p:cNvSpPr txBox="1"/>
          <p:nvPr/>
        </p:nvSpPr>
        <p:spPr>
          <a:xfrm>
            <a:off x="319290" y="1504944"/>
            <a:ext cx="3715385" cy="4775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67640" marR="17780" indent="-117475">
              <a:lnSpc>
                <a:spcPct val="101000"/>
              </a:lnSpc>
              <a:spcBef>
                <a:spcPts val="85"/>
              </a:spcBef>
              <a:buClr>
                <a:srgbClr val="5EA977"/>
              </a:buClr>
              <a:buFont typeface="Arial"/>
              <a:buChar char="•"/>
              <a:tabLst>
                <a:tab pos="168275" algn="l"/>
              </a:tabLst>
            </a:pPr>
            <a:r>
              <a:rPr dirty="0" sz="900" spc="-5">
                <a:latin typeface="Arial"/>
                <a:cs typeface="Arial"/>
              </a:rPr>
              <a:t>The objective of this project is to </a:t>
            </a:r>
            <a:r>
              <a:rPr dirty="0" sz="900" spc="-10">
                <a:latin typeface="Arial"/>
                <a:cs typeface="Arial"/>
              </a:rPr>
              <a:t>make </a:t>
            </a:r>
            <a:r>
              <a:rPr dirty="0" sz="900" spc="-5">
                <a:latin typeface="Arial"/>
                <a:cs typeface="Arial"/>
              </a:rPr>
              <a:t>the business process easier </a:t>
            </a:r>
            <a:r>
              <a:rPr dirty="0" sz="900" spc="-15">
                <a:latin typeface="Arial"/>
                <a:cs typeface="Arial"/>
              </a:rPr>
              <a:t>by  </a:t>
            </a:r>
            <a:r>
              <a:rPr dirty="0" sz="900" spc="-5">
                <a:latin typeface="Arial"/>
                <a:cs typeface="Arial"/>
              </a:rPr>
              <a:t>creating </a:t>
            </a:r>
            <a:r>
              <a:rPr dirty="0" sz="900" spc="-10">
                <a:latin typeface="Arial"/>
                <a:cs typeface="Arial"/>
              </a:rPr>
              <a:t>effective </a:t>
            </a:r>
            <a:r>
              <a:rPr dirty="0" sz="900" spc="-5">
                <a:latin typeface="Arial"/>
                <a:cs typeface="Arial"/>
              </a:rPr>
              <a:t>business application.</a:t>
            </a:r>
            <a:endParaRPr sz="900">
              <a:latin typeface="Arial"/>
              <a:cs typeface="Arial"/>
            </a:endParaRPr>
          </a:p>
          <a:p>
            <a:pPr marL="167640" indent="-117475">
              <a:lnSpc>
                <a:spcPct val="100000"/>
              </a:lnSpc>
              <a:spcBef>
                <a:spcPts val="310"/>
              </a:spcBef>
              <a:buClr>
                <a:srgbClr val="5EA977"/>
              </a:buClr>
              <a:buFont typeface="Arial"/>
              <a:buChar char="•"/>
              <a:tabLst>
                <a:tab pos="168275" algn="l"/>
              </a:tabLst>
            </a:pPr>
            <a:r>
              <a:rPr dirty="0" sz="900" spc="-5">
                <a:latin typeface="Arial"/>
                <a:cs typeface="Arial"/>
              </a:rPr>
              <a:t>The project consist of </a:t>
            </a:r>
            <a:r>
              <a:rPr dirty="0" sz="900" spc="-10">
                <a:latin typeface="Arial"/>
                <a:cs typeface="Arial"/>
              </a:rPr>
              <a:t>four </a:t>
            </a:r>
            <a:r>
              <a:rPr dirty="0" sz="900" spc="-5">
                <a:latin typeface="Arial"/>
                <a:cs typeface="Arial"/>
              </a:rPr>
              <a:t>different modules.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7" name="object 1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4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20224</a:t>
            </a:r>
            <a:r>
              <a:rPr dirty="0" sz="5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120650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2600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41272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9796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9796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74523"/>
            <a:ext cx="4608195" cy="107950"/>
          </a:xfrm>
          <a:custGeom>
            <a:avLst/>
            <a:gdLst/>
            <a:ahLst/>
            <a:cxnLst/>
            <a:rect l="l" t="t" r="r" b="b"/>
            <a:pathLst>
              <a:path w="4608195" h="107950">
                <a:moveTo>
                  <a:pt x="4608004" y="0"/>
                </a:moveTo>
                <a:lnTo>
                  <a:pt x="0" y="0"/>
                </a:lnTo>
                <a:lnTo>
                  <a:pt x="0" y="107530"/>
                </a:lnTo>
                <a:lnTo>
                  <a:pt x="4608004" y="107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282054"/>
            <a:ext cx="4608195" cy="285115"/>
          </a:xfrm>
          <a:prstGeom prst="rect"/>
          <a:solidFill>
            <a:srgbClr val="19843D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100" spc="-10"/>
              <a:t>MODULES</a:t>
            </a:r>
            <a:endParaRPr sz="1100"/>
          </a:p>
        </p:txBody>
      </p:sp>
      <p:sp>
        <p:nvSpPr>
          <p:cNvPr id="15" name="object 15"/>
          <p:cNvSpPr txBox="1"/>
          <p:nvPr/>
        </p:nvSpPr>
        <p:spPr>
          <a:xfrm>
            <a:off x="306590" y="1268467"/>
            <a:ext cx="3865245" cy="100901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80340" indent="-117475">
              <a:lnSpc>
                <a:spcPct val="100000"/>
              </a:lnSpc>
              <a:spcBef>
                <a:spcPts val="409"/>
              </a:spcBef>
              <a:buClr>
                <a:srgbClr val="5EA977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900" spc="-5">
                <a:latin typeface="Arial"/>
                <a:cs typeface="Arial"/>
              </a:rPr>
              <a:t>Admin - All activities in this application are managed </a:t>
            </a:r>
            <a:r>
              <a:rPr dirty="0" sz="900" spc="-15">
                <a:latin typeface="Arial"/>
                <a:cs typeface="Arial"/>
              </a:rPr>
              <a:t>by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Admin.</a:t>
            </a:r>
            <a:endParaRPr sz="900">
              <a:latin typeface="Arial"/>
              <a:cs typeface="Arial"/>
            </a:endParaRPr>
          </a:p>
          <a:p>
            <a:pPr marL="180340" marR="229235" indent="-117475">
              <a:lnSpc>
                <a:spcPct val="101000"/>
              </a:lnSpc>
              <a:spcBef>
                <a:spcPts val="300"/>
              </a:spcBef>
              <a:buClr>
                <a:srgbClr val="5EA977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900" spc="-5">
                <a:latin typeface="Arial"/>
                <a:cs typeface="Arial"/>
              </a:rPr>
              <a:t>Entrepreneur - Generate QR code and can add products. Can rate a  manufacturer and send </a:t>
            </a:r>
            <a:r>
              <a:rPr dirty="0" sz="900" spc="-10">
                <a:latin typeface="Arial"/>
                <a:cs typeface="Arial"/>
              </a:rPr>
              <a:t>feedback </a:t>
            </a:r>
            <a:r>
              <a:rPr dirty="0" sz="900" spc="-5">
                <a:latin typeface="Arial"/>
                <a:cs typeface="Arial"/>
              </a:rPr>
              <a:t>to admin.</a:t>
            </a:r>
            <a:endParaRPr sz="900">
              <a:latin typeface="Arial"/>
              <a:cs typeface="Arial"/>
            </a:endParaRPr>
          </a:p>
          <a:p>
            <a:pPr marL="180340" marR="30480" indent="-117475">
              <a:lnSpc>
                <a:spcPct val="101000"/>
              </a:lnSpc>
              <a:spcBef>
                <a:spcPts val="295"/>
              </a:spcBef>
              <a:buClr>
                <a:srgbClr val="5EA977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900" spc="-5">
                <a:latin typeface="Arial"/>
                <a:cs typeface="Arial"/>
              </a:rPr>
              <a:t>Customer - Scan QR code, </a:t>
            </a:r>
            <a:r>
              <a:rPr dirty="0" sz="900" spc="-10">
                <a:latin typeface="Arial"/>
                <a:cs typeface="Arial"/>
              </a:rPr>
              <a:t>View </a:t>
            </a:r>
            <a:r>
              <a:rPr dirty="0" sz="900" spc="-5">
                <a:latin typeface="Arial"/>
                <a:cs typeface="Arial"/>
              </a:rPr>
              <a:t>product details and can order products.  Can rate a shop and send </a:t>
            </a:r>
            <a:r>
              <a:rPr dirty="0" sz="900" spc="-10">
                <a:latin typeface="Arial"/>
                <a:cs typeface="Arial"/>
              </a:rPr>
              <a:t>feedback </a:t>
            </a:r>
            <a:r>
              <a:rPr dirty="0" sz="900" spc="-5">
                <a:latin typeface="Arial"/>
                <a:cs typeface="Arial"/>
              </a:rPr>
              <a:t>to admin.</a:t>
            </a:r>
            <a:endParaRPr sz="900">
              <a:latin typeface="Arial"/>
              <a:cs typeface="Arial"/>
            </a:endParaRPr>
          </a:p>
          <a:p>
            <a:pPr marL="180340" indent="-117475">
              <a:lnSpc>
                <a:spcPct val="100000"/>
              </a:lnSpc>
              <a:spcBef>
                <a:spcPts val="310"/>
              </a:spcBef>
              <a:buClr>
                <a:srgbClr val="5EA977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900" spc="-5">
                <a:latin typeface="Arial"/>
                <a:cs typeface="Arial"/>
              </a:rPr>
              <a:t>Manufacturer - Add product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details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7" name="object 1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5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20225</a:t>
            </a:r>
            <a:r>
              <a:rPr dirty="0" sz="5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74523"/>
            <a:ext cx="4608195" cy="107950"/>
          </a:xfrm>
          <a:custGeom>
            <a:avLst/>
            <a:gdLst/>
            <a:ahLst/>
            <a:cxnLst/>
            <a:rect l="l" t="t" r="r" b="b"/>
            <a:pathLst>
              <a:path w="4608195" h="107950">
                <a:moveTo>
                  <a:pt x="4608004" y="0"/>
                </a:moveTo>
                <a:lnTo>
                  <a:pt x="0" y="0"/>
                </a:lnTo>
                <a:lnTo>
                  <a:pt x="0" y="107530"/>
                </a:lnTo>
                <a:lnTo>
                  <a:pt x="4608004" y="107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0" y="282054"/>
            <a:ext cx="4608195" cy="285115"/>
          </a:xfrm>
          <a:prstGeom prst="rect"/>
          <a:solidFill>
            <a:srgbClr val="19843D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100" spc="-10"/>
              <a:t>PROJECT PLAN</a:t>
            </a:r>
            <a:endParaRPr sz="1100"/>
          </a:p>
        </p:txBody>
      </p:sp>
      <p:sp>
        <p:nvSpPr>
          <p:cNvPr id="11" name="object 11"/>
          <p:cNvSpPr/>
          <p:nvPr/>
        </p:nvSpPr>
        <p:spPr>
          <a:xfrm>
            <a:off x="670433" y="1014907"/>
            <a:ext cx="2895599" cy="1706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6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20226</a:t>
            </a:r>
            <a:r>
              <a:rPr dirty="0" sz="5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120650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2600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41272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9796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74523"/>
            <a:ext cx="4608195" cy="107950"/>
          </a:xfrm>
          <a:custGeom>
            <a:avLst/>
            <a:gdLst/>
            <a:ahLst/>
            <a:cxnLst/>
            <a:rect l="l" t="t" r="r" b="b"/>
            <a:pathLst>
              <a:path w="4608195" h="107950">
                <a:moveTo>
                  <a:pt x="4608004" y="0"/>
                </a:moveTo>
                <a:lnTo>
                  <a:pt x="0" y="0"/>
                </a:lnTo>
                <a:lnTo>
                  <a:pt x="0" y="107530"/>
                </a:lnTo>
                <a:lnTo>
                  <a:pt x="4608004" y="107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0" y="282054"/>
            <a:ext cx="4608195" cy="285115"/>
          </a:xfrm>
          <a:prstGeom prst="rect"/>
          <a:solidFill>
            <a:srgbClr val="19843D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100" spc="-10"/>
              <a:t>CONCLUSION</a:t>
            </a:r>
            <a:endParaRPr sz="1100"/>
          </a:p>
        </p:txBody>
      </p:sp>
      <p:sp>
        <p:nvSpPr>
          <p:cNvPr id="15" name="object 15"/>
          <p:cNvSpPr txBox="1"/>
          <p:nvPr/>
        </p:nvSpPr>
        <p:spPr>
          <a:xfrm>
            <a:off x="319290" y="1322966"/>
            <a:ext cx="3919220" cy="9309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67640" marR="81915" indent="-117475">
              <a:lnSpc>
                <a:spcPct val="101000"/>
              </a:lnSpc>
              <a:spcBef>
                <a:spcPts val="85"/>
              </a:spcBef>
              <a:buClr>
                <a:srgbClr val="5EA977"/>
              </a:buClr>
              <a:buFont typeface="Arial"/>
              <a:buChar char="•"/>
              <a:tabLst>
                <a:tab pos="168275" algn="l"/>
              </a:tabLst>
            </a:pPr>
            <a:r>
              <a:rPr dirty="0" sz="900" spc="-5">
                <a:latin typeface="Arial"/>
                <a:cs typeface="Arial"/>
              </a:rPr>
              <a:t>The E-commerce Business Application named </a:t>
            </a:r>
            <a:r>
              <a:rPr dirty="0" sz="900" spc="-15">
                <a:latin typeface="Arial"/>
                <a:cs typeface="Arial"/>
              </a:rPr>
              <a:t>V-Card </a:t>
            </a:r>
            <a:r>
              <a:rPr dirty="0" sz="900" spc="-5">
                <a:latin typeface="Arial"/>
                <a:cs typeface="Arial"/>
              </a:rPr>
              <a:t>is an </a:t>
            </a:r>
            <a:r>
              <a:rPr dirty="0" sz="900" spc="-10">
                <a:latin typeface="Arial"/>
                <a:cs typeface="Arial"/>
              </a:rPr>
              <a:t>effective </a:t>
            </a:r>
            <a:r>
              <a:rPr dirty="0" sz="900" spc="-5">
                <a:latin typeface="Arial"/>
                <a:cs typeface="Arial"/>
              </a:rPr>
              <a:t>and  useful platform </a:t>
            </a:r>
            <a:r>
              <a:rPr dirty="0" sz="900" spc="-15">
                <a:latin typeface="Arial"/>
                <a:cs typeface="Arial"/>
              </a:rPr>
              <a:t>for </a:t>
            </a:r>
            <a:r>
              <a:rPr dirty="0" sz="900" spc="-5">
                <a:latin typeface="Arial"/>
                <a:cs typeface="Arial"/>
              </a:rPr>
              <a:t>business process </a:t>
            </a:r>
            <a:r>
              <a:rPr dirty="0" sz="900" spc="-15">
                <a:latin typeface="Arial"/>
                <a:cs typeface="Arial"/>
              </a:rPr>
              <a:t>for </a:t>
            </a:r>
            <a:r>
              <a:rPr dirty="0" sz="900" spc="-5">
                <a:latin typeface="Arial"/>
                <a:cs typeface="Arial"/>
              </a:rPr>
              <a:t>both Customers and  Entrepreneurs.</a:t>
            </a:r>
            <a:endParaRPr sz="900">
              <a:latin typeface="Arial"/>
              <a:cs typeface="Arial"/>
            </a:endParaRPr>
          </a:p>
          <a:p>
            <a:pPr marL="167640" marR="30480" indent="-117475">
              <a:lnSpc>
                <a:spcPct val="101000"/>
              </a:lnSpc>
              <a:spcBef>
                <a:spcPts val="300"/>
              </a:spcBef>
              <a:buClr>
                <a:srgbClr val="5EA977"/>
              </a:buClr>
              <a:buFont typeface="Arial"/>
              <a:buChar char="•"/>
              <a:tabLst>
                <a:tab pos="168275" algn="l"/>
              </a:tabLst>
            </a:pPr>
            <a:r>
              <a:rPr dirty="0" sz="900" spc="-5">
                <a:latin typeface="Arial"/>
                <a:cs typeface="Arial"/>
              </a:rPr>
              <a:t>This Business Application will </a:t>
            </a:r>
            <a:r>
              <a:rPr dirty="0" sz="900">
                <a:latin typeface="Arial"/>
                <a:cs typeface="Arial"/>
              </a:rPr>
              <a:t>support </a:t>
            </a:r>
            <a:r>
              <a:rPr dirty="0" sz="900" spc="-5">
                <a:latin typeface="Arial"/>
                <a:cs typeface="Arial"/>
              </a:rPr>
              <a:t>both Customers and Entrepreneurs  to </a:t>
            </a:r>
            <a:r>
              <a:rPr dirty="0" sz="900" spc="-10">
                <a:latin typeface="Arial"/>
                <a:cs typeface="Arial"/>
              </a:rPr>
              <a:t>buy </a:t>
            </a:r>
            <a:r>
              <a:rPr dirty="0" sz="900" spc="-5">
                <a:latin typeface="Arial"/>
                <a:cs typeface="Arial"/>
              </a:rPr>
              <a:t>and order products.</a:t>
            </a:r>
            <a:endParaRPr sz="900">
              <a:latin typeface="Arial"/>
              <a:cs typeface="Arial"/>
            </a:endParaRPr>
          </a:p>
          <a:p>
            <a:pPr marL="167640" indent="-117475">
              <a:lnSpc>
                <a:spcPct val="100000"/>
              </a:lnSpc>
              <a:spcBef>
                <a:spcPts val="309"/>
              </a:spcBef>
              <a:buClr>
                <a:srgbClr val="5EA977"/>
              </a:buClr>
              <a:buFont typeface="Arial"/>
              <a:buChar char="•"/>
              <a:tabLst>
                <a:tab pos="168275" algn="l"/>
              </a:tabLst>
            </a:pPr>
            <a:r>
              <a:rPr dirty="0" sz="900" spc="-5">
                <a:latin typeface="Arial"/>
                <a:cs typeface="Arial"/>
              </a:rPr>
              <a:t>Customers can consume time </a:t>
            </a:r>
            <a:r>
              <a:rPr dirty="0" sz="900" spc="-15">
                <a:latin typeface="Arial"/>
                <a:cs typeface="Arial"/>
              </a:rPr>
              <a:t>by </a:t>
            </a:r>
            <a:r>
              <a:rPr dirty="0" sz="900" spc="-5">
                <a:latin typeface="Arial"/>
                <a:cs typeface="Arial"/>
              </a:rPr>
              <a:t>using this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application.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7" name="object 1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"/>
              <a:t>7</a:t>
            </a:fld>
            <a:r>
              <a:rPr dirty="0" spc="-5"/>
              <a:t>/</a:t>
            </a:r>
            <a:r>
              <a:rPr dirty="0" spc="-55"/>
              <a:t> </a:t>
            </a:r>
            <a:r>
              <a:rPr dirty="0" spc="-5"/>
              <a:t>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1466" y="3349927"/>
            <a:ext cx="6775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FFFFFF"/>
                </a:solidFill>
                <a:latin typeface="Arial"/>
                <a:cs typeface="Arial"/>
              </a:rPr>
              <a:t>abril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5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20227</a:t>
            </a:r>
            <a:r>
              <a:rPr dirty="0" sz="5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5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74625"/>
            <a:chOff x="0" y="0"/>
            <a:chExt cx="4608195" cy="174625"/>
          </a:xfrm>
        </p:grpSpPr>
        <p:sp>
          <p:nvSpPr>
            <p:cNvPr id="3" name="object 3"/>
            <p:cNvSpPr/>
            <p:nvPr/>
          </p:nvSpPr>
          <p:spPr>
            <a:xfrm>
              <a:off x="2732443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30905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74338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56061" y="11350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74523"/>
            <a:ext cx="4608195" cy="107950"/>
          </a:xfrm>
          <a:custGeom>
            <a:avLst/>
            <a:gdLst/>
            <a:ahLst/>
            <a:cxnLst/>
            <a:rect l="l" t="t" r="r" b="b"/>
            <a:pathLst>
              <a:path w="4608195" h="107950">
                <a:moveTo>
                  <a:pt x="4608004" y="0"/>
                </a:moveTo>
                <a:lnTo>
                  <a:pt x="0" y="0"/>
                </a:lnTo>
                <a:lnTo>
                  <a:pt x="0" y="107530"/>
                </a:lnTo>
                <a:lnTo>
                  <a:pt x="4608004" y="107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0" y="282054"/>
            <a:ext cx="4608195" cy="285115"/>
          </a:xfrm>
          <a:prstGeom prst="rect"/>
          <a:solidFill>
            <a:srgbClr val="19843D"/>
          </a:solidFill>
        </p:spPr>
        <p:txBody>
          <a:bodyPr wrap="square" lIns="0" tIns="603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75"/>
              </a:spcBef>
            </a:pPr>
            <a:r>
              <a:rPr dirty="0" sz="1100" spc="-10"/>
              <a:t>OUTPUT</a:t>
            </a:r>
            <a:endParaRPr sz="1100"/>
          </a:p>
        </p:txBody>
      </p:sp>
      <p:sp>
        <p:nvSpPr>
          <p:cNvPr id="11" name="object 11"/>
          <p:cNvSpPr/>
          <p:nvPr/>
        </p:nvSpPr>
        <p:spPr>
          <a:xfrm>
            <a:off x="1767687" y="927087"/>
            <a:ext cx="914400" cy="193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746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50"/>
              </a:spcBef>
            </a:pP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PROBLEM </a:t>
            </a:r>
            <a:r>
              <a:rPr dirty="0" sz="500" spc="-15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STATEMENT</a:t>
            </a:r>
            <a:r>
              <a:rPr dirty="0" sz="500" spc="9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PROPOSED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SYSTEM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MODULES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PROJECT</a:t>
            </a:r>
            <a:r>
              <a:rPr dirty="0" sz="50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PLAN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CONCLUSION</a:t>
            </a:r>
            <a:r>
              <a:rPr dirty="0" sz="500" spc="3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OUTPUT</a:t>
            </a:r>
            <a:r>
              <a:rPr dirty="0" sz="5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THANKS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523"/>
            <a:ext cx="4608195" cy="2038350"/>
            <a:chOff x="0" y="174523"/>
            <a:chExt cx="4608195" cy="2038350"/>
          </a:xfrm>
        </p:grpSpPr>
        <p:sp>
          <p:nvSpPr>
            <p:cNvPr id="4" name="object 4"/>
            <p:cNvSpPr/>
            <p:nvPr/>
          </p:nvSpPr>
          <p:spPr>
            <a:xfrm>
              <a:off x="0" y="174523"/>
              <a:ext cx="4608195" cy="107950"/>
            </a:xfrm>
            <a:custGeom>
              <a:avLst/>
              <a:gdLst/>
              <a:ahLst/>
              <a:cxnLst/>
              <a:rect l="l" t="t" r="r" b="b"/>
              <a:pathLst>
                <a:path w="4608195" h="107950">
                  <a:moveTo>
                    <a:pt x="4608004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4608004" y="10753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7687" y="282168"/>
              <a:ext cx="914400" cy="1930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5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84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8469"/>
              <a:ext cx="1536065" cy="107950"/>
            </a:xfrm>
            <a:custGeom>
              <a:avLst/>
              <a:gdLst/>
              <a:ahLst/>
              <a:cxnLst/>
              <a:rect l="l" t="t" r="r" b="b"/>
              <a:pathLst>
                <a:path w="1536064" h="107950">
                  <a:moveTo>
                    <a:pt x="1535976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1535976" y="10753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453775" y="3248873"/>
            <a:ext cx="131445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8/</a:t>
            </a:r>
            <a:r>
              <a:rPr dirty="0" sz="500" spc="-55">
                <a:solidFill>
                  <a:srgbClr val="ADADE0"/>
                </a:solidFill>
                <a:latin typeface="Arial"/>
                <a:cs typeface="Arial"/>
              </a:rPr>
              <a:t> </a:t>
            </a:r>
            <a:r>
              <a:rPr dirty="0" sz="500" spc="-5">
                <a:solidFill>
                  <a:srgbClr val="ADADE0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ANJALI SURESH KUMAR C</a:t>
            </a:r>
            <a:r>
              <a:rPr dirty="0" spc="114"/>
              <a:t> </a:t>
            </a:r>
            <a:r>
              <a:rPr dirty="0" spc="-5"/>
              <a:t>(GECT)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93620" y="3349927"/>
            <a:ext cx="220979" cy="10413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500" spc="-4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</a:t>
            </a:r>
            <a:r>
              <a:rPr dirty="0" sz="500" spc="-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-Card</a:t>
            </a:r>
            <a:endParaRPr sz="5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5"/>
              <a:t>11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/>
              <a:t>abril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20228</a:t>
            </a:r>
            <a:r>
              <a:rPr dirty="0" spc="-65"/>
              <a:t> </a:t>
            </a:r>
            <a:r>
              <a:rPr dirty="0" spc="-5"/>
              <a:t>/</a:t>
            </a:r>
            <a:r>
              <a:rPr dirty="0" spc="-60"/>
              <a:t> </a:t>
            </a:r>
            <a:r>
              <a:rPr dirty="0" spc="-5"/>
              <a:t>9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ANJALI SURESH KUMAR C</dc:creator>
  <dc:subject>Meu tema </dc:subject>
  <dc:title>V-Card</dc:title>
  <dcterms:created xsi:type="dcterms:W3CDTF">2022-04-11T06:01:25Z</dcterms:created>
  <dcterms:modified xsi:type="dcterms:W3CDTF">2022-04-11T06:01:25Z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2022-04-11T00:00:00Z</vt:filetime>
  </property>
</Properties>
</file>