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9" r:id="rId4"/>
    <p:sldId id="266" r:id="rId5"/>
    <p:sldId id="265" r:id="rId6"/>
    <p:sldId id="307" r:id="rId7"/>
    <p:sldId id="267" r:id="rId8"/>
    <p:sldId id="320" r:id="rId9"/>
    <p:sldId id="321" r:id="rId10"/>
    <p:sldId id="325" r:id="rId11"/>
    <p:sldId id="326" r:id="rId12"/>
    <p:sldId id="270" r:id="rId13"/>
    <p:sldId id="312" r:id="rId14"/>
    <p:sldId id="319" r:id="rId15"/>
    <p:sldId id="313" r:id="rId16"/>
    <p:sldId id="314" r:id="rId17"/>
    <p:sldId id="315" r:id="rId18"/>
    <p:sldId id="322" r:id="rId19"/>
    <p:sldId id="323" r:id="rId20"/>
    <p:sldId id="300" r:id="rId21"/>
    <p:sldId id="311" r:id="rId22"/>
    <p:sldId id="306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9188" y="4174863"/>
            <a:ext cx="13789623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58720" cy="10287000"/>
          </a:xfrm>
          <a:custGeom>
            <a:avLst/>
            <a:gdLst/>
            <a:ahLst/>
            <a:cxnLst/>
            <a:rect l="l" t="t" r="r" b="b"/>
            <a:pathLst>
              <a:path w="2458720" h="10287000">
                <a:moveTo>
                  <a:pt x="0" y="10286994"/>
                </a:moveTo>
                <a:lnTo>
                  <a:pt x="0" y="0"/>
                </a:lnTo>
                <a:lnTo>
                  <a:pt x="2458720" y="0"/>
                </a:lnTo>
                <a:lnTo>
                  <a:pt x="2458720" y="10286994"/>
                </a:lnTo>
                <a:lnTo>
                  <a:pt x="0" y="10286994"/>
                </a:lnTo>
                <a:close/>
              </a:path>
            </a:pathLst>
          </a:custGeom>
          <a:solidFill>
            <a:srgbClr val="73C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458720" cy="2571750"/>
          </a:xfrm>
          <a:custGeom>
            <a:avLst/>
            <a:gdLst/>
            <a:ahLst/>
            <a:cxnLst/>
            <a:rect l="l" t="t" r="r" b="b"/>
            <a:pathLst>
              <a:path w="2458720" h="2571750">
                <a:moveTo>
                  <a:pt x="0" y="2571743"/>
                </a:moveTo>
                <a:lnTo>
                  <a:pt x="0" y="0"/>
                </a:lnTo>
                <a:lnTo>
                  <a:pt x="2458720" y="0"/>
                </a:lnTo>
                <a:lnTo>
                  <a:pt x="2458720" y="2571743"/>
                </a:lnTo>
                <a:lnTo>
                  <a:pt x="0" y="2571743"/>
                </a:lnTo>
                <a:close/>
              </a:path>
            </a:pathLst>
          </a:custGeom>
          <a:solidFill>
            <a:srgbClr val="FFFFFF">
              <a:alpha val="1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594" y="799182"/>
            <a:ext cx="1057275" cy="971550"/>
          </a:xfrm>
          <a:custGeom>
            <a:avLst/>
            <a:gdLst/>
            <a:ahLst/>
            <a:cxnLst/>
            <a:rect l="l" t="t" r="r" b="b"/>
            <a:pathLst>
              <a:path w="1057274" h="971550">
                <a:moveTo>
                  <a:pt x="1057275" y="971550"/>
                </a:moveTo>
                <a:lnTo>
                  <a:pt x="0" y="971550"/>
                </a:lnTo>
                <a:lnTo>
                  <a:pt x="0" y="0"/>
                </a:lnTo>
                <a:lnTo>
                  <a:pt x="1057275" y="0"/>
                </a:lnTo>
                <a:lnTo>
                  <a:pt x="1057275" y="971550"/>
                </a:lnTo>
                <a:close/>
              </a:path>
            </a:pathLst>
          </a:custGeom>
          <a:solidFill>
            <a:srgbClr val="73C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143494"/>
            <a:ext cx="2458720" cy="2552700"/>
          </a:xfrm>
          <a:custGeom>
            <a:avLst/>
            <a:gdLst/>
            <a:ahLst/>
            <a:cxnLst/>
            <a:rect l="l" t="t" r="r" b="b"/>
            <a:pathLst>
              <a:path w="2458720" h="2552700">
                <a:moveTo>
                  <a:pt x="1365583" y="12699"/>
                </a:moveTo>
                <a:lnTo>
                  <a:pt x="989633" y="12699"/>
                </a:lnTo>
                <a:lnTo>
                  <a:pt x="1005196" y="0"/>
                </a:lnTo>
                <a:lnTo>
                  <a:pt x="1350020" y="0"/>
                </a:lnTo>
                <a:lnTo>
                  <a:pt x="1365583" y="12699"/>
                </a:lnTo>
                <a:close/>
              </a:path>
              <a:path w="2458720" h="2552700">
                <a:moveTo>
                  <a:pt x="1442940" y="25399"/>
                </a:moveTo>
                <a:lnTo>
                  <a:pt x="912276" y="25399"/>
                </a:lnTo>
                <a:lnTo>
                  <a:pt x="927677" y="12699"/>
                </a:lnTo>
                <a:lnTo>
                  <a:pt x="1427539" y="12699"/>
                </a:lnTo>
                <a:lnTo>
                  <a:pt x="1442940" y="25399"/>
                </a:lnTo>
                <a:close/>
              </a:path>
              <a:path w="2458720" h="2552700">
                <a:moveTo>
                  <a:pt x="1488890" y="38099"/>
                </a:moveTo>
                <a:lnTo>
                  <a:pt x="866326" y="38099"/>
                </a:lnTo>
                <a:lnTo>
                  <a:pt x="881599" y="25399"/>
                </a:lnTo>
                <a:lnTo>
                  <a:pt x="1473617" y="25399"/>
                </a:lnTo>
                <a:lnTo>
                  <a:pt x="1488890" y="38099"/>
                </a:lnTo>
                <a:close/>
              </a:path>
              <a:path w="2458720" h="2552700">
                <a:moveTo>
                  <a:pt x="1549494" y="50799"/>
                </a:moveTo>
                <a:lnTo>
                  <a:pt x="805722" y="50799"/>
                </a:lnTo>
                <a:lnTo>
                  <a:pt x="820795" y="38099"/>
                </a:lnTo>
                <a:lnTo>
                  <a:pt x="1534420" y="38099"/>
                </a:lnTo>
                <a:lnTo>
                  <a:pt x="1549494" y="50799"/>
                </a:lnTo>
                <a:close/>
              </a:path>
              <a:path w="2458720" h="2552700">
                <a:moveTo>
                  <a:pt x="1579470" y="63499"/>
                </a:moveTo>
                <a:lnTo>
                  <a:pt x="775746" y="63499"/>
                </a:lnTo>
                <a:lnTo>
                  <a:pt x="790704" y="50799"/>
                </a:lnTo>
                <a:lnTo>
                  <a:pt x="1564512" y="50799"/>
                </a:lnTo>
                <a:lnTo>
                  <a:pt x="1579470" y="63499"/>
                </a:lnTo>
                <a:close/>
              </a:path>
              <a:path w="2458720" h="2552700">
                <a:moveTo>
                  <a:pt x="1623972" y="76199"/>
                </a:moveTo>
                <a:lnTo>
                  <a:pt x="731244" y="76199"/>
                </a:lnTo>
                <a:lnTo>
                  <a:pt x="746015" y="63499"/>
                </a:lnTo>
                <a:lnTo>
                  <a:pt x="1609201" y="63499"/>
                </a:lnTo>
                <a:lnTo>
                  <a:pt x="1623972" y="76199"/>
                </a:lnTo>
                <a:close/>
              </a:path>
              <a:path w="2458720" h="2552700">
                <a:moveTo>
                  <a:pt x="1653305" y="88899"/>
                </a:moveTo>
                <a:lnTo>
                  <a:pt x="701911" y="88899"/>
                </a:lnTo>
                <a:lnTo>
                  <a:pt x="716543" y="76199"/>
                </a:lnTo>
                <a:lnTo>
                  <a:pt x="1638673" y="76199"/>
                </a:lnTo>
                <a:lnTo>
                  <a:pt x="1653305" y="88899"/>
                </a:lnTo>
                <a:close/>
              </a:path>
              <a:path w="2458720" h="2552700">
                <a:moveTo>
                  <a:pt x="1682359" y="101599"/>
                </a:moveTo>
                <a:lnTo>
                  <a:pt x="672857" y="101599"/>
                </a:lnTo>
                <a:lnTo>
                  <a:pt x="687347" y="88899"/>
                </a:lnTo>
                <a:lnTo>
                  <a:pt x="1667868" y="88899"/>
                </a:lnTo>
                <a:lnTo>
                  <a:pt x="1682359" y="101599"/>
                </a:lnTo>
                <a:close/>
              </a:path>
              <a:path w="2458720" h="2552700">
                <a:moveTo>
                  <a:pt x="1711101" y="114299"/>
                </a:moveTo>
                <a:lnTo>
                  <a:pt x="644115" y="114299"/>
                </a:lnTo>
                <a:lnTo>
                  <a:pt x="658447" y="101599"/>
                </a:lnTo>
                <a:lnTo>
                  <a:pt x="1696769" y="101599"/>
                </a:lnTo>
                <a:lnTo>
                  <a:pt x="1711101" y="114299"/>
                </a:lnTo>
                <a:close/>
              </a:path>
              <a:path w="2458720" h="2552700">
                <a:moveTo>
                  <a:pt x="1739526" y="126999"/>
                </a:moveTo>
                <a:lnTo>
                  <a:pt x="615690" y="126999"/>
                </a:lnTo>
                <a:lnTo>
                  <a:pt x="629861" y="114299"/>
                </a:lnTo>
                <a:lnTo>
                  <a:pt x="1725355" y="114299"/>
                </a:lnTo>
                <a:lnTo>
                  <a:pt x="1739526" y="126999"/>
                </a:lnTo>
                <a:close/>
              </a:path>
              <a:path w="2458720" h="2552700">
                <a:moveTo>
                  <a:pt x="1767607" y="139699"/>
                </a:moveTo>
                <a:lnTo>
                  <a:pt x="587607" y="139699"/>
                </a:lnTo>
                <a:lnTo>
                  <a:pt x="601605" y="126999"/>
                </a:lnTo>
                <a:lnTo>
                  <a:pt x="1753610" y="126999"/>
                </a:lnTo>
                <a:lnTo>
                  <a:pt x="1767607" y="139699"/>
                </a:lnTo>
                <a:close/>
              </a:path>
              <a:path w="2458720" h="2552700">
                <a:moveTo>
                  <a:pt x="1809065" y="165099"/>
                </a:moveTo>
                <a:lnTo>
                  <a:pt x="546150" y="165099"/>
                </a:lnTo>
                <a:lnTo>
                  <a:pt x="573696" y="139699"/>
                </a:lnTo>
                <a:lnTo>
                  <a:pt x="1781517" y="139699"/>
                </a:lnTo>
                <a:lnTo>
                  <a:pt x="1809065" y="165099"/>
                </a:lnTo>
                <a:close/>
              </a:path>
              <a:path w="2458720" h="2552700">
                <a:moveTo>
                  <a:pt x="1836228" y="177799"/>
                </a:moveTo>
                <a:lnTo>
                  <a:pt x="518984" y="177799"/>
                </a:lnTo>
                <a:lnTo>
                  <a:pt x="532519" y="165099"/>
                </a:lnTo>
                <a:lnTo>
                  <a:pt x="1822695" y="165099"/>
                </a:lnTo>
                <a:lnTo>
                  <a:pt x="1836228" y="177799"/>
                </a:lnTo>
                <a:close/>
              </a:path>
              <a:path w="2458720" h="2552700">
                <a:moveTo>
                  <a:pt x="1889359" y="215899"/>
                </a:moveTo>
                <a:lnTo>
                  <a:pt x="465859" y="215899"/>
                </a:lnTo>
                <a:lnTo>
                  <a:pt x="478986" y="203199"/>
                </a:lnTo>
                <a:lnTo>
                  <a:pt x="505548" y="177799"/>
                </a:lnTo>
                <a:lnTo>
                  <a:pt x="1849665" y="177799"/>
                </a:lnTo>
                <a:lnTo>
                  <a:pt x="1876230" y="203199"/>
                </a:lnTo>
                <a:lnTo>
                  <a:pt x="1889359" y="215899"/>
                </a:lnTo>
                <a:close/>
              </a:path>
              <a:path w="2458720" h="2552700">
                <a:moveTo>
                  <a:pt x="1928081" y="241299"/>
                </a:moveTo>
                <a:lnTo>
                  <a:pt x="427136" y="241299"/>
                </a:lnTo>
                <a:lnTo>
                  <a:pt x="452841" y="215899"/>
                </a:lnTo>
                <a:lnTo>
                  <a:pt x="1902377" y="215899"/>
                </a:lnTo>
                <a:lnTo>
                  <a:pt x="1928081" y="241299"/>
                </a:lnTo>
                <a:close/>
              </a:path>
              <a:path w="2458720" h="2552700">
                <a:moveTo>
                  <a:pt x="1978124" y="279399"/>
                </a:moveTo>
                <a:lnTo>
                  <a:pt x="377093" y="279399"/>
                </a:lnTo>
                <a:lnTo>
                  <a:pt x="389427" y="266699"/>
                </a:lnTo>
                <a:lnTo>
                  <a:pt x="414450" y="241299"/>
                </a:lnTo>
                <a:lnTo>
                  <a:pt x="1940767" y="241299"/>
                </a:lnTo>
                <a:lnTo>
                  <a:pt x="1965790" y="266699"/>
                </a:lnTo>
                <a:lnTo>
                  <a:pt x="1978124" y="279399"/>
                </a:lnTo>
                <a:close/>
              </a:path>
              <a:path w="2458720" h="2552700">
                <a:moveTo>
                  <a:pt x="2037953" y="330199"/>
                </a:moveTo>
                <a:lnTo>
                  <a:pt x="317265" y="330199"/>
                </a:lnTo>
                <a:lnTo>
                  <a:pt x="328979" y="317499"/>
                </a:lnTo>
                <a:lnTo>
                  <a:pt x="340820" y="304799"/>
                </a:lnTo>
                <a:lnTo>
                  <a:pt x="352786" y="292099"/>
                </a:lnTo>
                <a:lnTo>
                  <a:pt x="364879" y="279399"/>
                </a:lnTo>
                <a:lnTo>
                  <a:pt x="1990339" y="279399"/>
                </a:lnTo>
                <a:lnTo>
                  <a:pt x="2002431" y="292099"/>
                </a:lnTo>
                <a:lnTo>
                  <a:pt x="2014397" y="304799"/>
                </a:lnTo>
                <a:lnTo>
                  <a:pt x="2026238" y="317499"/>
                </a:lnTo>
                <a:lnTo>
                  <a:pt x="2037953" y="330199"/>
                </a:lnTo>
                <a:close/>
              </a:path>
              <a:path w="2458720" h="2552700">
                <a:moveTo>
                  <a:pt x="2137335" y="431799"/>
                </a:moveTo>
                <a:lnTo>
                  <a:pt x="217879" y="431799"/>
                </a:lnTo>
                <a:lnTo>
                  <a:pt x="228366" y="419099"/>
                </a:lnTo>
                <a:lnTo>
                  <a:pt x="260675" y="380999"/>
                </a:lnTo>
                <a:lnTo>
                  <a:pt x="294229" y="342899"/>
                </a:lnTo>
                <a:lnTo>
                  <a:pt x="305681" y="330199"/>
                </a:lnTo>
                <a:lnTo>
                  <a:pt x="2049535" y="330199"/>
                </a:lnTo>
                <a:lnTo>
                  <a:pt x="2083490" y="368299"/>
                </a:lnTo>
                <a:lnTo>
                  <a:pt x="2116219" y="406399"/>
                </a:lnTo>
                <a:lnTo>
                  <a:pt x="2137335" y="431799"/>
                </a:lnTo>
                <a:close/>
              </a:path>
              <a:path w="2458720" h="2552700">
                <a:moveTo>
                  <a:pt x="1177693" y="2552699"/>
                </a:moveTo>
                <a:lnTo>
                  <a:pt x="1036399" y="2552699"/>
                </a:lnTo>
                <a:lnTo>
                  <a:pt x="1020785" y="2539999"/>
                </a:lnTo>
                <a:lnTo>
                  <a:pt x="943116" y="2539999"/>
                </a:lnTo>
                <a:lnTo>
                  <a:pt x="927677" y="2527299"/>
                </a:lnTo>
                <a:lnTo>
                  <a:pt x="881599" y="2527299"/>
                </a:lnTo>
                <a:lnTo>
                  <a:pt x="866326" y="2514599"/>
                </a:lnTo>
                <a:lnTo>
                  <a:pt x="835920" y="2514599"/>
                </a:lnTo>
                <a:lnTo>
                  <a:pt x="820795" y="2501899"/>
                </a:lnTo>
                <a:lnTo>
                  <a:pt x="790704" y="2501899"/>
                </a:lnTo>
                <a:lnTo>
                  <a:pt x="775746" y="2489199"/>
                </a:lnTo>
                <a:lnTo>
                  <a:pt x="760849" y="2489199"/>
                </a:lnTo>
                <a:lnTo>
                  <a:pt x="746015" y="2476499"/>
                </a:lnTo>
                <a:lnTo>
                  <a:pt x="731244" y="2476499"/>
                </a:lnTo>
                <a:lnTo>
                  <a:pt x="716543" y="2463799"/>
                </a:lnTo>
                <a:lnTo>
                  <a:pt x="687347" y="2463799"/>
                </a:lnTo>
                <a:lnTo>
                  <a:pt x="672857" y="2451099"/>
                </a:lnTo>
                <a:lnTo>
                  <a:pt x="658447" y="2451099"/>
                </a:lnTo>
                <a:lnTo>
                  <a:pt x="644115" y="2438399"/>
                </a:lnTo>
                <a:lnTo>
                  <a:pt x="629861" y="2438399"/>
                </a:lnTo>
                <a:lnTo>
                  <a:pt x="601605" y="2412999"/>
                </a:lnTo>
                <a:lnTo>
                  <a:pt x="587607" y="2412999"/>
                </a:lnTo>
                <a:lnTo>
                  <a:pt x="573696" y="2400299"/>
                </a:lnTo>
                <a:lnTo>
                  <a:pt x="559875" y="2400299"/>
                </a:lnTo>
                <a:lnTo>
                  <a:pt x="546150" y="2387599"/>
                </a:lnTo>
                <a:lnTo>
                  <a:pt x="532519" y="2387599"/>
                </a:lnTo>
                <a:lnTo>
                  <a:pt x="505548" y="2362199"/>
                </a:lnTo>
                <a:lnTo>
                  <a:pt x="492216" y="2362199"/>
                </a:lnTo>
                <a:lnTo>
                  <a:pt x="465859" y="2336799"/>
                </a:lnTo>
                <a:lnTo>
                  <a:pt x="452841" y="2336799"/>
                </a:lnTo>
                <a:lnTo>
                  <a:pt x="439933" y="2324099"/>
                </a:lnTo>
                <a:lnTo>
                  <a:pt x="414450" y="2298699"/>
                </a:lnTo>
                <a:lnTo>
                  <a:pt x="401879" y="2298699"/>
                </a:lnTo>
                <a:lnTo>
                  <a:pt x="389427" y="2285999"/>
                </a:lnTo>
                <a:lnTo>
                  <a:pt x="364879" y="2260599"/>
                </a:lnTo>
                <a:lnTo>
                  <a:pt x="352786" y="2260599"/>
                </a:lnTo>
                <a:lnTo>
                  <a:pt x="340820" y="2247899"/>
                </a:lnTo>
                <a:lnTo>
                  <a:pt x="328979" y="2235199"/>
                </a:lnTo>
                <a:lnTo>
                  <a:pt x="317265" y="2222499"/>
                </a:lnTo>
                <a:lnTo>
                  <a:pt x="305681" y="2209799"/>
                </a:lnTo>
                <a:lnTo>
                  <a:pt x="294229" y="2197099"/>
                </a:lnTo>
                <a:lnTo>
                  <a:pt x="282910" y="2197099"/>
                </a:lnTo>
                <a:lnTo>
                  <a:pt x="249766" y="2158999"/>
                </a:lnTo>
                <a:lnTo>
                  <a:pt x="217879" y="2120899"/>
                </a:lnTo>
                <a:lnTo>
                  <a:pt x="187294" y="2082799"/>
                </a:lnTo>
                <a:lnTo>
                  <a:pt x="158052" y="2044699"/>
                </a:lnTo>
                <a:lnTo>
                  <a:pt x="130190" y="2006599"/>
                </a:lnTo>
                <a:lnTo>
                  <a:pt x="103747" y="1968499"/>
                </a:lnTo>
                <a:lnTo>
                  <a:pt x="78761" y="1930399"/>
                </a:lnTo>
                <a:lnTo>
                  <a:pt x="55264" y="1892299"/>
                </a:lnTo>
                <a:lnTo>
                  <a:pt x="33287" y="1854199"/>
                </a:lnTo>
                <a:lnTo>
                  <a:pt x="12861" y="1803399"/>
                </a:lnTo>
                <a:lnTo>
                  <a:pt x="6402" y="1790699"/>
                </a:lnTo>
                <a:lnTo>
                  <a:pt x="0" y="1777999"/>
                </a:lnTo>
                <a:lnTo>
                  <a:pt x="0" y="774699"/>
                </a:lnTo>
                <a:lnTo>
                  <a:pt x="12861" y="736599"/>
                </a:lnTo>
                <a:lnTo>
                  <a:pt x="33287" y="698499"/>
                </a:lnTo>
                <a:lnTo>
                  <a:pt x="55264" y="660399"/>
                </a:lnTo>
                <a:lnTo>
                  <a:pt x="78761" y="622299"/>
                </a:lnTo>
                <a:lnTo>
                  <a:pt x="86926" y="596899"/>
                </a:lnTo>
                <a:lnTo>
                  <a:pt x="112402" y="558799"/>
                </a:lnTo>
                <a:lnTo>
                  <a:pt x="139320" y="520699"/>
                </a:lnTo>
                <a:lnTo>
                  <a:pt x="167647" y="482599"/>
                </a:lnTo>
                <a:lnTo>
                  <a:pt x="197343" y="444499"/>
                </a:lnTo>
                <a:lnTo>
                  <a:pt x="207538" y="431799"/>
                </a:lnTo>
                <a:lnTo>
                  <a:pt x="2147676" y="431799"/>
                </a:lnTo>
                <a:lnTo>
                  <a:pt x="2177822" y="469899"/>
                </a:lnTo>
                <a:lnTo>
                  <a:pt x="2206605" y="507999"/>
                </a:lnTo>
                <a:lnTo>
                  <a:pt x="2234001" y="546099"/>
                </a:lnTo>
                <a:lnTo>
                  <a:pt x="2259961" y="584199"/>
                </a:lnTo>
                <a:lnTo>
                  <a:pt x="2276454" y="622299"/>
                </a:lnTo>
                <a:lnTo>
                  <a:pt x="2284456" y="634999"/>
                </a:lnTo>
                <a:lnTo>
                  <a:pt x="2307450" y="673099"/>
                </a:lnTo>
                <a:lnTo>
                  <a:pt x="2328911" y="711199"/>
                </a:lnTo>
                <a:lnTo>
                  <a:pt x="2348815" y="749299"/>
                </a:lnTo>
                <a:lnTo>
                  <a:pt x="2355096" y="774699"/>
                </a:lnTo>
                <a:lnTo>
                  <a:pt x="2361200" y="787399"/>
                </a:lnTo>
                <a:lnTo>
                  <a:pt x="2378444" y="825499"/>
                </a:lnTo>
                <a:lnTo>
                  <a:pt x="2389037" y="863599"/>
                </a:lnTo>
                <a:lnTo>
                  <a:pt x="2394059" y="876299"/>
                </a:lnTo>
                <a:lnTo>
                  <a:pt x="2408026" y="914399"/>
                </a:lnTo>
                <a:lnTo>
                  <a:pt x="2416415" y="952499"/>
                </a:lnTo>
                <a:lnTo>
                  <a:pt x="2420330" y="965199"/>
                </a:lnTo>
                <a:lnTo>
                  <a:pt x="2424054" y="977899"/>
                </a:lnTo>
                <a:lnTo>
                  <a:pt x="2427592" y="990599"/>
                </a:lnTo>
                <a:lnTo>
                  <a:pt x="2430942" y="1003299"/>
                </a:lnTo>
                <a:lnTo>
                  <a:pt x="2434102" y="1028699"/>
                </a:lnTo>
                <a:lnTo>
                  <a:pt x="2437076" y="1041399"/>
                </a:lnTo>
                <a:lnTo>
                  <a:pt x="2439858" y="1054099"/>
                </a:lnTo>
                <a:lnTo>
                  <a:pt x="2442451" y="1066799"/>
                </a:lnTo>
                <a:lnTo>
                  <a:pt x="2444856" y="1092199"/>
                </a:lnTo>
                <a:lnTo>
                  <a:pt x="2447066" y="1104899"/>
                </a:lnTo>
                <a:lnTo>
                  <a:pt x="2449085" y="1117599"/>
                </a:lnTo>
                <a:lnTo>
                  <a:pt x="2450913" y="1130299"/>
                </a:lnTo>
                <a:lnTo>
                  <a:pt x="2452550" y="1142999"/>
                </a:lnTo>
                <a:lnTo>
                  <a:pt x="2453997" y="1168399"/>
                </a:lnTo>
                <a:lnTo>
                  <a:pt x="2455250" y="1181099"/>
                </a:lnTo>
                <a:lnTo>
                  <a:pt x="2456310" y="1193799"/>
                </a:lnTo>
                <a:lnTo>
                  <a:pt x="2457176" y="1206499"/>
                </a:lnTo>
                <a:lnTo>
                  <a:pt x="2457853" y="1231899"/>
                </a:lnTo>
                <a:lnTo>
                  <a:pt x="2458336" y="1244599"/>
                </a:lnTo>
                <a:lnTo>
                  <a:pt x="2458625" y="1257299"/>
                </a:lnTo>
                <a:lnTo>
                  <a:pt x="2458720" y="1269999"/>
                </a:lnTo>
                <a:lnTo>
                  <a:pt x="1177693" y="2552699"/>
                </a:lnTo>
                <a:close/>
              </a:path>
              <a:path w="2458720" h="2552700">
                <a:moveTo>
                  <a:pt x="1318817" y="2552699"/>
                </a:moveTo>
                <a:lnTo>
                  <a:pt x="1177693" y="2552699"/>
                </a:lnTo>
                <a:lnTo>
                  <a:pt x="2458720" y="1269999"/>
                </a:lnTo>
                <a:lnTo>
                  <a:pt x="2458625" y="1295399"/>
                </a:lnTo>
                <a:lnTo>
                  <a:pt x="2458336" y="1308099"/>
                </a:lnTo>
                <a:lnTo>
                  <a:pt x="2457853" y="1320799"/>
                </a:lnTo>
                <a:lnTo>
                  <a:pt x="2457176" y="1333499"/>
                </a:lnTo>
                <a:lnTo>
                  <a:pt x="2456310" y="1358899"/>
                </a:lnTo>
                <a:lnTo>
                  <a:pt x="2455250" y="1371599"/>
                </a:lnTo>
                <a:lnTo>
                  <a:pt x="2453997" y="1384299"/>
                </a:lnTo>
                <a:lnTo>
                  <a:pt x="2452550" y="1396999"/>
                </a:lnTo>
                <a:lnTo>
                  <a:pt x="2450913" y="1409699"/>
                </a:lnTo>
                <a:lnTo>
                  <a:pt x="2449085" y="1435099"/>
                </a:lnTo>
                <a:lnTo>
                  <a:pt x="2447066" y="1447799"/>
                </a:lnTo>
                <a:lnTo>
                  <a:pt x="2444856" y="1460499"/>
                </a:lnTo>
                <a:lnTo>
                  <a:pt x="2442451" y="1473199"/>
                </a:lnTo>
                <a:lnTo>
                  <a:pt x="2439858" y="1498599"/>
                </a:lnTo>
                <a:lnTo>
                  <a:pt x="2437076" y="1511299"/>
                </a:lnTo>
                <a:lnTo>
                  <a:pt x="2434102" y="1523999"/>
                </a:lnTo>
                <a:lnTo>
                  <a:pt x="2430942" y="1536699"/>
                </a:lnTo>
                <a:lnTo>
                  <a:pt x="2427592" y="1549399"/>
                </a:lnTo>
                <a:lnTo>
                  <a:pt x="2424054" y="1574799"/>
                </a:lnTo>
                <a:lnTo>
                  <a:pt x="2420330" y="1587499"/>
                </a:lnTo>
                <a:lnTo>
                  <a:pt x="2416415" y="1600199"/>
                </a:lnTo>
                <a:lnTo>
                  <a:pt x="2412313" y="1612899"/>
                </a:lnTo>
                <a:lnTo>
                  <a:pt x="2408026" y="1625599"/>
                </a:lnTo>
                <a:lnTo>
                  <a:pt x="2403555" y="1650999"/>
                </a:lnTo>
                <a:lnTo>
                  <a:pt x="2398899" y="1663699"/>
                </a:lnTo>
                <a:lnTo>
                  <a:pt x="2394059" y="1676399"/>
                </a:lnTo>
                <a:lnTo>
                  <a:pt x="2389037" y="1689099"/>
                </a:lnTo>
                <a:lnTo>
                  <a:pt x="2383833" y="1701799"/>
                </a:lnTo>
                <a:lnTo>
                  <a:pt x="2378444" y="1727199"/>
                </a:lnTo>
                <a:lnTo>
                  <a:pt x="2361200" y="1765299"/>
                </a:lnTo>
                <a:lnTo>
                  <a:pt x="2342356" y="1803399"/>
                </a:lnTo>
                <a:lnTo>
                  <a:pt x="2335720" y="1828799"/>
                </a:lnTo>
                <a:lnTo>
                  <a:pt x="2314775" y="1866899"/>
                </a:lnTo>
                <a:lnTo>
                  <a:pt x="2292288" y="1904999"/>
                </a:lnTo>
                <a:lnTo>
                  <a:pt x="2268290" y="1943099"/>
                </a:lnTo>
                <a:lnTo>
                  <a:pt x="2242818" y="1981199"/>
                </a:lnTo>
                <a:lnTo>
                  <a:pt x="2215894" y="2019299"/>
                </a:lnTo>
                <a:lnTo>
                  <a:pt x="2187568" y="2057399"/>
                </a:lnTo>
                <a:lnTo>
                  <a:pt x="2157872" y="2095499"/>
                </a:lnTo>
                <a:lnTo>
                  <a:pt x="2126848" y="2133599"/>
                </a:lnTo>
                <a:lnTo>
                  <a:pt x="2094539" y="2171699"/>
                </a:lnTo>
                <a:lnTo>
                  <a:pt x="2072304" y="2197099"/>
                </a:lnTo>
                <a:lnTo>
                  <a:pt x="2060986" y="2197099"/>
                </a:lnTo>
                <a:lnTo>
                  <a:pt x="2049535" y="2209799"/>
                </a:lnTo>
                <a:lnTo>
                  <a:pt x="2037953" y="2222499"/>
                </a:lnTo>
                <a:lnTo>
                  <a:pt x="2026238" y="2235199"/>
                </a:lnTo>
                <a:lnTo>
                  <a:pt x="2014397" y="2247899"/>
                </a:lnTo>
                <a:lnTo>
                  <a:pt x="2002431" y="2260599"/>
                </a:lnTo>
                <a:lnTo>
                  <a:pt x="1990339" y="2260599"/>
                </a:lnTo>
                <a:lnTo>
                  <a:pt x="1978124" y="2273299"/>
                </a:lnTo>
                <a:lnTo>
                  <a:pt x="1953338" y="2298699"/>
                </a:lnTo>
                <a:lnTo>
                  <a:pt x="1940767" y="2298699"/>
                </a:lnTo>
                <a:lnTo>
                  <a:pt x="1915284" y="2324099"/>
                </a:lnTo>
                <a:lnTo>
                  <a:pt x="1902377" y="2336799"/>
                </a:lnTo>
                <a:lnTo>
                  <a:pt x="1889359" y="2336799"/>
                </a:lnTo>
                <a:lnTo>
                  <a:pt x="1862999" y="2362199"/>
                </a:lnTo>
                <a:lnTo>
                  <a:pt x="1849665" y="2362199"/>
                </a:lnTo>
                <a:lnTo>
                  <a:pt x="1822695" y="2387599"/>
                </a:lnTo>
                <a:lnTo>
                  <a:pt x="1809065" y="2387599"/>
                </a:lnTo>
                <a:lnTo>
                  <a:pt x="1795339" y="2400299"/>
                </a:lnTo>
                <a:lnTo>
                  <a:pt x="1781517" y="2400299"/>
                </a:lnTo>
                <a:lnTo>
                  <a:pt x="1767607" y="2412999"/>
                </a:lnTo>
                <a:lnTo>
                  <a:pt x="1753610" y="2412999"/>
                </a:lnTo>
                <a:lnTo>
                  <a:pt x="1725355" y="2438399"/>
                </a:lnTo>
                <a:lnTo>
                  <a:pt x="1711101" y="2438399"/>
                </a:lnTo>
                <a:lnTo>
                  <a:pt x="1696769" y="2451099"/>
                </a:lnTo>
                <a:lnTo>
                  <a:pt x="1682359" y="2451099"/>
                </a:lnTo>
                <a:lnTo>
                  <a:pt x="1667868" y="2463799"/>
                </a:lnTo>
                <a:lnTo>
                  <a:pt x="1638673" y="2463799"/>
                </a:lnTo>
                <a:lnTo>
                  <a:pt x="1623972" y="2476499"/>
                </a:lnTo>
                <a:lnTo>
                  <a:pt x="1609201" y="2476499"/>
                </a:lnTo>
                <a:lnTo>
                  <a:pt x="1594367" y="2489199"/>
                </a:lnTo>
                <a:lnTo>
                  <a:pt x="1579470" y="2489199"/>
                </a:lnTo>
                <a:lnTo>
                  <a:pt x="1564512" y="2501899"/>
                </a:lnTo>
                <a:lnTo>
                  <a:pt x="1534420" y="2501899"/>
                </a:lnTo>
                <a:lnTo>
                  <a:pt x="1519296" y="2514599"/>
                </a:lnTo>
                <a:lnTo>
                  <a:pt x="1488890" y="2514599"/>
                </a:lnTo>
                <a:lnTo>
                  <a:pt x="1473617" y="2527299"/>
                </a:lnTo>
                <a:lnTo>
                  <a:pt x="1427539" y="2527299"/>
                </a:lnTo>
                <a:lnTo>
                  <a:pt x="1412100" y="2539999"/>
                </a:lnTo>
                <a:lnTo>
                  <a:pt x="1334431" y="2539999"/>
                </a:lnTo>
                <a:lnTo>
                  <a:pt x="1318817" y="2552699"/>
                </a:lnTo>
                <a:close/>
              </a:path>
              <a:path w="2458720" h="2552700">
                <a:moveTo>
                  <a:pt x="2458720" y="2552699"/>
                </a:moveTo>
                <a:lnTo>
                  <a:pt x="1318817" y="2552699"/>
                </a:lnTo>
                <a:lnTo>
                  <a:pt x="1334431" y="2539999"/>
                </a:lnTo>
                <a:lnTo>
                  <a:pt x="1412100" y="2539999"/>
                </a:lnTo>
                <a:lnTo>
                  <a:pt x="1427539" y="2527299"/>
                </a:lnTo>
                <a:lnTo>
                  <a:pt x="1473617" y="2527299"/>
                </a:lnTo>
                <a:lnTo>
                  <a:pt x="1488890" y="2514599"/>
                </a:lnTo>
                <a:lnTo>
                  <a:pt x="1519296" y="2514599"/>
                </a:lnTo>
                <a:lnTo>
                  <a:pt x="1534420" y="2501899"/>
                </a:lnTo>
                <a:lnTo>
                  <a:pt x="1564512" y="2501899"/>
                </a:lnTo>
                <a:lnTo>
                  <a:pt x="1579470" y="2489199"/>
                </a:lnTo>
                <a:lnTo>
                  <a:pt x="1594367" y="2489199"/>
                </a:lnTo>
                <a:lnTo>
                  <a:pt x="1609201" y="2476499"/>
                </a:lnTo>
                <a:lnTo>
                  <a:pt x="1623972" y="2476499"/>
                </a:lnTo>
                <a:lnTo>
                  <a:pt x="1638673" y="2463799"/>
                </a:lnTo>
                <a:lnTo>
                  <a:pt x="1667868" y="2463799"/>
                </a:lnTo>
                <a:lnTo>
                  <a:pt x="1682359" y="2451099"/>
                </a:lnTo>
                <a:lnTo>
                  <a:pt x="1696769" y="2451099"/>
                </a:lnTo>
                <a:lnTo>
                  <a:pt x="1711101" y="2438399"/>
                </a:lnTo>
                <a:lnTo>
                  <a:pt x="1725355" y="2438399"/>
                </a:lnTo>
                <a:lnTo>
                  <a:pt x="1753610" y="2412999"/>
                </a:lnTo>
                <a:lnTo>
                  <a:pt x="1767607" y="2412999"/>
                </a:lnTo>
                <a:lnTo>
                  <a:pt x="1781517" y="2400299"/>
                </a:lnTo>
                <a:lnTo>
                  <a:pt x="1795339" y="2400299"/>
                </a:lnTo>
                <a:lnTo>
                  <a:pt x="1809065" y="2387599"/>
                </a:lnTo>
                <a:lnTo>
                  <a:pt x="1822695" y="2387599"/>
                </a:lnTo>
                <a:lnTo>
                  <a:pt x="1849665" y="2362199"/>
                </a:lnTo>
                <a:lnTo>
                  <a:pt x="1862999" y="2362199"/>
                </a:lnTo>
                <a:lnTo>
                  <a:pt x="1889359" y="2336799"/>
                </a:lnTo>
                <a:lnTo>
                  <a:pt x="1902377" y="2336799"/>
                </a:lnTo>
                <a:lnTo>
                  <a:pt x="1915284" y="2324099"/>
                </a:lnTo>
                <a:lnTo>
                  <a:pt x="1940767" y="2298699"/>
                </a:lnTo>
                <a:lnTo>
                  <a:pt x="1953338" y="2298699"/>
                </a:lnTo>
                <a:lnTo>
                  <a:pt x="1978124" y="2273299"/>
                </a:lnTo>
                <a:lnTo>
                  <a:pt x="1990339" y="2260599"/>
                </a:lnTo>
                <a:lnTo>
                  <a:pt x="2002431" y="2260599"/>
                </a:lnTo>
                <a:lnTo>
                  <a:pt x="2037953" y="2222499"/>
                </a:lnTo>
                <a:lnTo>
                  <a:pt x="2060986" y="2197099"/>
                </a:lnTo>
                <a:lnTo>
                  <a:pt x="2072304" y="2197099"/>
                </a:lnTo>
                <a:lnTo>
                  <a:pt x="2105449" y="2158999"/>
                </a:lnTo>
                <a:lnTo>
                  <a:pt x="2137335" y="2120899"/>
                </a:lnTo>
                <a:lnTo>
                  <a:pt x="2167922" y="2082799"/>
                </a:lnTo>
                <a:lnTo>
                  <a:pt x="2197162" y="2044699"/>
                </a:lnTo>
                <a:lnTo>
                  <a:pt x="2225026" y="2006599"/>
                </a:lnTo>
                <a:lnTo>
                  <a:pt x="2251470" y="1968499"/>
                </a:lnTo>
                <a:lnTo>
                  <a:pt x="2276454" y="1930399"/>
                </a:lnTo>
                <a:lnTo>
                  <a:pt x="2299952" y="1892299"/>
                </a:lnTo>
                <a:lnTo>
                  <a:pt x="2321929" y="1854199"/>
                </a:lnTo>
                <a:lnTo>
                  <a:pt x="2342356" y="1803399"/>
                </a:lnTo>
                <a:lnTo>
                  <a:pt x="2348815" y="1790699"/>
                </a:lnTo>
                <a:lnTo>
                  <a:pt x="2367129" y="1752599"/>
                </a:lnTo>
                <a:lnTo>
                  <a:pt x="2383833" y="1701799"/>
                </a:lnTo>
                <a:lnTo>
                  <a:pt x="2389037" y="1689099"/>
                </a:lnTo>
                <a:lnTo>
                  <a:pt x="2394059" y="1676399"/>
                </a:lnTo>
                <a:lnTo>
                  <a:pt x="2398899" y="1663699"/>
                </a:lnTo>
                <a:lnTo>
                  <a:pt x="2403555" y="1650999"/>
                </a:lnTo>
                <a:lnTo>
                  <a:pt x="2408026" y="1625599"/>
                </a:lnTo>
                <a:lnTo>
                  <a:pt x="2412313" y="1612899"/>
                </a:lnTo>
                <a:lnTo>
                  <a:pt x="2416415" y="1600199"/>
                </a:lnTo>
                <a:lnTo>
                  <a:pt x="2420330" y="1587499"/>
                </a:lnTo>
                <a:lnTo>
                  <a:pt x="2424054" y="1574799"/>
                </a:lnTo>
                <a:lnTo>
                  <a:pt x="2427592" y="1549399"/>
                </a:lnTo>
                <a:lnTo>
                  <a:pt x="2430942" y="1536699"/>
                </a:lnTo>
                <a:lnTo>
                  <a:pt x="2434102" y="1523999"/>
                </a:lnTo>
                <a:lnTo>
                  <a:pt x="2437076" y="1511299"/>
                </a:lnTo>
                <a:lnTo>
                  <a:pt x="2439858" y="1498599"/>
                </a:lnTo>
                <a:lnTo>
                  <a:pt x="2442451" y="1473199"/>
                </a:lnTo>
                <a:lnTo>
                  <a:pt x="2444856" y="1460499"/>
                </a:lnTo>
                <a:lnTo>
                  <a:pt x="2447066" y="1447799"/>
                </a:lnTo>
                <a:lnTo>
                  <a:pt x="2449085" y="1435099"/>
                </a:lnTo>
                <a:lnTo>
                  <a:pt x="2450913" y="1409699"/>
                </a:lnTo>
                <a:lnTo>
                  <a:pt x="2452550" y="1396999"/>
                </a:lnTo>
                <a:lnTo>
                  <a:pt x="2453997" y="1384299"/>
                </a:lnTo>
                <a:lnTo>
                  <a:pt x="2455250" y="1371599"/>
                </a:lnTo>
                <a:lnTo>
                  <a:pt x="2456310" y="1358899"/>
                </a:lnTo>
                <a:lnTo>
                  <a:pt x="2457176" y="1333499"/>
                </a:lnTo>
                <a:lnTo>
                  <a:pt x="2457853" y="1320799"/>
                </a:lnTo>
                <a:lnTo>
                  <a:pt x="2458336" y="1308099"/>
                </a:lnTo>
                <a:lnTo>
                  <a:pt x="2458625" y="1295399"/>
                </a:lnTo>
                <a:lnTo>
                  <a:pt x="2458720" y="1269999"/>
                </a:lnTo>
                <a:lnTo>
                  <a:pt x="2458720" y="2552699"/>
                </a:lnTo>
                <a:close/>
              </a:path>
            </a:pathLst>
          </a:custGeom>
          <a:solidFill>
            <a:srgbClr val="FFFFFF">
              <a:alpha val="1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94178" y="5941191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4" h="962025">
                <a:moveTo>
                  <a:pt x="481012" y="962024"/>
                </a:moveTo>
                <a:lnTo>
                  <a:pt x="433865" y="959708"/>
                </a:lnTo>
                <a:lnTo>
                  <a:pt x="387172" y="952781"/>
                </a:lnTo>
                <a:lnTo>
                  <a:pt x="341382" y="941311"/>
                </a:lnTo>
                <a:lnTo>
                  <a:pt x="296937" y="925409"/>
                </a:lnTo>
                <a:lnTo>
                  <a:pt x="254264" y="905228"/>
                </a:lnTo>
                <a:lnTo>
                  <a:pt x="213776" y="880960"/>
                </a:lnTo>
                <a:lnTo>
                  <a:pt x="175861" y="852840"/>
                </a:lnTo>
                <a:lnTo>
                  <a:pt x="140885" y="821139"/>
                </a:lnTo>
                <a:lnTo>
                  <a:pt x="109184" y="786164"/>
                </a:lnTo>
                <a:lnTo>
                  <a:pt x="81065" y="748249"/>
                </a:lnTo>
                <a:lnTo>
                  <a:pt x="56797" y="707759"/>
                </a:lnTo>
                <a:lnTo>
                  <a:pt x="36614" y="665087"/>
                </a:lnTo>
                <a:lnTo>
                  <a:pt x="20712" y="620642"/>
                </a:lnTo>
                <a:lnTo>
                  <a:pt x="9242" y="574852"/>
                </a:lnTo>
                <a:lnTo>
                  <a:pt x="2316" y="528159"/>
                </a:lnTo>
                <a:lnTo>
                  <a:pt x="0" y="481012"/>
                </a:lnTo>
                <a:lnTo>
                  <a:pt x="579" y="457410"/>
                </a:lnTo>
                <a:lnTo>
                  <a:pt x="5205" y="410433"/>
                </a:lnTo>
                <a:lnTo>
                  <a:pt x="14415" y="364136"/>
                </a:lnTo>
                <a:lnTo>
                  <a:pt x="28117" y="318963"/>
                </a:lnTo>
                <a:lnTo>
                  <a:pt x="46182" y="275353"/>
                </a:lnTo>
                <a:lnTo>
                  <a:pt x="68434" y="233722"/>
                </a:lnTo>
                <a:lnTo>
                  <a:pt x="94659" y="194473"/>
                </a:lnTo>
                <a:lnTo>
                  <a:pt x="124605" y="157983"/>
                </a:lnTo>
                <a:lnTo>
                  <a:pt x="157983" y="124605"/>
                </a:lnTo>
                <a:lnTo>
                  <a:pt x="194473" y="94659"/>
                </a:lnTo>
                <a:lnTo>
                  <a:pt x="233722" y="68434"/>
                </a:lnTo>
                <a:lnTo>
                  <a:pt x="275353" y="46182"/>
                </a:lnTo>
                <a:lnTo>
                  <a:pt x="318963" y="28117"/>
                </a:lnTo>
                <a:lnTo>
                  <a:pt x="364136" y="14415"/>
                </a:lnTo>
                <a:lnTo>
                  <a:pt x="410433" y="5205"/>
                </a:lnTo>
                <a:lnTo>
                  <a:pt x="457410" y="579"/>
                </a:lnTo>
                <a:lnTo>
                  <a:pt x="481012" y="0"/>
                </a:lnTo>
                <a:lnTo>
                  <a:pt x="504614" y="579"/>
                </a:lnTo>
                <a:lnTo>
                  <a:pt x="551591" y="5205"/>
                </a:lnTo>
                <a:lnTo>
                  <a:pt x="597888" y="14415"/>
                </a:lnTo>
                <a:lnTo>
                  <a:pt x="643061" y="28117"/>
                </a:lnTo>
                <a:lnTo>
                  <a:pt x="686671" y="46182"/>
                </a:lnTo>
                <a:lnTo>
                  <a:pt x="728302" y="68434"/>
                </a:lnTo>
                <a:lnTo>
                  <a:pt x="767551" y="94659"/>
                </a:lnTo>
                <a:lnTo>
                  <a:pt x="804041" y="124605"/>
                </a:lnTo>
                <a:lnTo>
                  <a:pt x="837419" y="157983"/>
                </a:lnTo>
                <a:lnTo>
                  <a:pt x="867365" y="194473"/>
                </a:lnTo>
                <a:lnTo>
                  <a:pt x="893591" y="233722"/>
                </a:lnTo>
                <a:lnTo>
                  <a:pt x="915842" y="275353"/>
                </a:lnTo>
                <a:lnTo>
                  <a:pt x="933906" y="318963"/>
                </a:lnTo>
                <a:lnTo>
                  <a:pt x="947609" y="364136"/>
                </a:lnTo>
                <a:lnTo>
                  <a:pt x="956817" y="410433"/>
                </a:lnTo>
                <a:lnTo>
                  <a:pt x="961445" y="457410"/>
                </a:lnTo>
                <a:lnTo>
                  <a:pt x="962024" y="481012"/>
                </a:lnTo>
                <a:lnTo>
                  <a:pt x="961445" y="504614"/>
                </a:lnTo>
                <a:lnTo>
                  <a:pt x="956817" y="551591"/>
                </a:lnTo>
                <a:lnTo>
                  <a:pt x="947609" y="597888"/>
                </a:lnTo>
                <a:lnTo>
                  <a:pt x="933906" y="643061"/>
                </a:lnTo>
                <a:lnTo>
                  <a:pt x="915842" y="686671"/>
                </a:lnTo>
                <a:lnTo>
                  <a:pt x="893591" y="728302"/>
                </a:lnTo>
                <a:lnTo>
                  <a:pt x="867365" y="767551"/>
                </a:lnTo>
                <a:lnTo>
                  <a:pt x="837419" y="804041"/>
                </a:lnTo>
                <a:lnTo>
                  <a:pt x="804041" y="837419"/>
                </a:lnTo>
                <a:lnTo>
                  <a:pt x="767551" y="867365"/>
                </a:lnTo>
                <a:lnTo>
                  <a:pt x="728301" y="893591"/>
                </a:lnTo>
                <a:lnTo>
                  <a:pt x="686671" y="915842"/>
                </a:lnTo>
                <a:lnTo>
                  <a:pt x="643061" y="933906"/>
                </a:lnTo>
                <a:lnTo>
                  <a:pt x="597888" y="947609"/>
                </a:lnTo>
                <a:lnTo>
                  <a:pt x="551591" y="956817"/>
                </a:lnTo>
                <a:lnTo>
                  <a:pt x="504614" y="961445"/>
                </a:lnTo>
                <a:lnTo>
                  <a:pt x="481012" y="962024"/>
                </a:lnTo>
                <a:close/>
              </a:path>
            </a:pathLst>
          </a:custGeom>
          <a:solidFill>
            <a:srgbClr val="73C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571749"/>
            <a:ext cx="2454910" cy="7580630"/>
          </a:xfrm>
          <a:custGeom>
            <a:avLst/>
            <a:gdLst/>
            <a:ahLst/>
            <a:cxnLst/>
            <a:rect l="l" t="t" r="r" b="b"/>
            <a:pathLst>
              <a:path w="2454910" h="7580630">
                <a:moveTo>
                  <a:pt x="2452459" y="1266837"/>
                </a:moveTo>
                <a:lnTo>
                  <a:pt x="1185646" y="0"/>
                </a:lnTo>
                <a:lnTo>
                  <a:pt x="0" y="1185684"/>
                </a:lnTo>
                <a:lnTo>
                  <a:pt x="0" y="1347990"/>
                </a:lnTo>
                <a:lnTo>
                  <a:pt x="1185646" y="2533650"/>
                </a:lnTo>
                <a:lnTo>
                  <a:pt x="2452459" y="1266837"/>
                </a:lnTo>
                <a:close/>
              </a:path>
              <a:path w="2454910" h="7580630">
                <a:moveTo>
                  <a:pt x="2454579" y="5125682"/>
                </a:moveTo>
                <a:lnTo>
                  <a:pt x="0" y="5125682"/>
                </a:lnTo>
                <a:lnTo>
                  <a:pt x="0" y="7580300"/>
                </a:lnTo>
                <a:lnTo>
                  <a:pt x="2454579" y="5125682"/>
                </a:lnTo>
                <a:close/>
              </a:path>
            </a:pathLst>
          </a:custGeom>
          <a:solidFill>
            <a:srgbClr val="FFFFFF">
              <a:alpha val="1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676400"/>
          </a:xfrm>
          <a:custGeom>
            <a:avLst/>
            <a:gdLst/>
            <a:ahLst/>
            <a:cxnLst/>
            <a:rect l="l" t="t" r="r" b="b"/>
            <a:pathLst>
              <a:path w="18288000" h="1676400">
                <a:moveTo>
                  <a:pt x="18288000" y="1676400"/>
                </a:moveTo>
                <a:lnTo>
                  <a:pt x="0" y="1676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676400"/>
                </a:lnTo>
                <a:close/>
              </a:path>
            </a:pathLst>
          </a:custGeom>
          <a:solidFill>
            <a:srgbClr val="73C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98879" y="4834254"/>
            <a:ext cx="2690495" cy="619760"/>
          </a:xfrm>
          <a:custGeom>
            <a:avLst/>
            <a:gdLst/>
            <a:ahLst/>
            <a:cxnLst/>
            <a:rect l="l" t="t" r="r" b="b"/>
            <a:pathLst>
              <a:path w="2690495" h="619760">
                <a:moveTo>
                  <a:pt x="2690241" y="310667"/>
                </a:moveTo>
                <a:lnTo>
                  <a:pt x="2686875" y="264922"/>
                </a:lnTo>
                <a:lnTo>
                  <a:pt x="2677109" y="221208"/>
                </a:lnTo>
                <a:lnTo>
                  <a:pt x="2661424" y="180009"/>
                </a:lnTo>
                <a:lnTo>
                  <a:pt x="2640292" y="141820"/>
                </a:lnTo>
                <a:lnTo>
                  <a:pt x="2614206" y="107137"/>
                </a:lnTo>
                <a:lnTo>
                  <a:pt x="2583637" y="76441"/>
                </a:lnTo>
                <a:lnTo>
                  <a:pt x="2549080" y="50228"/>
                </a:lnTo>
                <a:lnTo>
                  <a:pt x="2511006" y="28994"/>
                </a:lnTo>
                <a:lnTo>
                  <a:pt x="2469908" y="13208"/>
                </a:lnTo>
                <a:lnTo>
                  <a:pt x="2426271" y="3390"/>
                </a:lnTo>
                <a:lnTo>
                  <a:pt x="2380551" y="0"/>
                </a:lnTo>
                <a:lnTo>
                  <a:pt x="2155025" y="0"/>
                </a:lnTo>
                <a:lnTo>
                  <a:pt x="2155025" y="863"/>
                </a:lnTo>
                <a:lnTo>
                  <a:pt x="619366" y="863"/>
                </a:lnTo>
                <a:lnTo>
                  <a:pt x="619366" y="0"/>
                </a:lnTo>
                <a:lnTo>
                  <a:pt x="309689" y="0"/>
                </a:lnTo>
                <a:lnTo>
                  <a:pt x="263969" y="3365"/>
                </a:lnTo>
                <a:lnTo>
                  <a:pt x="220332" y="13131"/>
                </a:lnTo>
                <a:lnTo>
                  <a:pt x="179235" y="28829"/>
                </a:lnTo>
                <a:lnTo>
                  <a:pt x="141160" y="49974"/>
                </a:lnTo>
                <a:lnTo>
                  <a:pt x="106603" y="76073"/>
                </a:lnTo>
                <a:lnTo>
                  <a:pt x="76034" y="106641"/>
                </a:lnTo>
                <a:lnTo>
                  <a:pt x="49949" y="141224"/>
                </a:lnTo>
                <a:lnTo>
                  <a:pt x="28816" y="179298"/>
                </a:lnTo>
                <a:lnTo>
                  <a:pt x="13131" y="220421"/>
                </a:lnTo>
                <a:lnTo>
                  <a:pt x="3365" y="264083"/>
                </a:lnTo>
                <a:lnTo>
                  <a:pt x="0" y="309803"/>
                </a:lnTo>
                <a:lnTo>
                  <a:pt x="3365" y="355536"/>
                </a:lnTo>
                <a:lnTo>
                  <a:pt x="13131" y="399199"/>
                </a:lnTo>
                <a:lnTo>
                  <a:pt x="28816" y="440321"/>
                </a:lnTo>
                <a:lnTo>
                  <a:pt x="49949" y="478396"/>
                </a:lnTo>
                <a:lnTo>
                  <a:pt x="76034" y="512978"/>
                </a:lnTo>
                <a:lnTo>
                  <a:pt x="106603" y="543547"/>
                </a:lnTo>
                <a:lnTo>
                  <a:pt x="141160" y="569645"/>
                </a:lnTo>
                <a:lnTo>
                  <a:pt x="179235" y="590791"/>
                </a:lnTo>
                <a:lnTo>
                  <a:pt x="220332" y="606488"/>
                </a:lnTo>
                <a:lnTo>
                  <a:pt x="263969" y="616254"/>
                </a:lnTo>
                <a:lnTo>
                  <a:pt x="309689" y="619620"/>
                </a:lnTo>
                <a:lnTo>
                  <a:pt x="2380551" y="619620"/>
                </a:lnTo>
                <a:lnTo>
                  <a:pt x="2426271" y="616280"/>
                </a:lnTo>
                <a:lnTo>
                  <a:pt x="2469908" y="606552"/>
                </a:lnTo>
                <a:lnTo>
                  <a:pt x="2511006" y="590943"/>
                </a:lnTo>
                <a:lnTo>
                  <a:pt x="2549080" y="569912"/>
                </a:lnTo>
                <a:lnTo>
                  <a:pt x="2583637" y="543928"/>
                </a:lnTo>
                <a:lnTo>
                  <a:pt x="2614206" y="513461"/>
                </a:lnTo>
                <a:lnTo>
                  <a:pt x="2640292" y="479005"/>
                </a:lnTo>
                <a:lnTo>
                  <a:pt x="2661424" y="441020"/>
                </a:lnTo>
                <a:lnTo>
                  <a:pt x="2677109" y="399986"/>
                </a:lnTo>
                <a:lnTo>
                  <a:pt x="2686875" y="356387"/>
                </a:lnTo>
                <a:lnTo>
                  <a:pt x="2690241" y="310667"/>
                </a:lnTo>
                <a:close/>
              </a:path>
            </a:pathLst>
          </a:custGeom>
          <a:solidFill>
            <a:srgbClr val="73C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2386" y="4050352"/>
            <a:ext cx="15703226" cy="168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9257" y="2628761"/>
            <a:ext cx="7840344" cy="427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129530" cy="10288270"/>
            <a:chOff x="0" y="0"/>
            <a:chExt cx="5129530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845560" cy="10287000"/>
            </a:xfrm>
            <a:custGeom>
              <a:avLst/>
              <a:gdLst/>
              <a:ahLst/>
              <a:cxnLst/>
              <a:rect l="l" t="t" r="r" b="b"/>
              <a:pathLst>
                <a:path w="3845560" h="10287000">
                  <a:moveTo>
                    <a:pt x="0" y="10287000"/>
                  </a:moveTo>
                  <a:lnTo>
                    <a:pt x="0" y="0"/>
                  </a:lnTo>
                  <a:lnTo>
                    <a:pt x="3845326" y="0"/>
                  </a:lnTo>
                  <a:lnTo>
                    <a:pt x="3845326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0" y="11"/>
              <a:ext cx="3848100" cy="5143500"/>
            </a:xfrm>
            <a:custGeom>
              <a:avLst/>
              <a:gdLst/>
              <a:ahLst/>
              <a:cxnLst/>
              <a:rect l="l" t="t" r="r" b="b"/>
              <a:pathLst>
                <a:path w="3848100" h="5143500">
                  <a:moveTo>
                    <a:pt x="1285849" y="2571737"/>
                  </a:moveTo>
                  <a:lnTo>
                    <a:pt x="1237640" y="2572626"/>
                  </a:lnTo>
                  <a:lnTo>
                    <a:pt x="1189888" y="2575268"/>
                  </a:lnTo>
                  <a:lnTo>
                    <a:pt x="1142606" y="2579636"/>
                  </a:lnTo>
                  <a:lnTo>
                    <a:pt x="1095832" y="2585682"/>
                  </a:lnTo>
                  <a:lnTo>
                    <a:pt x="1049604" y="2593403"/>
                  </a:lnTo>
                  <a:lnTo>
                    <a:pt x="1003947" y="2602738"/>
                  </a:lnTo>
                  <a:lnTo>
                    <a:pt x="958900" y="2613685"/>
                  </a:lnTo>
                  <a:lnTo>
                    <a:pt x="914476" y="2626182"/>
                  </a:lnTo>
                  <a:lnTo>
                    <a:pt x="870724" y="2640228"/>
                  </a:lnTo>
                  <a:lnTo>
                    <a:pt x="827671" y="2655773"/>
                  </a:lnTo>
                  <a:lnTo>
                    <a:pt x="785342" y="2672791"/>
                  </a:lnTo>
                  <a:lnTo>
                    <a:pt x="743775" y="2691257"/>
                  </a:lnTo>
                  <a:lnTo>
                    <a:pt x="702983" y="2711132"/>
                  </a:lnTo>
                  <a:lnTo>
                    <a:pt x="663028" y="2732379"/>
                  </a:lnTo>
                  <a:lnTo>
                    <a:pt x="623912" y="2754985"/>
                  </a:lnTo>
                  <a:lnTo>
                    <a:pt x="585698" y="2778912"/>
                  </a:lnTo>
                  <a:lnTo>
                    <a:pt x="548386" y="2804122"/>
                  </a:lnTo>
                  <a:lnTo>
                    <a:pt x="512013" y="2830576"/>
                  </a:lnTo>
                  <a:lnTo>
                    <a:pt x="476618" y="2858274"/>
                  </a:lnTo>
                  <a:lnTo>
                    <a:pt x="442239" y="2887154"/>
                  </a:lnTo>
                  <a:lnTo>
                    <a:pt x="408889" y="2917202"/>
                  </a:lnTo>
                  <a:lnTo>
                    <a:pt x="376618" y="2948368"/>
                  </a:lnTo>
                  <a:lnTo>
                    <a:pt x="345440" y="2980652"/>
                  </a:lnTo>
                  <a:lnTo>
                    <a:pt x="315391" y="3014002"/>
                  </a:lnTo>
                  <a:lnTo>
                    <a:pt x="286512" y="3048381"/>
                  </a:lnTo>
                  <a:lnTo>
                    <a:pt x="258826" y="3083776"/>
                  </a:lnTo>
                  <a:lnTo>
                    <a:pt x="232359" y="3120148"/>
                  </a:lnTo>
                  <a:lnTo>
                    <a:pt x="207162" y="3157461"/>
                  </a:lnTo>
                  <a:lnTo>
                    <a:pt x="183235" y="3195688"/>
                  </a:lnTo>
                  <a:lnTo>
                    <a:pt x="160629" y="3234791"/>
                  </a:lnTo>
                  <a:lnTo>
                    <a:pt x="139382" y="3274758"/>
                  </a:lnTo>
                  <a:lnTo>
                    <a:pt x="119507" y="3315538"/>
                  </a:lnTo>
                  <a:lnTo>
                    <a:pt x="101041" y="3357105"/>
                  </a:lnTo>
                  <a:lnTo>
                    <a:pt x="84023" y="3399447"/>
                  </a:lnTo>
                  <a:lnTo>
                    <a:pt x="68478" y="3442500"/>
                  </a:lnTo>
                  <a:lnTo>
                    <a:pt x="54444" y="3486251"/>
                  </a:lnTo>
                  <a:lnTo>
                    <a:pt x="41935" y="3530676"/>
                  </a:lnTo>
                  <a:lnTo>
                    <a:pt x="30988" y="3575735"/>
                  </a:lnTo>
                  <a:lnTo>
                    <a:pt x="21653" y="3621392"/>
                  </a:lnTo>
                  <a:lnTo>
                    <a:pt x="13944" y="3667620"/>
                  </a:lnTo>
                  <a:lnTo>
                    <a:pt x="7886" y="3714394"/>
                  </a:lnTo>
                  <a:lnTo>
                    <a:pt x="3517" y="3761676"/>
                  </a:lnTo>
                  <a:lnTo>
                    <a:pt x="889" y="3809428"/>
                  </a:lnTo>
                  <a:lnTo>
                    <a:pt x="0" y="3857637"/>
                  </a:lnTo>
                  <a:lnTo>
                    <a:pt x="889" y="3905847"/>
                  </a:lnTo>
                  <a:lnTo>
                    <a:pt x="3517" y="3953599"/>
                  </a:lnTo>
                  <a:lnTo>
                    <a:pt x="7886" y="4000881"/>
                  </a:lnTo>
                  <a:lnTo>
                    <a:pt x="13944" y="4047655"/>
                  </a:lnTo>
                  <a:lnTo>
                    <a:pt x="21653" y="4093883"/>
                  </a:lnTo>
                  <a:lnTo>
                    <a:pt x="30988" y="4139539"/>
                  </a:lnTo>
                  <a:lnTo>
                    <a:pt x="41935" y="4184586"/>
                  </a:lnTo>
                  <a:lnTo>
                    <a:pt x="54444" y="4229011"/>
                  </a:lnTo>
                  <a:lnTo>
                    <a:pt x="68478" y="4272762"/>
                  </a:lnTo>
                  <a:lnTo>
                    <a:pt x="84023" y="4315815"/>
                  </a:lnTo>
                  <a:lnTo>
                    <a:pt x="101041" y="4358144"/>
                  </a:lnTo>
                  <a:lnTo>
                    <a:pt x="119507" y="4399724"/>
                  </a:lnTo>
                  <a:lnTo>
                    <a:pt x="139382" y="4440504"/>
                  </a:lnTo>
                  <a:lnTo>
                    <a:pt x="160629" y="4480458"/>
                  </a:lnTo>
                  <a:lnTo>
                    <a:pt x="183235" y="4519574"/>
                  </a:lnTo>
                  <a:lnTo>
                    <a:pt x="207162" y="4557801"/>
                  </a:lnTo>
                  <a:lnTo>
                    <a:pt x="232359" y="4595114"/>
                  </a:lnTo>
                  <a:lnTo>
                    <a:pt x="258826" y="4631474"/>
                  </a:lnTo>
                  <a:lnTo>
                    <a:pt x="286512" y="4666869"/>
                  </a:lnTo>
                  <a:lnTo>
                    <a:pt x="315391" y="4701248"/>
                  </a:lnTo>
                  <a:lnTo>
                    <a:pt x="345440" y="4734598"/>
                  </a:lnTo>
                  <a:lnTo>
                    <a:pt x="376618" y="4766869"/>
                  </a:lnTo>
                  <a:lnTo>
                    <a:pt x="408889" y="4798047"/>
                  </a:lnTo>
                  <a:lnTo>
                    <a:pt x="442239" y="4828095"/>
                  </a:lnTo>
                  <a:lnTo>
                    <a:pt x="476618" y="4856975"/>
                  </a:lnTo>
                  <a:lnTo>
                    <a:pt x="512013" y="4884661"/>
                  </a:lnTo>
                  <a:lnTo>
                    <a:pt x="548386" y="4911128"/>
                  </a:lnTo>
                  <a:lnTo>
                    <a:pt x="585698" y="4936337"/>
                  </a:lnTo>
                  <a:lnTo>
                    <a:pt x="623912" y="4960251"/>
                  </a:lnTo>
                  <a:lnTo>
                    <a:pt x="663028" y="4982857"/>
                  </a:lnTo>
                  <a:lnTo>
                    <a:pt x="702983" y="5004105"/>
                  </a:lnTo>
                  <a:lnTo>
                    <a:pt x="743775" y="5023980"/>
                  </a:lnTo>
                  <a:lnTo>
                    <a:pt x="785342" y="5042446"/>
                  </a:lnTo>
                  <a:lnTo>
                    <a:pt x="827671" y="5059464"/>
                  </a:lnTo>
                  <a:lnTo>
                    <a:pt x="870724" y="5075009"/>
                  </a:lnTo>
                  <a:lnTo>
                    <a:pt x="914476" y="5089055"/>
                  </a:lnTo>
                  <a:lnTo>
                    <a:pt x="958900" y="5101552"/>
                  </a:lnTo>
                  <a:lnTo>
                    <a:pt x="1003947" y="5112499"/>
                  </a:lnTo>
                  <a:lnTo>
                    <a:pt x="1049604" y="5121834"/>
                  </a:lnTo>
                  <a:lnTo>
                    <a:pt x="1095832" y="5129555"/>
                  </a:lnTo>
                  <a:lnTo>
                    <a:pt x="1142606" y="5135600"/>
                  </a:lnTo>
                  <a:lnTo>
                    <a:pt x="1189888" y="5139969"/>
                  </a:lnTo>
                  <a:lnTo>
                    <a:pt x="1237640" y="5142611"/>
                  </a:lnTo>
                  <a:lnTo>
                    <a:pt x="1285849" y="5143500"/>
                  </a:lnTo>
                  <a:lnTo>
                    <a:pt x="1285849" y="2571737"/>
                  </a:lnTo>
                  <a:close/>
                </a:path>
                <a:path w="3848100" h="5143500">
                  <a:moveTo>
                    <a:pt x="3848087" y="0"/>
                  </a:moveTo>
                  <a:lnTo>
                    <a:pt x="1285862" y="0"/>
                  </a:lnTo>
                  <a:lnTo>
                    <a:pt x="1285862" y="2571750"/>
                  </a:lnTo>
                  <a:lnTo>
                    <a:pt x="3848087" y="2571750"/>
                  </a:lnTo>
                  <a:lnTo>
                    <a:pt x="3848087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2229" y="799188"/>
              <a:ext cx="1057275" cy="971550"/>
            </a:xfrm>
            <a:custGeom>
              <a:avLst/>
              <a:gdLst/>
              <a:ahLst/>
              <a:cxnLst/>
              <a:rect l="l" t="t" r="r" b="b"/>
              <a:pathLst>
                <a:path w="1057275" h="971550">
                  <a:moveTo>
                    <a:pt x="1057275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1057275" y="0"/>
                  </a:lnTo>
                  <a:lnTo>
                    <a:pt x="1057275" y="9715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43512"/>
              <a:ext cx="5129530" cy="5143500"/>
            </a:xfrm>
            <a:custGeom>
              <a:avLst/>
              <a:gdLst/>
              <a:ahLst/>
              <a:cxnLst/>
              <a:rect l="l" t="t" r="r" b="b"/>
              <a:pathLst>
                <a:path w="5129530" h="5143500">
                  <a:moveTo>
                    <a:pt x="1256626" y="5143500"/>
                  </a:moveTo>
                  <a:lnTo>
                    <a:pt x="1256220" y="5099672"/>
                  </a:lnTo>
                  <a:lnTo>
                    <a:pt x="1254887" y="5051577"/>
                  </a:lnTo>
                  <a:lnTo>
                    <a:pt x="1252677" y="5003698"/>
                  </a:lnTo>
                  <a:lnTo>
                    <a:pt x="1249603" y="4956060"/>
                  </a:lnTo>
                  <a:lnTo>
                    <a:pt x="1245679" y="4908651"/>
                  </a:lnTo>
                  <a:lnTo>
                    <a:pt x="1240878" y="4861496"/>
                  </a:lnTo>
                  <a:lnTo>
                    <a:pt x="1235252" y="4814595"/>
                  </a:lnTo>
                  <a:lnTo>
                    <a:pt x="1228775" y="4767961"/>
                  </a:lnTo>
                  <a:lnTo>
                    <a:pt x="1221473" y="4721593"/>
                  </a:lnTo>
                  <a:lnTo>
                    <a:pt x="1213358" y="4675505"/>
                  </a:lnTo>
                  <a:lnTo>
                    <a:pt x="1204417" y="4629696"/>
                  </a:lnTo>
                  <a:lnTo>
                    <a:pt x="1194663" y="4584179"/>
                  </a:lnTo>
                  <a:lnTo>
                    <a:pt x="1184122" y="4538980"/>
                  </a:lnTo>
                  <a:lnTo>
                    <a:pt x="1172794" y="4494073"/>
                  </a:lnTo>
                  <a:lnTo>
                    <a:pt x="1160678" y="4449496"/>
                  </a:lnTo>
                  <a:lnTo>
                    <a:pt x="1147775" y="4405236"/>
                  </a:lnTo>
                  <a:lnTo>
                    <a:pt x="1134122" y="4361307"/>
                  </a:lnTo>
                  <a:lnTo>
                    <a:pt x="1119695" y="4317733"/>
                  </a:lnTo>
                  <a:lnTo>
                    <a:pt x="1104519" y="4274490"/>
                  </a:lnTo>
                  <a:lnTo>
                    <a:pt x="1088605" y="4231614"/>
                  </a:lnTo>
                  <a:lnTo>
                    <a:pt x="1071943" y="4189095"/>
                  </a:lnTo>
                  <a:lnTo>
                    <a:pt x="1054569" y="4146956"/>
                  </a:lnTo>
                  <a:lnTo>
                    <a:pt x="1036459" y="4105186"/>
                  </a:lnTo>
                  <a:lnTo>
                    <a:pt x="1017638" y="4063809"/>
                  </a:lnTo>
                  <a:lnTo>
                    <a:pt x="998118" y="4022826"/>
                  </a:lnTo>
                  <a:lnTo>
                    <a:pt x="977900" y="3982237"/>
                  </a:lnTo>
                  <a:lnTo>
                    <a:pt x="956983" y="3942067"/>
                  </a:lnTo>
                  <a:lnTo>
                    <a:pt x="935393" y="3902316"/>
                  </a:lnTo>
                  <a:lnTo>
                    <a:pt x="913117" y="3862997"/>
                  </a:lnTo>
                  <a:lnTo>
                    <a:pt x="890181" y="3824097"/>
                  </a:lnTo>
                  <a:lnTo>
                    <a:pt x="866584" y="3785654"/>
                  </a:lnTo>
                  <a:lnTo>
                    <a:pt x="842340" y="3747643"/>
                  </a:lnTo>
                  <a:lnTo>
                    <a:pt x="817448" y="3710101"/>
                  </a:lnTo>
                  <a:lnTo>
                    <a:pt x="791933" y="3673017"/>
                  </a:lnTo>
                  <a:lnTo>
                    <a:pt x="765771" y="3636416"/>
                  </a:lnTo>
                  <a:lnTo>
                    <a:pt x="739000" y="3600285"/>
                  </a:lnTo>
                  <a:lnTo>
                    <a:pt x="711619" y="3564648"/>
                  </a:lnTo>
                  <a:lnTo>
                    <a:pt x="683628" y="3529507"/>
                  </a:lnTo>
                  <a:lnTo>
                    <a:pt x="655040" y="3494862"/>
                  </a:lnTo>
                  <a:lnTo>
                    <a:pt x="625868" y="3460737"/>
                  </a:lnTo>
                  <a:lnTo>
                    <a:pt x="596099" y="3427133"/>
                  </a:lnTo>
                  <a:lnTo>
                    <a:pt x="565772" y="3394049"/>
                  </a:lnTo>
                  <a:lnTo>
                    <a:pt x="534873" y="3361499"/>
                  </a:lnTo>
                  <a:lnTo>
                    <a:pt x="503428" y="3329495"/>
                  </a:lnTo>
                  <a:lnTo>
                    <a:pt x="471411" y="3298037"/>
                  </a:lnTo>
                  <a:lnTo>
                    <a:pt x="438873" y="3267138"/>
                  </a:lnTo>
                  <a:lnTo>
                    <a:pt x="405790" y="3236811"/>
                  </a:lnTo>
                  <a:lnTo>
                    <a:pt x="372173" y="3207054"/>
                  </a:lnTo>
                  <a:lnTo>
                    <a:pt x="338048" y="3177870"/>
                  </a:lnTo>
                  <a:lnTo>
                    <a:pt x="303415" y="3149295"/>
                  </a:lnTo>
                  <a:lnTo>
                    <a:pt x="268262" y="3121304"/>
                  </a:lnTo>
                  <a:lnTo>
                    <a:pt x="232625" y="3093910"/>
                  </a:lnTo>
                  <a:lnTo>
                    <a:pt x="196494" y="3067139"/>
                  </a:lnTo>
                  <a:lnTo>
                    <a:pt x="159893" y="3040989"/>
                  </a:lnTo>
                  <a:lnTo>
                    <a:pt x="122809" y="3015462"/>
                  </a:lnTo>
                  <a:lnTo>
                    <a:pt x="85267" y="2990570"/>
                  </a:lnTo>
                  <a:lnTo>
                    <a:pt x="47269" y="2966326"/>
                  </a:lnTo>
                  <a:lnTo>
                    <a:pt x="8813" y="2942729"/>
                  </a:lnTo>
                  <a:lnTo>
                    <a:pt x="0" y="2937522"/>
                  </a:lnTo>
                  <a:lnTo>
                    <a:pt x="0" y="4594504"/>
                  </a:lnTo>
                  <a:lnTo>
                    <a:pt x="3746" y="4603191"/>
                  </a:lnTo>
                  <a:lnTo>
                    <a:pt x="20459" y="4645482"/>
                  </a:lnTo>
                  <a:lnTo>
                    <a:pt x="35839" y="4688433"/>
                  </a:lnTo>
                  <a:lnTo>
                    <a:pt x="49872" y="4731994"/>
                  </a:lnTo>
                  <a:lnTo>
                    <a:pt x="62534" y="4776165"/>
                  </a:lnTo>
                  <a:lnTo>
                    <a:pt x="73799" y="4820907"/>
                  </a:lnTo>
                  <a:lnTo>
                    <a:pt x="83642" y="4866183"/>
                  </a:lnTo>
                  <a:lnTo>
                    <a:pt x="92049" y="4911991"/>
                  </a:lnTo>
                  <a:lnTo>
                    <a:pt x="98971" y="4958296"/>
                  </a:lnTo>
                  <a:lnTo>
                    <a:pt x="104406" y="5005070"/>
                  </a:lnTo>
                  <a:lnTo>
                    <a:pt x="108318" y="5052301"/>
                  </a:lnTo>
                  <a:lnTo>
                    <a:pt x="110680" y="5099951"/>
                  </a:lnTo>
                  <a:lnTo>
                    <a:pt x="111404" y="5143500"/>
                  </a:lnTo>
                  <a:lnTo>
                    <a:pt x="1256626" y="5143500"/>
                  </a:lnTo>
                  <a:close/>
                </a:path>
                <a:path w="5129530" h="5143500">
                  <a:moveTo>
                    <a:pt x="1287475" y="1524139"/>
                  </a:moveTo>
                  <a:lnTo>
                    <a:pt x="0" y="1524139"/>
                  </a:lnTo>
                  <a:lnTo>
                    <a:pt x="0" y="2105164"/>
                  </a:lnTo>
                  <a:lnTo>
                    <a:pt x="1287475" y="2105164"/>
                  </a:lnTo>
                  <a:lnTo>
                    <a:pt x="1287475" y="1524139"/>
                  </a:lnTo>
                  <a:close/>
                </a:path>
                <a:path w="5129530" h="5143500">
                  <a:moveTo>
                    <a:pt x="1287475" y="663702"/>
                  </a:moveTo>
                  <a:lnTo>
                    <a:pt x="0" y="663702"/>
                  </a:lnTo>
                  <a:lnTo>
                    <a:pt x="0" y="1244727"/>
                  </a:lnTo>
                  <a:lnTo>
                    <a:pt x="1287475" y="1244727"/>
                  </a:lnTo>
                  <a:lnTo>
                    <a:pt x="1287475" y="663702"/>
                  </a:lnTo>
                  <a:close/>
                </a:path>
                <a:path w="5129530" h="5143500">
                  <a:moveTo>
                    <a:pt x="5129466" y="1281112"/>
                  </a:moveTo>
                  <a:lnTo>
                    <a:pt x="5123294" y="1155534"/>
                  </a:lnTo>
                  <a:lnTo>
                    <a:pt x="5104841" y="1031176"/>
                  </a:lnTo>
                  <a:lnTo>
                    <a:pt x="5074297" y="909218"/>
                  </a:lnTo>
                  <a:lnTo>
                    <a:pt x="5031943" y="790841"/>
                  </a:lnTo>
                  <a:lnTo>
                    <a:pt x="4978197" y="677189"/>
                  </a:lnTo>
                  <a:lnTo>
                    <a:pt x="4913566" y="569353"/>
                  </a:lnTo>
                  <a:lnTo>
                    <a:pt x="4838662" y="468376"/>
                  </a:lnTo>
                  <a:lnTo>
                    <a:pt x="4754232" y="375221"/>
                  </a:lnTo>
                  <a:lnTo>
                    <a:pt x="4661078" y="290791"/>
                  </a:lnTo>
                  <a:lnTo>
                    <a:pt x="4560100" y="215900"/>
                  </a:lnTo>
                  <a:lnTo>
                    <a:pt x="4452264" y="151269"/>
                  </a:lnTo>
                  <a:lnTo>
                    <a:pt x="4338612" y="97510"/>
                  </a:lnTo>
                  <a:lnTo>
                    <a:pt x="4220235" y="55156"/>
                  </a:lnTo>
                  <a:lnTo>
                    <a:pt x="4098277" y="24612"/>
                  </a:lnTo>
                  <a:lnTo>
                    <a:pt x="3973919" y="6159"/>
                  </a:lnTo>
                  <a:lnTo>
                    <a:pt x="3848354" y="0"/>
                  </a:lnTo>
                  <a:lnTo>
                    <a:pt x="3722776" y="6159"/>
                  </a:lnTo>
                  <a:lnTo>
                    <a:pt x="3598418" y="24612"/>
                  </a:lnTo>
                  <a:lnTo>
                    <a:pt x="3476460" y="55156"/>
                  </a:lnTo>
                  <a:lnTo>
                    <a:pt x="3358096" y="97510"/>
                  </a:lnTo>
                  <a:lnTo>
                    <a:pt x="3244443" y="151269"/>
                  </a:lnTo>
                  <a:lnTo>
                    <a:pt x="3136608" y="215900"/>
                  </a:lnTo>
                  <a:lnTo>
                    <a:pt x="3035617" y="290791"/>
                  </a:lnTo>
                  <a:lnTo>
                    <a:pt x="2942463" y="375221"/>
                  </a:lnTo>
                  <a:lnTo>
                    <a:pt x="2858033" y="468376"/>
                  </a:lnTo>
                  <a:lnTo>
                    <a:pt x="2783141" y="569353"/>
                  </a:lnTo>
                  <a:lnTo>
                    <a:pt x="2718511" y="677189"/>
                  </a:lnTo>
                  <a:lnTo>
                    <a:pt x="2664752" y="790841"/>
                  </a:lnTo>
                  <a:lnTo>
                    <a:pt x="2622397" y="909218"/>
                  </a:lnTo>
                  <a:lnTo>
                    <a:pt x="2591854" y="1031176"/>
                  </a:lnTo>
                  <a:lnTo>
                    <a:pt x="2573401" y="1155534"/>
                  </a:lnTo>
                  <a:lnTo>
                    <a:pt x="2567241" y="1281112"/>
                  </a:lnTo>
                  <a:lnTo>
                    <a:pt x="2573401" y="1406677"/>
                  </a:lnTo>
                  <a:lnTo>
                    <a:pt x="2591854" y="1531035"/>
                  </a:lnTo>
                  <a:lnTo>
                    <a:pt x="2622397" y="1652993"/>
                  </a:lnTo>
                  <a:lnTo>
                    <a:pt x="2664752" y="1771370"/>
                  </a:lnTo>
                  <a:lnTo>
                    <a:pt x="2718511" y="1885010"/>
                  </a:lnTo>
                  <a:lnTo>
                    <a:pt x="2783141" y="1992858"/>
                  </a:lnTo>
                  <a:lnTo>
                    <a:pt x="2858033" y="2093836"/>
                  </a:lnTo>
                  <a:lnTo>
                    <a:pt x="2942463" y="2186990"/>
                  </a:lnTo>
                  <a:lnTo>
                    <a:pt x="3035617" y="2271420"/>
                  </a:lnTo>
                  <a:lnTo>
                    <a:pt x="3136608" y="2346312"/>
                  </a:lnTo>
                  <a:lnTo>
                    <a:pt x="3244443" y="2410942"/>
                  </a:lnTo>
                  <a:lnTo>
                    <a:pt x="3358096" y="2464701"/>
                  </a:lnTo>
                  <a:lnTo>
                    <a:pt x="3476460" y="2507056"/>
                  </a:lnTo>
                  <a:lnTo>
                    <a:pt x="3598418" y="2537599"/>
                  </a:lnTo>
                  <a:lnTo>
                    <a:pt x="3722776" y="2556052"/>
                  </a:lnTo>
                  <a:lnTo>
                    <a:pt x="3848354" y="2562225"/>
                  </a:lnTo>
                  <a:lnTo>
                    <a:pt x="3973919" y="2556052"/>
                  </a:lnTo>
                  <a:lnTo>
                    <a:pt x="4098277" y="2537599"/>
                  </a:lnTo>
                  <a:lnTo>
                    <a:pt x="4220235" y="2507056"/>
                  </a:lnTo>
                  <a:lnTo>
                    <a:pt x="4338612" y="2464701"/>
                  </a:lnTo>
                  <a:lnTo>
                    <a:pt x="4452264" y="2410942"/>
                  </a:lnTo>
                  <a:lnTo>
                    <a:pt x="4560100" y="2346312"/>
                  </a:lnTo>
                  <a:lnTo>
                    <a:pt x="4661078" y="2271420"/>
                  </a:lnTo>
                  <a:lnTo>
                    <a:pt x="4754232" y="2186990"/>
                  </a:lnTo>
                  <a:lnTo>
                    <a:pt x="4838662" y="2093836"/>
                  </a:lnTo>
                  <a:lnTo>
                    <a:pt x="4913566" y="1992858"/>
                  </a:lnTo>
                  <a:lnTo>
                    <a:pt x="4978197" y="1885010"/>
                  </a:lnTo>
                  <a:lnTo>
                    <a:pt x="5031943" y="1771370"/>
                  </a:lnTo>
                  <a:lnTo>
                    <a:pt x="5074297" y="1652993"/>
                  </a:lnTo>
                  <a:lnTo>
                    <a:pt x="5104841" y="1531035"/>
                  </a:lnTo>
                  <a:lnTo>
                    <a:pt x="5123294" y="1406677"/>
                  </a:lnTo>
                  <a:lnTo>
                    <a:pt x="5129466" y="1281112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5810" y="5941191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3865" y="959708"/>
                  </a:lnTo>
                  <a:lnTo>
                    <a:pt x="387172" y="952781"/>
                  </a:lnTo>
                  <a:lnTo>
                    <a:pt x="341382" y="941311"/>
                  </a:lnTo>
                  <a:lnTo>
                    <a:pt x="296937" y="925409"/>
                  </a:lnTo>
                  <a:lnTo>
                    <a:pt x="254264" y="905228"/>
                  </a:lnTo>
                  <a:lnTo>
                    <a:pt x="213776" y="880960"/>
                  </a:lnTo>
                  <a:lnTo>
                    <a:pt x="175861" y="852840"/>
                  </a:lnTo>
                  <a:lnTo>
                    <a:pt x="140885" y="821139"/>
                  </a:lnTo>
                  <a:lnTo>
                    <a:pt x="109184" y="786164"/>
                  </a:lnTo>
                  <a:lnTo>
                    <a:pt x="81065" y="748249"/>
                  </a:lnTo>
                  <a:lnTo>
                    <a:pt x="56797" y="707759"/>
                  </a:lnTo>
                  <a:lnTo>
                    <a:pt x="36614" y="665087"/>
                  </a:lnTo>
                  <a:lnTo>
                    <a:pt x="20712" y="620642"/>
                  </a:lnTo>
                  <a:lnTo>
                    <a:pt x="9242" y="574852"/>
                  </a:lnTo>
                  <a:lnTo>
                    <a:pt x="2316" y="528159"/>
                  </a:lnTo>
                  <a:lnTo>
                    <a:pt x="0" y="481012"/>
                  </a:lnTo>
                  <a:lnTo>
                    <a:pt x="579" y="457410"/>
                  </a:lnTo>
                  <a:lnTo>
                    <a:pt x="5205" y="410433"/>
                  </a:lnTo>
                  <a:lnTo>
                    <a:pt x="14415" y="364136"/>
                  </a:lnTo>
                  <a:lnTo>
                    <a:pt x="28117" y="318963"/>
                  </a:lnTo>
                  <a:lnTo>
                    <a:pt x="46182" y="275353"/>
                  </a:lnTo>
                  <a:lnTo>
                    <a:pt x="68434" y="233722"/>
                  </a:lnTo>
                  <a:lnTo>
                    <a:pt x="94659" y="194473"/>
                  </a:lnTo>
                  <a:lnTo>
                    <a:pt x="124605" y="157983"/>
                  </a:lnTo>
                  <a:lnTo>
                    <a:pt x="157983" y="124605"/>
                  </a:lnTo>
                  <a:lnTo>
                    <a:pt x="194473" y="94659"/>
                  </a:lnTo>
                  <a:lnTo>
                    <a:pt x="233722" y="68434"/>
                  </a:lnTo>
                  <a:lnTo>
                    <a:pt x="275353" y="46182"/>
                  </a:lnTo>
                  <a:lnTo>
                    <a:pt x="318963" y="28117"/>
                  </a:lnTo>
                  <a:lnTo>
                    <a:pt x="364136" y="14415"/>
                  </a:lnTo>
                  <a:lnTo>
                    <a:pt x="410433" y="5205"/>
                  </a:lnTo>
                  <a:lnTo>
                    <a:pt x="457410" y="579"/>
                  </a:lnTo>
                  <a:lnTo>
                    <a:pt x="481012" y="0"/>
                  </a:lnTo>
                  <a:lnTo>
                    <a:pt x="504614" y="579"/>
                  </a:lnTo>
                  <a:lnTo>
                    <a:pt x="551591" y="5205"/>
                  </a:lnTo>
                  <a:lnTo>
                    <a:pt x="597888" y="14415"/>
                  </a:lnTo>
                  <a:lnTo>
                    <a:pt x="643061" y="28117"/>
                  </a:lnTo>
                  <a:lnTo>
                    <a:pt x="686671" y="46182"/>
                  </a:lnTo>
                  <a:lnTo>
                    <a:pt x="728302" y="68434"/>
                  </a:lnTo>
                  <a:lnTo>
                    <a:pt x="767551" y="94659"/>
                  </a:lnTo>
                  <a:lnTo>
                    <a:pt x="804041" y="124605"/>
                  </a:lnTo>
                  <a:lnTo>
                    <a:pt x="837419" y="157983"/>
                  </a:lnTo>
                  <a:lnTo>
                    <a:pt x="867365" y="194473"/>
                  </a:lnTo>
                  <a:lnTo>
                    <a:pt x="893591" y="233722"/>
                  </a:lnTo>
                  <a:lnTo>
                    <a:pt x="915842" y="275353"/>
                  </a:lnTo>
                  <a:lnTo>
                    <a:pt x="933906" y="318963"/>
                  </a:lnTo>
                  <a:lnTo>
                    <a:pt x="947609" y="364136"/>
                  </a:lnTo>
                  <a:lnTo>
                    <a:pt x="956817" y="410433"/>
                  </a:lnTo>
                  <a:lnTo>
                    <a:pt x="961445" y="457410"/>
                  </a:lnTo>
                  <a:lnTo>
                    <a:pt x="962024" y="481012"/>
                  </a:lnTo>
                  <a:lnTo>
                    <a:pt x="961445" y="504614"/>
                  </a:lnTo>
                  <a:lnTo>
                    <a:pt x="956817" y="551591"/>
                  </a:lnTo>
                  <a:lnTo>
                    <a:pt x="947609" y="597888"/>
                  </a:lnTo>
                  <a:lnTo>
                    <a:pt x="933906" y="643061"/>
                  </a:lnTo>
                  <a:lnTo>
                    <a:pt x="915842" y="686671"/>
                  </a:lnTo>
                  <a:lnTo>
                    <a:pt x="893591" y="728302"/>
                  </a:lnTo>
                  <a:lnTo>
                    <a:pt x="867365" y="767551"/>
                  </a:lnTo>
                  <a:lnTo>
                    <a:pt x="837419" y="804041"/>
                  </a:lnTo>
                  <a:lnTo>
                    <a:pt x="804041" y="837419"/>
                  </a:lnTo>
                  <a:lnTo>
                    <a:pt x="767551" y="867365"/>
                  </a:lnTo>
                  <a:lnTo>
                    <a:pt x="728301" y="893591"/>
                  </a:lnTo>
                  <a:lnTo>
                    <a:pt x="686671" y="915842"/>
                  </a:lnTo>
                  <a:lnTo>
                    <a:pt x="643061" y="933906"/>
                  </a:lnTo>
                  <a:lnTo>
                    <a:pt x="597888" y="947609"/>
                  </a:lnTo>
                  <a:lnTo>
                    <a:pt x="551591" y="956817"/>
                  </a:lnTo>
                  <a:lnTo>
                    <a:pt x="504614" y="961445"/>
                  </a:lnTo>
                  <a:lnTo>
                    <a:pt x="481012" y="962024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144"/>
              <a:ext cx="3848100" cy="10240645"/>
            </a:xfrm>
            <a:custGeom>
              <a:avLst/>
              <a:gdLst/>
              <a:ahLst/>
              <a:cxnLst/>
              <a:rect l="l" t="t" r="r" b="b"/>
              <a:pathLst>
                <a:path w="3848100" h="10240645">
                  <a:moveTo>
                    <a:pt x="1254518" y="1254544"/>
                  </a:moveTo>
                  <a:lnTo>
                    <a:pt x="0" y="0"/>
                  </a:lnTo>
                  <a:lnTo>
                    <a:pt x="0" y="2509075"/>
                  </a:lnTo>
                  <a:lnTo>
                    <a:pt x="1254518" y="1254544"/>
                  </a:lnTo>
                  <a:close/>
                </a:path>
                <a:path w="3848100" h="10240645">
                  <a:moveTo>
                    <a:pt x="3846220" y="7649273"/>
                  </a:moveTo>
                  <a:lnTo>
                    <a:pt x="1255445" y="7649273"/>
                  </a:lnTo>
                  <a:lnTo>
                    <a:pt x="1255445" y="10240086"/>
                  </a:lnTo>
                  <a:lnTo>
                    <a:pt x="3846220" y="7649273"/>
                  </a:lnTo>
                  <a:close/>
                </a:path>
                <a:path w="3848100" h="10240645">
                  <a:moveTo>
                    <a:pt x="3847566" y="2504440"/>
                  </a:moveTo>
                  <a:lnTo>
                    <a:pt x="1256792" y="5095240"/>
                  </a:lnTo>
                  <a:lnTo>
                    <a:pt x="3847566" y="5095240"/>
                  </a:lnTo>
                  <a:lnTo>
                    <a:pt x="3847566" y="250444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553200" y="4229100"/>
            <a:ext cx="7790815" cy="133350"/>
          </a:xfrm>
          <a:custGeom>
            <a:avLst/>
            <a:gdLst/>
            <a:ahLst/>
            <a:cxnLst/>
            <a:rect l="l" t="t" r="r" b="b"/>
            <a:pathLst>
              <a:path w="7790815" h="133350">
                <a:moveTo>
                  <a:pt x="7790261" y="133350"/>
                </a:moveTo>
                <a:lnTo>
                  <a:pt x="0" y="133350"/>
                </a:lnTo>
                <a:lnTo>
                  <a:pt x="0" y="0"/>
                </a:lnTo>
                <a:lnTo>
                  <a:pt x="7790261" y="0"/>
                </a:lnTo>
                <a:lnTo>
                  <a:pt x="7790261" y="133350"/>
                </a:lnTo>
                <a:close/>
              </a:path>
            </a:pathLst>
          </a:custGeom>
          <a:solidFill>
            <a:srgbClr val="2B8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2000" y="2247900"/>
            <a:ext cx="126492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0" spc="1490" dirty="0">
                <a:solidFill>
                  <a:srgbClr val="2B8317"/>
                </a:solidFill>
                <a:latin typeface="Times New Roman"/>
                <a:cs typeface="Times New Roman"/>
              </a:rPr>
              <a:t>       </a:t>
            </a:r>
            <a:r>
              <a:rPr lang="en-IN" sz="10000" b="0" spc="1490" dirty="0">
                <a:solidFill>
                  <a:srgbClr val="2B8317"/>
                </a:solidFill>
                <a:latin typeface="Times New Roman"/>
                <a:cs typeface="Times New Roman"/>
              </a:rPr>
              <a:t>V-Card</a:t>
            </a:r>
            <a:endParaRPr sz="10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49400" y="7124700"/>
            <a:ext cx="3810000" cy="218008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endParaRPr lang="en-IN" sz="2400" u="heavy" spc="-10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N" sz="2800" u="heavy" spc="-10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2800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IN" sz="2800" u="heavy" spc="-1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N" sz="2800" spc="-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Anjali Suresh Kumar C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N" sz="2800" spc="-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   TCR19MCA006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400" y="7200900"/>
            <a:ext cx="5283835" cy="22422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IN" sz="2800" u="heavy" spc="-9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lang="en-IN" sz="2800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heavy" spc="-7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u="heavy" spc="-7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y:</a:t>
            </a:r>
            <a:endParaRPr lang="en-IN" sz="2800" u="heavy" spc="-7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Jibin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Thomas</a:t>
            </a: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 Department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0"/>
            <a:ext cx="9122410" cy="1697355"/>
            <a:chOff x="9168475" y="0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0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30"/>
                  </a:moveTo>
                  <a:lnTo>
                    <a:pt x="1606448" y="28727"/>
                  </a:lnTo>
                  <a:lnTo>
                    <a:pt x="1558505" y="32905"/>
                  </a:lnTo>
                  <a:lnTo>
                    <a:pt x="1511376" y="39751"/>
                  </a:lnTo>
                  <a:lnTo>
                    <a:pt x="1465135" y="49212"/>
                  </a:lnTo>
                  <a:lnTo>
                    <a:pt x="1419885" y="61201"/>
                  </a:lnTo>
                  <a:lnTo>
                    <a:pt x="1375676" y="75641"/>
                  </a:lnTo>
                  <a:lnTo>
                    <a:pt x="1332598" y="92443"/>
                  </a:lnTo>
                  <a:lnTo>
                    <a:pt x="1290726" y="111556"/>
                  </a:lnTo>
                  <a:lnTo>
                    <a:pt x="1250137" y="132880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84"/>
                  </a:lnTo>
                  <a:lnTo>
                    <a:pt x="1102194" y="238798"/>
                  </a:lnTo>
                  <a:lnTo>
                    <a:pt x="1069187" y="270040"/>
                  </a:lnTo>
                  <a:lnTo>
                    <a:pt x="1037945" y="303034"/>
                  </a:lnTo>
                  <a:lnTo>
                    <a:pt x="1008532" y="337718"/>
                  </a:lnTo>
                  <a:lnTo>
                    <a:pt x="981024" y="373976"/>
                  </a:lnTo>
                  <a:lnTo>
                    <a:pt x="955497" y="411759"/>
                  </a:lnTo>
                  <a:lnTo>
                    <a:pt x="932027" y="450989"/>
                  </a:lnTo>
                  <a:lnTo>
                    <a:pt x="910704" y="491578"/>
                  </a:lnTo>
                  <a:lnTo>
                    <a:pt x="891603" y="533450"/>
                  </a:lnTo>
                  <a:lnTo>
                    <a:pt x="874788" y="576529"/>
                  </a:lnTo>
                  <a:lnTo>
                    <a:pt x="860348" y="620737"/>
                  </a:lnTo>
                  <a:lnTo>
                    <a:pt x="848372" y="666000"/>
                  </a:lnTo>
                  <a:lnTo>
                    <a:pt x="838911" y="712241"/>
                  </a:lnTo>
                  <a:lnTo>
                    <a:pt x="832053" y="759371"/>
                  </a:lnTo>
                  <a:lnTo>
                    <a:pt x="827887" y="807326"/>
                  </a:lnTo>
                  <a:lnTo>
                    <a:pt x="827570" y="818299"/>
                  </a:lnTo>
                  <a:lnTo>
                    <a:pt x="827252" y="807326"/>
                  </a:lnTo>
                  <a:lnTo>
                    <a:pt x="823087" y="759371"/>
                  </a:lnTo>
                  <a:lnTo>
                    <a:pt x="816241" y="712241"/>
                  </a:lnTo>
                  <a:lnTo>
                    <a:pt x="806780" y="666000"/>
                  </a:lnTo>
                  <a:lnTo>
                    <a:pt x="794791" y="620737"/>
                  </a:lnTo>
                  <a:lnTo>
                    <a:pt x="780351" y="576529"/>
                  </a:lnTo>
                  <a:lnTo>
                    <a:pt x="763536" y="533450"/>
                  </a:lnTo>
                  <a:lnTo>
                    <a:pt x="744435" y="491578"/>
                  </a:lnTo>
                  <a:lnTo>
                    <a:pt x="723112" y="450989"/>
                  </a:lnTo>
                  <a:lnTo>
                    <a:pt x="699655" y="411759"/>
                  </a:lnTo>
                  <a:lnTo>
                    <a:pt x="674128" y="373976"/>
                  </a:lnTo>
                  <a:lnTo>
                    <a:pt x="646620" y="337718"/>
                  </a:lnTo>
                  <a:lnTo>
                    <a:pt x="617194" y="303034"/>
                  </a:lnTo>
                  <a:lnTo>
                    <a:pt x="585952" y="270040"/>
                  </a:lnTo>
                  <a:lnTo>
                    <a:pt x="552958" y="238798"/>
                  </a:lnTo>
                  <a:lnTo>
                    <a:pt x="518287" y="209384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80"/>
                  </a:lnTo>
                  <a:lnTo>
                    <a:pt x="364426" y="111556"/>
                  </a:lnTo>
                  <a:lnTo>
                    <a:pt x="322554" y="92443"/>
                  </a:lnTo>
                  <a:lnTo>
                    <a:pt x="279476" y="75641"/>
                  </a:lnTo>
                  <a:lnTo>
                    <a:pt x="235267" y="61201"/>
                  </a:lnTo>
                  <a:lnTo>
                    <a:pt x="190004" y="49212"/>
                  </a:lnTo>
                  <a:lnTo>
                    <a:pt x="143776" y="39751"/>
                  </a:lnTo>
                  <a:lnTo>
                    <a:pt x="96634" y="32905"/>
                  </a:lnTo>
                  <a:lnTo>
                    <a:pt x="48691" y="28727"/>
                  </a:lnTo>
                  <a:lnTo>
                    <a:pt x="0" y="27330"/>
                  </a:lnTo>
                  <a:lnTo>
                    <a:pt x="0" y="1684680"/>
                  </a:lnTo>
                  <a:lnTo>
                    <a:pt x="48691" y="1683270"/>
                  </a:lnTo>
                  <a:lnTo>
                    <a:pt x="96634" y="1679105"/>
                  </a:lnTo>
                  <a:lnTo>
                    <a:pt x="143776" y="1672247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69"/>
                  </a:lnTo>
                  <a:lnTo>
                    <a:pt x="322554" y="1619554"/>
                  </a:lnTo>
                  <a:lnTo>
                    <a:pt x="364426" y="1600454"/>
                  </a:lnTo>
                  <a:lnTo>
                    <a:pt x="405015" y="1579130"/>
                  </a:lnTo>
                  <a:lnTo>
                    <a:pt x="444233" y="1555661"/>
                  </a:lnTo>
                  <a:lnTo>
                    <a:pt x="482015" y="1530134"/>
                  </a:lnTo>
                  <a:lnTo>
                    <a:pt x="518287" y="1502625"/>
                  </a:lnTo>
                  <a:lnTo>
                    <a:pt x="552958" y="1473212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33"/>
                  </a:lnTo>
                  <a:lnTo>
                    <a:pt x="699655" y="1300251"/>
                  </a:lnTo>
                  <a:lnTo>
                    <a:pt x="723112" y="1261021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81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82"/>
                  </a:lnTo>
                  <a:lnTo>
                    <a:pt x="823087" y="952652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52"/>
                  </a:lnTo>
                  <a:lnTo>
                    <a:pt x="838911" y="999782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81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21"/>
                  </a:lnTo>
                  <a:lnTo>
                    <a:pt x="955497" y="1300251"/>
                  </a:lnTo>
                  <a:lnTo>
                    <a:pt x="981024" y="1338033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12"/>
                  </a:lnTo>
                  <a:lnTo>
                    <a:pt x="1136853" y="1502625"/>
                  </a:lnTo>
                  <a:lnTo>
                    <a:pt x="1173124" y="1530134"/>
                  </a:lnTo>
                  <a:lnTo>
                    <a:pt x="1210906" y="1555661"/>
                  </a:lnTo>
                  <a:lnTo>
                    <a:pt x="1250137" y="1579130"/>
                  </a:lnTo>
                  <a:lnTo>
                    <a:pt x="1290726" y="1600454"/>
                  </a:lnTo>
                  <a:lnTo>
                    <a:pt x="1332598" y="1619554"/>
                  </a:lnTo>
                  <a:lnTo>
                    <a:pt x="1375676" y="1636369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47"/>
                  </a:lnTo>
                  <a:lnTo>
                    <a:pt x="1558505" y="1679105"/>
                  </a:lnTo>
                  <a:lnTo>
                    <a:pt x="1606448" y="1683270"/>
                  </a:lnTo>
                  <a:lnTo>
                    <a:pt x="1655140" y="1684680"/>
                  </a:lnTo>
                  <a:lnTo>
                    <a:pt x="1655140" y="27330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62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2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89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4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0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509"/>
                  </a:moveTo>
                  <a:lnTo>
                    <a:pt x="1662277" y="777227"/>
                  </a:lnTo>
                  <a:lnTo>
                    <a:pt x="1658366" y="730618"/>
                  </a:lnTo>
                  <a:lnTo>
                    <a:pt x="1651927" y="684784"/>
                  </a:lnTo>
                  <a:lnTo>
                    <a:pt x="1643049" y="639775"/>
                  </a:lnTo>
                  <a:lnTo>
                    <a:pt x="1631784" y="595668"/>
                  </a:lnTo>
                  <a:lnTo>
                    <a:pt x="1618208" y="552538"/>
                  </a:lnTo>
                  <a:lnTo>
                    <a:pt x="1602397" y="510451"/>
                  </a:lnTo>
                  <a:lnTo>
                    <a:pt x="1584413" y="469480"/>
                  </a:lnTo>
                  <a:lnTo>
                    <a:pt x="1564322" y="429691"/>
                  </a:lnTo>
                  <a:lnTo>
                    <a:pt x="1542211" y="391160"/>
                  </a:lnTo>
                  <a:lnTo>
                    <a:pt x="1518145" y="353949"/>
                  </a:lnTo>
                  <a:lnTo>
                    <a:pt x="1492186" y="318147"/>
                  </a:lnTo>
                  <a:lnTo>
                    <a:pt x="1464411" y="283794"/>
                  </a:lnTo>
                  <a:lnTo>
                    <a:pt x="1434884" y="250990"/>
                  </a:lnTo>
                  <a:lnTo>
                    <a:pt x="1403680" y="219786"/>
                  </a:lnTo>
                  <a:lnTo>
                    <a:pt x="1370876" y="190258"/>
                  </a:lnTo>
                  <a:lnTo>
                    <a:pt x="1336522" y="162483"/>
                  </a:lnTo>
                  <a:lnTo>
                    <a:pt x="1300721" y="136525"/>
                  </a:lnTo>
                  <a:lnTo>
                    <a:pt x="1263510" y="112458"/>
                  </a:lnTo>
                  <a:lnTo>
                    <a:pt x="1224978" y="90335"/>
                  </a:lnTo>
                  <a:lnTo>
                    <a:pt x="1185189" y="70256"/>
                  </a:lnTo>
                  <a:lnTo>
                    <a:pt x="1144219" y="52273"/>
                  </a:lnTo>
                  <a:lnTo>
                    <a:pt x="1102131" y="36461"/>
                  </a:lnTo>
                  <a:lnTo>
                    <a:pt x="1059002" y="22885"/>
                  </a:lnTo>
                  <a:lnTo>
                    <a:pt x="1014895" y="11620"/>
                  </a:lnTo>
                  <a:lnTo>
                    <a:pt x="969886" y="2730"/>
                  </a:lnTo>
                  <a:lnTo>
                    <a:pt x="950429" y="0"/>
                  </a:lnTo>
                  <a:lnTo>
                    <a:pt x="830148" y="0"/>
                  </a:lnTo>
                  <a:lnTo>
                    <a:pt x="830148" y="824522"/>
                  </a:lnTo>
                  <a:lnTo>
                    <a:pt x="0" y="824522"/>
                  </a:lnTo>
                  <a:lnTo>
                    <a:pt x="0" y="895096"/>
                  </a:lnTo>
                  <a:lnTo>
                    <a:pt x="1955" y="918413"/>
                  </a:lnTo>
                  <a:lnTo>
                    <a:pt x="8382" y="964247"/>
                  </a:lnTo>
                  <a:lnTo>
                    <a:pt x="17272" y="1009256"/>
                  </a:lnTo>
                  <a:lnTo>
                    <a:pt x="28536" y="1053363"/>
                  </a:lnTo>
                  <a:lnTo>
                    <a:pt x="42100" y="1096492"/>
                  </a:lnTo>
                  <a:lnTo>
                    <a:pt x="57924" y="1138567"/>
                  </a:lnTo>
                  <a:lnTo>
                    <a:pt x="75907" y="1179550"/>
                  </a:lnTo>
                  <a:lnTo>
                    <a:pt x="95986" y="1219327"/>
                  </a:lnTo>
                  <a:lnTo>
                    <a:pt x="118097" y="1257858"/>
                  </a:lnTo>
                  <a:lnTo>
                    <a:pt x="142176" y="1295069"/>
                  </a:lnTo>
                  <a:lnTo>
                    <a:pt x="168135" y="1330883"/>
                  </a:lnTo>
                  <a:lnTo>
                    <a:pt x="195910" y="1365224"/>
                  </a:lnTo>
                  <a:lnTo>
                    <a:pt x="225437" y="1398028"/>
                  </a:lnTo>
                  <a:lnTo>
                    <a:pt x="256628" y="1429232"/>
                  </a:lnTo>
                  <a:lnTo>
                    <a:pt x="289445" y="1458760"/>
                  </a:lnTo>
                  <a:lnTo>
                    <a:pt x="323786" y="1486535"/>
                  </a:lnTo>
                  <a:lnTo>
                    <a:pt x="359600" y="1512493"/>
                  </a:lnTo>
                  <a:lnTo>
                    <a:pt x="396811" y="1536573"/>
                  </a:lnTo>
                  <a:lnTo>
                    <a:pt x="435343" y="1558683"/>
                  </a:lnTo>
                  <a:lnTo>
                    <a:pt x="475119" y="1578762"/>
                  </a:lnTo>
                  <a:lnTo>
                    <a:pt x="516089" y="1596745"/>
                  </a:lnTo>
                  <a:lnTo>
                    <a:pt x="558177" y="1612557"/>
                  </a:lnTo>
                  <a:lnTo>
                    <a:pt x="601306" y="1626133"/>
                  </a:lnTo>
                  <a:lnTo>
                    <a:pt x="645414" y="1637398"/>
                  </a:lnTo>
                  <a:lnTo>
                    <a:pt x="690422" y="1646288"/>
                  </a:lnTo>
                  <a:lnTo>
                    <a:pt x="736257" y="1652714"/>
                  </a:lnTo>
                  <a:lnTo>
                    <a:pt x="782853" y="1656626"/>
                  </a:lnTo>
                  <a:lnTo>
                    <a:pt x="830186" y="1657946"/>
                  </a:lnTo>
                  <a:lnTo>
                    <a:pt x="877443" y="1656626"/>
                  </a:lnTo>
                  <a:lnTo>
                    <a:pt x="924052" y="1652714"/>
                  </a:lnTo>
                  <a:lnTo>
                    <a:pt x="969886" y="1646288"/>
                  </a:lnTo>
                  <a:lnTo>
                    <a:pt x="1014895" y="1637398"/>
                  </a:lnTo>
                  <a:lnTo>
                    <a:pt x="1059002" y="1626133"/>
                  </a:lnTo>
                  <a:lnTo>
                    <a:pt x="1102131" y="1612557"/>
                  </a:lnTo>
                  <a:lnTo>
                    <a:pt x="1144219" y="1596745"/>
                  </a:lnTo>
                  <a:lnTo>
                    <a:pt x="1185189" y="1578762"/>
                  </a:lnTo>
                  <a:lnTo>
                    <a:pt x="1224978" y="1558683"/>
                  </a:lnTo>
                  <a:lnTo>
                    <a:pt x="1263510" y="1536573"/>
                  </a:lnTo>
                  <a:lnTo>
                    <a:pt x="1300721" y="1512493"/>
                  </a:lnTo>
                  <a:lnTo>
                    <a:pt x="1336522" y="1486535"/>
                  </a:lnTo>
                  <a:lnTo>
                    <a:pt x="1370876" y="1458760"/>
                  </a:lnTo>
                  <a:lnTo>
                    <a:pt x="1403680" y="1429232"/>
                  </a:lnTo>
                  <a:lnTo>
                    <a:pt x="1434884" y="1398028"/>
                  </a:lnTo>
                  <a:lnTo>
                    <a:pt x="1464411" y="1365224"/>
                  </a:lnTo>
                  <a:lnTo>
                    <a:pt x="1492186" y="1330883"/>
                  </a:lnTo>
                  <a:lnTo>
                    <a:pt x="1518145" y="1295069"/>
                  </a:lnTo>
                  <a:lnTo>
                    <a:pt x="1542211" y="1257858"/>
                  </a:lnTo>
                  <a:lnTo>
                    <a:pt x="1564322" y="1219327"/>
                  </a:lnTo>
                  <a:lnTo>
                    <a:pt x="1584413" y="1179550"/>
                  </a:lnTo>
                  <a:lnTo>
                    <a:pt x="1602397" y="1138567"/>
                  </a:lnTo>
                  <a:lnTo>
                    <a:pt x="1618208" y="1096492"/>
                  </a:lnTo>
                  <a:lnTo>
                    <a:pt x="1631784" y="1053363"/>
                  </a:lnTo>
                  <a:lnTo>
                    <a:pt x="1643049" y="1009256"/>
                  </a:lnTo>
                  <a:lnTo>
                    <a:pt x="1651927" y="964247"/>
                  </a:lnTo>
                  <a:lnTo>
                    <a:pt x="1658366" y="918413"/>
                  </a:lnTo>
                  <a:lnTo>
                    <a:pt x="1662277" y="871816"/>
                  </a:lnTo>
                  <a:lnTo>
                    <a:pt x="1663598" y="824509"/>
                  </a:lnTo>
                  <a:close/>
                </a:path>
                <a:path w="3321684" h="1657985">
                  <a:moveTo>
                    <a:pt x="3321075" y="828687"/>
                  </a:moveTo>
                  <a:lnTo>
                    <a:pt x="2492413" y="0"/>
                  </a:lnTo>
                  <a:lnTo>
                    <a:pt x="1663738" y="828687"/>
                  </a:lnTo>
                  <a:lnTo>
                    <a:pt x="2492413" y="1657362"/>
                  </a:lnTo>
                  <a:lnTo>
                    <a:pt x="3321075" y="828687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5645" y="5626583"/>
            <a:ext cx="8425815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9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Architecture</a:t>
            </a:r>
            <a:endParaRPr sz="7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5334" y="7052126"/>
            <a:ext cx="6667500" cy="28575"/>
          </a:xfrm>
          <a:custGeom>
            <a:avLst/>
            <a:gdLst/>
            <a:ahLst/>
            <a:cxnLst/>
            <a:rect l="l" t="t" r="r" b="b"/>
            <a:pathLst>
              <a:path w="6667500" h="28575">
                <a:moveTo>
                  <a:pt x="6667500" y="28575"/>
                </a:moveTo>
                <a:lnTo>
                  <a:pt x="0" y="28575"/>
                </a:lnTo>
                <a:lnTo>
                  <a:pt x="0" y="0"/>
                </a:lnTo>
                <a:lnTo>
                  <a:pt x="6667500" y="0"/>
                </a:lnTo>
                <a:lnTo>
                  <a:pt x="66675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4426214" y="6579046"/>
            <a:ext cx="3587115" cy="3587115"/>
            <a:chOff x="14426214" y="6579046"/>
            <a:chExt cx="3587115" cy="3587115"/>
          </a:xfrm>
        </p:grpSpPr>
        <p:sp>
          <p:nvSpPr>
            <p:cNvPr id="15" name="object 15"/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32776" y="6781677"/>
              <a:ext cx="3173424" cy="3159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1">
            <a:extLst>
              <a:ext uri="{FF2B5EF4-FFF2-40B4-BE49-F238E27FC236}">
                <a16:creationId xmlns:a16="http://schemas.microsoft.com/office/drawing/2014/main" id="{10909A98-DE91-4638-9384-18F9DAD383AF}"/>
              </a:ext>
            </a:extLst>
          </p:cNvPr>
          <p:cNvGrpSpPr/>
          <p:nvPr/>
        </p:nvGrpSpPr>
        <p:grpSpPr>
          <a:xfrm>
            <a:off x="838200" y="2095500"/>
            <a:ext cx="3587115" cy="3587115"/>
            <a:chOff x="342390" y="2011387"/>
            <a:chExt cx="3587115" cy="3587115"/>
          </a:xfrm>
        </p:grpSpPr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A60FBF95-5DC6-4CCF-A22D-F23A456329A7}"/>
                </a:ext>
              </a:extLst>
            </p:cNvPr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5A524563-670A-4385-9CCC-6115AC2953EB}"/>
                </a:ext>
              </a:extLst>
            </p:cNvPr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753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1515-4996-45D8-8975-7557652C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952500"/>
            <a:ext cx="13716000" cy="4431983"/>
          </a:xfrm>
        </p:spPr>
        <p:txBody>
          <a:bodyPr/>
          <a:lstStyle/>
          <a:p>
            <a:r>
              <a:rPr lang="en-IN" sz="3200" b="1" u="sng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TIER ARCHITECTURE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3F0C9-AFF8-4CBF-9349-F1EF4AF0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781300"/>
            <a:ext cx="6858594" cy="663302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3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2"/>
            <a:ext cx="9122410" cy="1697355"/>
            <a:chOff x="9168475" y="2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11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17"/>
                  </a:moveTo>
                  <a:lnTo>
                    <a:pt x="1606448" y="28727"/>
                  </a:lnTo>
                  <a:lnTo>
                    <a:pt x="1558505" y="32893"/>
                  </a:lnTo>
                  <a:lnTo>
                    <a:pt x="1511376" y="39738"/>
                  </a:lnTo>
                  <a:lnTo>
                    <a:pt x="1465135" y="49199"/>
                  </a:lnTo>
                  <a:lnTo>
                    <a:pt x="1419885" y="61188"/>
                  </a:lnTo>
                  <a:lnTo>
                    <a:pt x="1375676" y="75628"/>
                  </a:lnTo>
                  <a:lnTo>
                    <a:pt x="1332598" y="92443"/>
                  </a:lnTo>
                  <a:lnTo>
                    <a:pt x="1290726" y="111544"/>
                  </a:lnTo>
                  <a:lnTo>
                    <a:pt x="1250137" y="132867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72"/>
                  </a:lnTo>
                  <a:lnTo>
                    <a:pt x="1102194" y="238785"/>
                  </a:lnTo>
                  <a:lnTo>
                    <a:pt x="1069187" y="270027"/>
                  </a:lnTo>
                  <a:lnTo>
                    <a:pt x="1037945" y="303034"/>
                  </a:lnTo>
                  <a:lnTo>
                    <a:pt x="1008532" y="337705"/>
                  </a:lnTo>
                  <a:lnTo>
                    <a:pt x="981024" y="373964"/>
                  </a:lnTo>
                  <a:lnTo>
                    <a:pt x="955497" y="411759"/>
                  </a:lnTo>
                  <a:lnTo>
                    <a:pt x="932027" y="450977"/>
                  </a:lnTo>
                  <a:lnTo>
                    <a:pt x="910704" y="491566"/>
                  </a:lnTo>
                  <a:lnTo>
                    <a:pt x="891603" y="533438"/>
                  </a:lnTo>
                  <a:lnTo>
                    <a:pt x="874788" y="576516"/>
                  </a:lnTo>
                  <a:lnTo>
                    <a:pt x="860348" y="620737"/>
                  </a:lnTo>
                  <a:lnTo>
                    <a:pt x="848372" y="665988"/>
                  </a:lnTo>
                  <a:lnTo>
                    <a:pt x="838911" y="712228"/>
                  </a:lnTo>
                  <a:lnTo>
                    <a:pt x="832053" y="759358"/>
                  </a:lnTo>
                  <a:lnTo>
                    <a:pt x="827887" y="807313"/>
                  </a:lnTo>
                  <a:lnTo>
                    <a:pt x="827570" y="818286"/>
                  </a:lnTo>
                  <a:lnTo>
                    <a:pt x="827252" y="807313"/>
                  </a:lnTo>
                  <a:lnTo>
                    <a:pt x="823087" y="759358"/>
                  </a:lnTo>
                  <a:lnTo>
                    <a:pt x="816241" y="712228"/>
                  </a:lnTo>
                  <a:lnTo>
                    <a:pt x="806780" y="665988"/>
                  </a:lnTo>
                  <a:lnTo>
                    <a:pt x="794791" y="620737"/>
                  </a:lnTo>
                  <a:lnTo>
                    <a:pt x="780351" y="576516"/>
                  </a:lnTo>
                  <a:lnTo>
                    <a:pt x="763536" y="533438"/>
                  </a:lnTo>
                  <a:lnTo>
                    <a:pt x="744435" y="491566"/>
                  </a:lnTo>
                  <a:lnTo>
                    <a:pt x="723112" y="450977"/>
                  </a:lnTo>
                  <a:lnTo>
                    <a:pt x="699655" y="411759"/>
                  </a:lnTo>
                  <a:lnTo>
                    <a:pt x="674128" y="373964"/>
                  </a:lnTo>
                  <a:lnTo>
                    <a:pt x="646620" y="337705"/>
                  </a:lnTo>
                  <a:lnTo>
                    <a:pt x="617194" y="303034"/>
                  </a:lnTo>
                  <a:lnTo>
                    <a:pt x="585952" y="270027"/>
                  </a:lnTo>
                  <a:lnTo>
                    <a:pt x="552958" y="238785"/>
                  </a:lnTo>
                  <a:lnTo>
                    <a:pt x="518287" y="209372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67"/>
                  </a:lnTo>
                  <a:lnTo>
                    <a:pt x="364426" y="111544"/>
                  </a:lnTo>
                  <a:lnTo>
                    <a:pt x="322554" y="92443"/>
                  </a:lnTo>
                  <a:lnTo>
                    <a:pt x="279476" y="75628"/>
                  </a:lnTo>
                  <a:lnTo>
                    <a:pt x="235267" y="61188"/>
                  </a:lnTo>
                  <a:lnTo>
                    <a:pt x="190004" y="49199"/>
                  </a:lnTo>
                  <a:lnTo>
                    <a:pt x="143776" y="39738"/>
                  </a:lnTo>
                  <a:lnTo>
                    <a:pt x="96634" y="32893"/>
                  </a:lnTo>
                  <a:lnTo>
                    <a:pt x="48691" y="28727"/>
                  </a:lnTo>
                  <a:lnTo>
                    <a:pt x="0" y="27317"/>
                  </a:lnTo>
                  <a:lnTo>
                    <a:pt x="0" y="1684667"/>
                  </a:lnTo>
                  <a:lnTo>
                    <a:pt x="48691" y="1683258"/>
                  </a:lnTo>
                  <a:lnTo>
                    <a:pt x="96634" y="1679092"/>
                  </a:lnTo>
                  <a:lnTo>
                    <a:pt x="143776" y="1672234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56"/>
                  </a:lnTo>
                  <a:lnTo>
                    <a:pt x="322554" y="1619542"/>
                  </a:lnTo>
                  <a:lnTo>
                    <a:pt x="364426" y="1600441"/>
                  </a:lnTo>
                  <a:lnTo>
                    <a:pt x="405015" y="1579118"/>
                  </a:lnTo>
                  <a:lnTo>
                    <a:pt x="444233" y="1555648"/>
                  </a:lnTo>
                  <a:lnTo>
                    <a:pt x="482015" y="1530121"/>
                  </a:lnTo>
                  <a:lnTo>
                    <a:pt x="518287" y="1502613"/>
                  </a:lnTo>
                  <a:lnTo>
                    <a:pt x="552958" y="1473200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21"/>
                  </a:lnTo>
                  <a:lnTo>
                    <a:pt x="699655" y="1300238"/>
                  </a:lnTo>
                  <a:lnTo>
                    <a:pt x="723112" y="1261008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68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69"/>
                  </a:lnTo>
                  <a:lnTo>
                    <a:pt x="823087" y="952639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39"/>
                  </a:lnTo>
                  <a:lnTo>
                    <a:pt x="838911" y="999769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68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08"/>
                  </a:lnTo>
                  <a:lnTo>
                    <a:pt x="955497" y="1300238"/>
                  </a:lnTo>
                  <a:lnTo>
                    <a:pt x="981024" y="1338021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00"/>
                  </a:lnTo>
                  <a:lnTo>
                    <a:pt x="1136853" y="1502613"/>
                  </a:lnTo>
                  <a:lnTo>
                    <a:pt x="1173124" y="1530121"/>
                  </a:lnTo>
                  <a:lnTo>
                    <a:pt x="1210906" y="1555648"/>
                  </a:lnTo>
                  <a:lnTo>
                    <a:pt x="1250137" y="1579118"/>
                  </a:lnTo>
                  <a:lnTo>
                    <a:pt x="1290726" y="1600441"/>
                  </a:lnTo>
                  <a:lnTo>
                    <a:pt x="1332598" y="1619542"/>
                  </a:lnTo>
                  <a:lnTo>
                    <a:pt x="1375676" y="1636356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34"/>
                  </a:lnTo>
                  <a:lnTo>
                    <a:pt x="1558505" y="1679092"/>
                  </a:lnTo>
                  <a:lnTo>
                    <a:pt x="1606448" y="1683258"/>
                  </a:lnTo>
                  <a:lnTo>
                    <a:pt x="1655140" y="1684667"/>
                  </a:lnTo>
                  <a:lnTo>
                    <a:pt x="1655140" y="27317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50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4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93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7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11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496"/>
                  </a:moveTo>
                  <a:lnTo>
                    <a:pt x="1662277" y="777214"/>
                  </a:lnTo>
                  <a:lnTo>
                    <a:pt x="1658366" y="730605"/>
                  </a:lnTo>
                  <a:lnTo>
                    <a:pt x="1651927" y="684771"/>
                  </a:lnTo>
                  <a:lnTo>
                    <a:pt x="1643049" y="639762"/>
                  </a:lnTo>
                  <a:lnTo>
                    <a:pt x="1631784" y="595655"/>
                  </a:lnTo>
                  <a:lnTo>
                    <a:pt x="1618208" y="552526"/>
                  </a:lnTo>
                  <a:lnTo>
                    <a:pt x="1602397" y="510438"/>
                  </a:lnTo>
                  <a:lnTo>
                    <a:pt x="1584413" y="469468"/>
                  </a:lnTo>
                  <a:lnTo>
                    <a:pt x="1564322" y="429679"/>
                  </a:lnTo>
                  <a:lnTo>
                    <a:pt x="1542211" y="391147"/>
                  </a:lnTo>
                  <a:lnTo>
                    <a:pt x="1518145" y="353936"/>
                  </a:lnTo>
                  <a:lnTo>
                    <a:pt x="1492186" y="318135"/>
                  </a:lnTo>
                  <a:lnTo>
                    <a:pt x="1464411" y="283781"/>
                  </a:lnTo>
                  <a:lnTo>
                    <a:pt x="1434884" y="250977"/>
                  </a:lnTo>
                  <a:lnTo>
                    <a:pt x="1403680" y="219773"/>
                  </a:lnTo>
                  <a:lnTo>
                    <a:pt x="1370876" y="190246"/>
                  </a:lnTo>
                  <a:lnTo>
                    <a:pt x="1336522" y="162471"/>
                  </a:lnTo>
                  <a:lnTo>
                    <a:pt x="1300721" y="136512"/>
                  </a:lnTo>
                  <a:lnTo>
                    <a:pt x="1263510" y="112445"/>
                  </a:lnTo>
                  <a:lnTo>
                    <a:pt x="1224978" y="90322"/>
                  </a:lnTo>
                  <a:lnTo>
                    <a:pt x="1185189" y="70243"/>
                  </a:lnTo>
                  <a:lnTo>
                    <a:pt x="1144219" y="52260"/>
                  </a:lnTo>
                  <a:lnTo>
                    <a:pt x="1102131" y="36449"/>
                  </a:lnTo>
                  <a:lnTo>
                    <a:pt x="1059002" y="22872"/>
                  </a:lnTo>
                  <a:lnTo>
                    <a:pt x="1014895" y="11607"/>
                  </a:lnTo>
                  <a:lnTo>
                    <a:pt x="969886" y="2717"/>
                  </a:lnTo>
                  <a:lnTo>
                    <a:pt x="950455" y="0"/>
                  </a:lnTo>
                  <a:lnTo>
                    <a:pt x="830148" y="0"/>
                  </a:lnTo>
                  <a:lnTo>
                    <a:pt x="830148" y="824509"/>
                  </a:lnTo>
                  <a:lnTo>
                    <a:pt x="0" y="824509"/>
                  </a:lnTo>
                  <a:lnTo>
                    <a:pt x="0" y="895083"/>
                  </a:lnTo>
                  <a:lnTo>
                    <a:pt x="1955" y="918400"/>
                  </a:lnTo>
                  <a:lnTo>
                    <a:pt x="8382" y="964234"/>
                  </a:lnTo>
                  <a:lnTo>
                    <a:pt x="17272" y="1009243"/>
                  </a:lnTo>
                  <a:lnTo>
                    <a:pt x="28536" y="1053350"/>
                  </a:lnTo>
                  <a:lnTo>
                    <a:pt x="42100" y="1096479"/>
                  </a:lnTo>
                  <a:lnTo>
                    <a:pt x="57924" y="1138555"/>
                  </a:lnTo>
                  <a:lnTo>
                    <a:pt x="75907" y="1179537"/>
                  </a:lnTo>
                  <a:lnTo>
                    <a:pt x="95986" y="1219314"/>
                  </a:lnTo>
                  <a:lnTo>
                    <a:pt x="118097" y="1257846"/>
                  </a:lnTo>
                  <a:lnTo>
                    <a:pt x="142176" y="1295057"/>
                  </a:lnTo>
                  <a:lnTo>
                    <a:pt x="168135" y="1330871"/>
                  </a:lnTo>
                  <a:lnTo>
                    <a:pt x="195910" y="1365211"/>
                  </a:lnTo>
                  <a:lnTo>
                    <a:pt x="225437" y="1398016"/>
                  </a:lnTo>
                  <a:lnTo>
                    <a:pt x="256628" y="1429219"/>
                  </a:lnTo>
                  <a:lnTo>
                    <a:pt x="289445" y="1458747"/>
                  </a:lnTo>
                  <a:lnTo>
                    <a:pt x="323786" y="1486522"/>
                  </a:lnTo>
                  <a:lnTo>
                    <a:pt x="359600" y="1512481"/>
                  </a:lnTo>
                  <a:lnTo>
                    <a:pt x="396811" y="1536560"/>
                  </a:lnTo>
                  <a:lnTo>
                    <a:pt x="435343" y="1558671"/>
                  </a:lnTo>
                  <a:lnTo>
                    <a:pt x="475119" y="1578749"/>
                  </a:lnTo>
                  <a:lnTo>
                    <a:pt x="516089" y="1596732"/>
                  </a:lnTo>
                  <a:lnTo>
                    <a:pt x="558177" y="1612544"/>
                  </a:lnTo>
                  <a:lnTo>
                    <a:pt x="601306" y="1626120"/>
                  </a:lnTo>
                  <a:lnTo>
                    <a:pt x="645414" y="1637385"/>
                  </a:lnTo>
                  <a:lnTo>
                    <a:pt x="690422" y="1646275"/>
                  </a:lnTo>
                  <a:lnTo>
                    <a:pt x="736257" y="1652701"/>
                  </a:lnTo>
                  <a:lnTo>
                    <a:pt x="782853" y="1656613"/>
                  </a:lnTo>
                  <a:lnTo>
                    <a:pt x="830186" y="1657934"/>
                  </a:lnTo>
                  <a:lnTo>
                    <a:pt x="877443" y="1656613"/>
                  </a:lnTo>
                  <a:lnTo>
                    <a:pt x="924052" y="1652701"/>
                  </a:lnTo>
                  <a:lnTo>
                    <a:pt x="969886" y="1646275"/>
                  </a:lnTo>
                  <a:lnTo>
                    <a:pt x="1014895" y="1637385"/>
                  </a:lnTo>
                  <a:lnTo>
                    <a:pt x="1059002" y="1626120"/>
                  </a:lnTo>
                  <a:lnTo>
                    <a:pt x="1102131" y="1612544"/>
                  </a:lnTo>
                  <a:lnTo>
                    <a:pt x="1144219" y="1596732"/>
                  </a:lnTo>
                  <a:lnTo>
                    <a:pt x="1185189" y="1578749"/>
                  </a:lnTo>
                  <a:lnTo>
                    <a:pt x="1224978" y="1558671"/>
                  </a:lnTo>
                  <a:lnTo>
                    <a:pt x="1263510" y="1536560"/>
                  </a:lnTo>
                  <a:lnTo>
                    <a:pt x="1300721" y="1512481"/>
                  </a:lnTo>
                  <a:lnTo>
                    <a:pt x="1336522" y="1486522"/>
                  </a:lnTo>
                  <a:lnTo>
                    <a:pt x="1370876" y="1458747"/>
                  </a:lnTo>
                  <a:lnTo>
                    <a:pt x="1403680" y="1429219"/>
                  </a:lnTo>
                  <a:lnTo>
                    <a:pt x="1434884" y="1398016"/>
                  </a:lnTo>
                  <a:lnTo>
                    <a:pt x="1464411" y="1365211"/>
                  </a:lnTo>
                  <a:lnTo>
                    <a:pt x="1492186" y="1330871"/>
                  </a:lnTo>
                  <a:lnTo>
                    <a:pt x="1518145" y="1295057"/>
                  </a:lnTo>
                  <a:lnTo>
                    <a:pt x="1542211" y="1257846"/>
                  </a:lnTo>
                  <a:lnTo>
                    <a:pt x="1564322" y="1219314"/>
                  </a:lnTo>
                  <a:lnTo>
                    <a:pt x="1584413" y="1179537"/>
                  </a:lnTo>
                  <a:lnTo>
                    <a:pt x="1602397" y="1138555"/>
                  </a:lnTo>
                  <a:lnTo>
                    <a:pt x="1618208" y="1096479"/>
                  </a:lnTo>
                  <a:lnTo>
                    <a:pt x="1631784" y="1053350"/>
                  </a:lnTo>
                  <a:lnTo>
                    <a:pt x="1643049" y="1009243"/>
                  </a:lnTo>
                  <a:lnTo>
                    <a:pt x="1651927" y="964234"/>
                  </a:lnTo>
                  <a:lnTo>
                    <a:pt x="1658366" y="918400"/>
                  </a:lnTo>
                  <a:lnTo>
                    <a:pt x="1662277" y="871804"/>
                  </a:lnTo>
                  <a:lnTo>
                    <a:pt x="1663598" y="824496"/>
                  </a:lnTo>
                  <a:close/>
                </a:path>
                <a:path w="3321684" h="1657985">
                  <a:moveTo>
                    <a:pt x="3321075" y="828675"/>
                  </a:moveTo>
                  <a:lnTo>
                    <a:pt x="2492413" y="0"/>
                  </a:lnTo>
                  <a:lnTo>
                    <a:pt x="1663738" y="828675"/>
                  </a:lnTo>
                  <a:lnTo>
                    <a:pt x="2492413" y="1657350"/>
                  </a:lnTo>
                  <a:lnTo>
                    <a:pt x="3321075" y="8286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67400" y="5524500"/>
            <a:ext cx="76835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9565" algn="l"/>
              </a:tabLst>
            </a:pPr>
            <a:r>
              <a:rPr sz="7900" spc="5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7900" spc="5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7900" b="1" spc="-55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900" b="1" spc="-550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odules</a:t>
            </a:r>
            <a:r>
              <a:rPr sz="7900" b="1" spc="-5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79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426214" y="6579046"/>
            <a:ext cx="3587115" cy="3587115"/>
            <a:chOff x="14426214" y="6579046"/>
            <a:chExt cx="3587115" cy="3587115"/>
          </a:xfrm>
        </p:grpSpPr>
        <p:sp>
          <p:nvSpPr>
            <p:cNvPr id="14" name="object 14"/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32776" y="6781677"/>
              <a:ext cx="3173424" cy="3159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37DF5A0F-C7C3-412B-99E2-1413906F3BAC}"/>
              </a:ext>
            </a:extLst>
          </p:cNvPr>
          <p:cNvSpPr/>
          <p:nvPr/>
        </p:nvSpPr>
        <p:spPr>
          <a:xfrm>
            <a:off x="5791200" y="7048500"/>
            <a:ext cx="6667500" cy="34925"/>
          </a:xfrm>
          <a:custGeom>
            <a:avLst/>
            <a:gdLst/>
            <a:ahLst/>
            <a:cxnLst/>
            <a:rect l="l" t="t" r="r" b="b"/>
            <a:pathLst>
              <a:path w="6667500" h="34925">
                <a:moveTo>
                  <a:pt x="6667500" y="6337"/>
                </a:moveTo>
                <a:lnTo>
                  <a:pt x="5595048" y="6337"/>
                </a:lnTo>
                <a:lnTo>
                  <a:pt x="5595048" y="0"/>
                </a:lnTo>
                <a:lnTo>
                  <a:pt x="1023048" y="0"/>
                </a:lnTo>
                <a:lnTo>
                  <a:pt x="1023048" y="6337"/>
                </a:lnTo>
                <a:lnTo>
                  <a:pt x="0" y="6337"/>
                </a:lnTo>
                <a:lnTo>
                  <a:pt x="0" y="34912"/>
                </a:lnTo>
                <a:lnTo>
                  <a:pt x="6667500" y="34912"/>
                </a:lnTo>
                <a:lnTo>
                  <a:pt x="6667500" y="6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50F5DDAE-2A6E-42A1-9DDF-68193F74FFDE}"/>
              </a:ext>
            </a:extLst>
          </p:cNvPr>
          <p:cNvGrpSpPr/>
          <p:nvPr/>
        </p:nvGrpSpPr>
        <p:grpSpPr>
          <a:xfrm>
            <a:off x="914400" y="2171700"/>
            <a:ext cx="3587115" cy="3587115"/>
            <a:chOff x="342390" y="2011387"/>
            <a:chExt cx="3587115" cy="3587115"/>
          </a:xfrm>
        </p:grpSpPr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1DF2081F-B84A-4571-9C8A-99D75F7ADCA4}"/>
                </a:ext>
              </a:extLst>
            </p:cNvPr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FCD30FB1-228A-4A71-AF74-2122928292C7}"/>
                </a:ext>
              </a:extLst>
            </p:cNvPr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1515-4996-45D8-8975-7557652C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952500"/>
            <a:ext cx="13716000" cy="4431983"/>
          </a:xfrm>
        </p:spPr>
        <p:txBody>
          <a:bodyPr/>
          <a:lstStyle/>
          <a:p>
            <a:r>
              <a:rPr lang="en-IN" sz="3200" b="1" u="sng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1.ADMIN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activities in the application are managed by admin.</a:t>
            </a: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62942-0CBB-41A2-929D-23E51985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543300"/>
            <a:ext cx="6477000" cy="45767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1515-4996-45D8-8975-7557652C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952500"/>
            <a:ext cx="13716000" cy="76328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u="sng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Customers can share their feedback to admin and Owners can also share their feedback to admin.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EDA1-1FAB-45D3-B9EF-D090F225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619500"/>
            <a:ext cx="9372600" cy="6096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45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1515-4996-45D8-8975-7557652C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952500"/>
            <a:ext cx="13716000" cy="7017306"/>
          </a:xfrm>
        </p:spPr>
        <p:txBody>
          <a:bodyPr/>
          <a:lstStyle/>
          <a:p>
            <a:r>
              <a:rPr lang="en-IN" sz="3200" b="1" u="sng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2.ENTREPRENEUR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QR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Details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8429A-0D8A-49B5-A2E6-1CC9A260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076700"/>
            <a:ext cx="6934200" cy="5105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1515-4996-45D8-8975-7557652C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952500"/>
            <a:ext cx="13716000" cy="7017306"/>
          </a:xfrm>
        </p:spPr>
        <p:txBody>
          <a:bodyPr/>
          <a:lstStyle/>
          <a:p>
            <a:r>
              <a:rPr lang="en-IN" sz="3200" b="1" u="sng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3.CUSTOMER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Details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688EF-AB2E-4741-9220-8EAE3101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305300"/>
            <a:ext cx="7162800" cy="5105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30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1515-4996-45D8-8975-7557652C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952500"/>
            <a:ext cx="13716000" cy="8002191"/>
          </a:xfrm>
        </p:spPr>
        <p:txBody>
          <a:bodyPr/>
          <a:lstStyle/>
          <a:p>
            <a:r>
              <a:rPr lang="en-IN" sz="3200" b="1" u="sng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4.MANUFACTURER</a:t>
            </a: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 can directly buy bulk products from manufactures and avoid intermediates.</a:t>
            </a: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spc="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249C9-5F95-4054-8BE3-BC645606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619500"/>
            <a:ext cx="7391400" cy="5638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92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0"/>
            <a:ext cx="9122410" cy="1697355"/>
            <a:chOff x="9168475" y="0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0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30"/>
                  </a:moveTo>
                  <a:lnTo>
                    <a:pt x="1606448" y="28727"/>
                  </a:lnTo>
                  <a:lnTo>
                    <a:pt x="1558505" y="32905"/>
                  </a:lnTo>
                  <a:lnTo>
                    <a:pt x="1511376" y="39751"/>
                  </a:lnTo>
                  <a:lnTo>
                    <a:pt x="1465135" y="49212"/>
                  </a:lnTo>
                  <a:lnTo>
                    <a:pt x="1419885" y="61201"/>
                  </a:lnTo>
                  <a:lnTo>
                    <a:pt x="1375676" y="75641"/>
                  </a:lnTo>
                  <a:lnTo>
                    <a:pt x="1332598" y="92443"/>
                  </a:lnTo>
                  <a:lnTo>
                    <a:pt x="1290726" y="111556"/>
                  </a:lnTo>
                  <a:lnTo>
                    <a:pt x="1250137" y="132880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84"/>
                  </a:lnTo>
                  <a:lnTo>
                    <a:pt x="1102194" y="238798"/>
                  </a:lnTo>
                  <a:lnTo>
                    <a:pt x="1069187" y="270040"/>
                  </a:lnTo>
                  <a:lnTo>
                    <a:pt x="1037945" y="303034"/>
                  </a:lnTo>
                  <a:lnTo>
                    <a:pt x="1008532" y="337718"/>
                  </a:lnTo>
                  <a:lnTo>
                    <a:pt x="981024" y="373976"/>
                  </a:lnTo>
                  <a:lnTo>
                    <a:pt x="955497" y="411759"/>
                  </a:lnTo>
                  <a:lnTo>
                    <a:pt x="932027" y="450989"/>
                  </a:lnTo>
                  <a:lnTo>
                    <a:pt x="910704" y="491578"/>
                  </a:lnTo>
                  <a:lnTo>
                    <a:pt x="891603" y="533450"/>
                  </a:lnTo>
                  <a:lnTo>
                    <a:pt x="874788" y="576529"/>
                  </a:lnTo>
                  <a:lnTo>
                    <a:pt x="860348" y="620737"/>
                  </a:lnTo>
                  <a:lnTo>
                    <a:pt x="848372" y="666000"/>
                  </a:lnTo>
                  <a:lnTo>
                    <a:pt x="838911" y="712241"/>
                  </a:lnTo>
                  <a:lnTo>
                    <a:pt x="832053" y="759371"/>
                  </a:lnTo>
                  <a:lnTo>
                    <a:pt x="827887" y="807326"/>
                  </a:lnTo>
                  <a:lnTo>
                    <a:pt x="827570" y="818299"/>
                  </a:lnTo>
                  <a:lnTo>
                    <a:pt x="827252" y="807326"/>
                  </a:lnTo>
                  <a:lnTo>
                    <a:pt x="823087" y="759371"/>
                  </a:lnTo>
                  <a:lnTo>
                    <a:pt x="816241" y="712241"/>
                  </a:lnTo>
                  <a:lnTo>
                    <a:pt x="806780" y="666000"/>
                  </a:lnTo>
                  <a:lnTo>
                    <a:pt x="794791" y="620737"/>
                  </a:lnTo>
                  <a:lnTo>
                    <a:pt x="780351" y="576529"/>
                  </a:lnTo>
                  <a:lnTo>
                    <a:pt x="763536" y="533450"/>
                  </a:lnTo>
                  <a:lnTo>
                    <a:pt x="744435" y="491578"/>
                  </a:lnTo>
                  <a:lnTo>
                    <a:pt x="723112" y="450989"/>
                  </a:lnTo>
                  <a:lnTo>
                    <a:pt x="699655" y="411759"/>
                  </a:lnTo>
                  <a:lnTo>
                    <a:pt x="674128" y="373976"/>
                  </a:lnTo>
                  <a:lnTo>
                    <a:pt x="646620" y="337718"/>
                  </a:lnTo>
                  <a:lnTo>
                    <a:pt x="617194" y="303034"/>
                  </a:lnTo>
                  <a:lnTo>
                    <a:pt x="585952" y="270040"/>
                  </a:lnTo>
                  <a:lnTo>
                    <a:pt x="552958" y="238798"/>
                  </a:lnTo>
                  <a:lnTo>
                    <a:pt x="518287" y="209384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80"/>
                  </a:lnTo>
                  <a:lnTo>
                    <a:pt x="364426" y="111556"/>
                  </a:lnTo>
                  <a:lnTo>
                    <a:pt x="322554" y="92443"/>
                  </a:lnTo>
                  <a:lnTo>
                    <a:pt x="279476" y="75641"/>
                  </a:lnTo>
                  <a:lnTo>
                    <a:pt x="235267" y="61201"/>
                  </a:lnTo>
                  <a:lnTo>
                    <a:pt x="190004" y="49212"/>
                  </a:lnTo>
                  <a:lnTo>
                    <a:pt x="143776" y="39751"/>
                  </a:lnTo>
                  <a:lnTo>
                    <a:pt x="96634" y="32905"/>
                  </a:lnTo>
                  <a:lnTo>
                    <a:pt x="48691" y="28727"/>
                  </a:lnTo>
                  <a:lnTo>
                    <a:pt x="0" y="27330"/>
                  </a:lnTo>
                  <a:lnTo>
                    <a:pt x="0" y="1684680"/>
                  </a:lnTo>
                  <a:lnTo>
                    <a:pt x="48691" y="1683270"/>
                  </a:lnTo>
                  <a:lnTo>
                    <a:pt x="96634" y="1679105"/>
                  </a:lnTo>
                  <a:lnTo>
                    <a:pt x="143776" y="1672247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69"/>
                  </a:lnTo>
                  <a:lnTo>
                    <a:pt x="322554" y="1619554"/>
                  </a:lnTo>
                  <a:lnTo>
                    <a:pt x="364426" y="1600454"/>
                  </a:lnTo>
                  <a:lnTo>
                    <a:pt x="405015" y="1579130"/>
                  </a:lnTo>
                  <a:lnTo>
                    <a:pt x="444233" y="1555661"/>
                  </a:lnTo>
                  <a:lnTo>
                    <a:pt x="482015" y="1530134"/>
                  </a:lnTo>
                  <a:lnTo>
                    <a:pt x="518287" y="1502625"/>
                  </a:lnTo>
                  <a:lnTo>
                    <a:pt x="552958" y="1473212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33"/>
                  </a:lnTo>
                  <a:lnTo>
                    <a:pt x="699655" y="1300251"/>
                  </a:lnTo>
                  <a:lnTo>
                    <a:pt x="723112" y="1261021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81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82"/>
                  </a:lnTo>
                  <a:lnTo>
                    <a:pt x="823087" y="952652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52"/>
                  </a:lnTo>
                  <a:lnTo>
                    <a:pt x="838911" y="999782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81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21"/>
                  </a:lnTo>
                  <a:lnTo>
                    <a:pt x="955497" y="1300251"/>
                  </a:lnTo>
                  <a:lnTo>
                    <a:pt x="981024" y="1338033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12"/>
                  </a:lnTo>
                  <a:lnTo>
                    <a:pt x="1136853" y="1502625"/>
                  </a:lnTo>
                  <a:lnTo>
                    <a:pt x="1173124" y="1530134"/>
                  </a:lnTo>
                  <a:lnTo>
                    <a:pt x="1210906" y="1555661"/>
                  </a:lnTo>
                  <a:lnTo>
                    <a:pt x="1250137" y="1579130"/>
                  </a:lnTo>
                  <a:lnTo>
                    <a:pt x="1290726" y="1600454"/>
                  </a:lnTo>
                  <a:lnTo>
                    <a:pt x="1332598" y="1619554"/>
                  </a:lnTo>
                  <a:lnTo>
                    <a:pt x="1375676" y="1636369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47"/>
                  </a:lnTo>
                  <a:lnTo>
                    <a:pt x="1558505" y="1679105"/>
                  </a:lnTo>
                  <a:lnTo>
                    <a:pt x="1606448" y="1683270"/>
                  </a:lnTo>
                  <a:lnTo>
                    <a:pt x="1655140" y="1684680"/>
                  </a:lnTo>
                  <a:lnTo>
                    <a:pt x="1655140" y="27330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62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2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89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4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0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509"/>
                  </a:moveTo>
                  <a:lnTo>
                    <a:pt x="1662277" y="777227"/>
                  </a:lnTo>
                  <a:lnTo>
                    <a:pt x="1658366" y="730618"/>
                  </a:lnTo>
                  <a:lnTo>
                    <a:pt x="1651927" y="684784"/>
                  </a:lnTo>
                  <a:lnTo>
                    <a:pt x="1643049" y="639775"/>
                  </a:lnTo>
                  <a:lnTo>
                    <a:pt x="1631784" y="595668"/>
                  </a:lnTo>
                  <a:lnTo>
                    <a:pt x="1618208" y="552538"/>
                  </a:lnTo>
                  <a:lnTo>
                    <a:pt x="1602397" y="510451"/>
                  </a:lnTo>
                  <a:lnTo>
                    <a:pt x="1584413" y="469480"/>
                  </a:lnTo>
                  <a:lnTo>
                    <a:pt x="1564322" y="429691"/>
                  </a:lnTo>
                  <a:lnTo>
                    <a:pt x="1542211" y="391160"/>
                  </a:lnTo>
                  <a:lnTo>
                    <a:pt x="1518145" y="353949"/>
                  </a:lnTo>
                  <a:lnTo>
                    <a:pt x="1492186" y="318147"/>
                  </a:lnTo>
                  <a:lnTo>
                    <a:pt x="1464411" y="283794"/>
                  </a:lnTo>
                  <a:lnTo>
                    <a:pt x="1434884" y="250990"/>
                  </a:lnTo>
                  <a:lnTo>
                    <a:pt x="1403680" y="219786"/>
                  </a:lnTo>
                  <a:lnTo>
                    <a:pt x="1370876" y="190258"/>
                  </a:lnTo>
                  <a:lnTo>
                    <a:pt x="1336522" y="162483"/>
                  </a:lnTo>
                  <a:lnTo>
                    <a:pt x="1300721" y="136525"/>
                  </a:lnTo>
                  <a:lnTo>
                    <a:pt x="1263510" y="112458"/>
                  </a:lnTo>
                  <a:lnTo>
                    <a:pt x="1224978" y="90335"/>
                  </a:lnTo>
                  <a:lnTo>
                    <a:pt x="1185189" y="70256"/>
                  </a:lnTo>
                  <a:lnTo>
                    <a:pt x="1144219" y="52273"/>
                  </a:lnTo>
                  <a:lnTo>
                    <a:pt x="1102131" y="36461"/>
                  </a:lnTo>
                  <a:lnTo>
                    <a:pt x="1059002" y="22885"/>
                  </a:lnTo>
                  <a:lnTo>
                    <a:pt x="1014895" y="11620"/>
                  </a:lnTo>
                  <a:lnTo>
                    <a:pt x="969886" y="2730"/>
                  </a:lnTo>
                  <a:lnTo>
                    <a:pt x="950429" y="0"/>
                  </a:lnTo>
                  <a:lnTo>
                    <a:pt x="830148" y="0"/>
                  </a:lnTo>
                  <a:lnTo>
                    <a:pt x="830148" y="824522"/>
                  </a:lnTo>
                  <a:lnTo>
                    <a:pt x="0" y="824522"/>
                  </a:lnTo>
                  <a:lnTo>
                    <a:pt x="0" y="895096"/>
                  </a:lnTo>
                  <a:lnTo>
                    <a:pt x="1955" y="918413"/>
                  </a:lnTo>
                  <a:lnTo>
                    <a:pt x="8382" y="964247"/>
                  </a:lnTo>
                  <a:lnTo>
                    <a:pt x="17272" y="1009256"/>
                  </a:lnTo>
                  <a:lnTo>
                    <a:pt x="28536" y="1053363"/>
                  </a:lnTo>
                  <a:lnTo>
                    <a:pt x="42100" y="1096492"/>
                  </a:lnTo>
                  <a:lnTo>
                    <a:pt x="57924" y="1138567"/>
                  </a:lnTo>
                  <a:lnTo>
                    <a:pt x="75907" y="1179550"/>
                  </a:lnTo>
                  <a:lnTo>
                    <a:pt x="95986" y="1219327"/>
                  </a:lnTo>
                  <a:lnTo>
                    <a:pt x="118097" y="1257858"/>
                  </a:lnTo>
                  <a:lnTo>
                    <a:pt x="142176" y="1295069"/>
                  </a:lnTo>
                  <a:lnTo>
                    <a:pt x="168135" y="1330883"/>
                  </a:lnTo>
                  <a:lnTo>
                    <a:pt x="195910" y="1365224"/>
                  </a:lnTo>
                  <a:lnTo>
                    <a:pt x="225437" y="1398028"/>
                  </a:lnTo>
                  <a:lnTo>
                    <a:pt x="256628" y="1429232"/>
                  </a:lnTo>
                  <a:lnTo>
                    <a:pt x="289445" y="1458760"/>
                  </a:lnTo>
                  <a:lnTo>
                    <a:pt x="323786" y="1486535"/>
                  </a:lnTo>
                  <a:lnTo>
                    <a:pt x="359600" y="1512493"/>
                  </a:lnTo>
                  <a:lnTo>
                    <a:pt x="396811" y="1536573"/>
                  </a:lnTo>
                  <a:lnTo>
                    <a:pt x="435343" y="1558683"/>
                  </a:lnTo>
                  <a:lnTo>
                    <a:pt x="475119" y="1578762"/>
                  </a:lnTo>
                  <a:lnTo>
                    <a:pt x="516089" y="1596745"/>
                  </a:lnTo>
                  <a:lnTo>
                    <a:pt x="558177" y="1612557"/>
                  </a:lnTo>
                  <a:lnTo>
                    <a:pt x="601306" y="1626133"/>
                  </a:lnTo>
                  <a:lnTo>
                    <a:pt x="645414" y="1637398"/>
                  </a:lnTo>
                  <a:lnTo>
                    <a:pt x="690422" y="1646288"/>
                  </a:lnTo>
                  <a:lnTo>
                    <a:pt x="736257" y="1652714"/>
                  </a:lnTo>
                  <a:lnTo>
                    <a:pt x="782853" y="1656626"/>
                  </a:lnTo>
                  <a:lnTo>
                    <a:pt x="830186" y="1657946"/>
                  </a:lnTo>
                  <a:lnTo>
                    <a:pt x="877443" y="1656626"/>
                  </a:lnTo>
                  <a:lnTo>
                    <a:pt x="924052" y="1652714"/>
                  </a:lnTo>
                  <a:lnTo>
                    <a:pt x="969886" y="1646288"/>
                  </a:lnTo>
                  <a:lnTo>
                    <a:pt x="1014895" y="1637398"/>
                  </a:lnTo>
                  <a:lnTo>
                    <a:pt x="1059002" y="1626133"/>
                  </a:lnTo>
                  <a:lnTo>
                    <a:pt x="1102131" y="1612557"/>
                  </a:lnTo>
                  <a:lnTo>
                    <a:pt x="1144219" y="1596745"/>
                  </a:lnTo>
                  <a:lnTo>
                    <a:pt x="1185189" y="1578762"/>
                  </a:lnTo>
                  <a:lnTo>
                    <a:pt x="1224978" y="1558683"/>
                  </a:lnTo>
                  <a:lnTo>
                    <a:pt x="1263510" y="1536573"/>
                  </a:lnTo>
                  <a:lnTo>
                    <a:pt x="1300721" y="1512493"/>
                  </a:lnTo>
                  <a:lnTo>
                    <a:pt x="1336522" y="1486535"/>
                  </a:lnTo>
                  <a:lnTo>
                    <a:pt x="1370876" y="1458760"/>
                  </a:lnTo>
                  <a:lnTo>
                    <a:pt x="1403680" y="1429232"/>
                  </a:lnTo>
                  <a:lnTo>
                    <a:pt x="1434884" y="1398028"/>
                  </a:lnTo>
                  <a:lnTo>
                    <a:pt x="1464411" y="1365224"/>
                  </a:lnTo>
                  <a:lnTo>
                    <a:pt x="1492186" y="1330883"/>
                  </a:lnTo>
                  <a:lnTo>
                    <a:pt x="1518145" y="1295069"/>
                  </a:lnTo>
                  <a:lnTo>
                    <a:pt x="1542211" y="1257858"/>
                  </a:lnTo>
                  <a:lnTo>
                    <a:pt x="1564322" y="1219327"/>
                  </a:lnTo>
                  <a:lnTo>
                    <a:pt x="1584413" y="1179550"/>
                  </a:lnTo>
                  <a:lnTo>
                    <a:pt x="1602397" y="1138567"/>
                  </a:lnTo>
                  <a:lnTo>
                    <a:pt x="1618208" y="1096492"/>
                  </a:lnTo>
                  <a:lnTo>
                    <a:pt x="1631784" y="1053363"/>
                  </a:lnTo>
                  <a:lnTo>
                    <a:pt x="1643049" y="1009256"/>
                  </a:lnTo>
                  <a:lnTo>
                    <a:pt x="1651927" y="964247"/>
                  </a:lnTo>
                  <a:lnTo>
                    <a:pt x="1658366" y="918413"/>
                  </a:lnTo>
                  <a:lnTo>
                    <a:pt x="1662277" y="871816"/>
                  </a:lnTo>
                  <a:lnTo>
                    <a:pt x="1663598" y="824509"/>
                  </a:lnTo>
                  <a:close/>
                </a:path>
                <a:path w="3321684" h="1657985">
                  <a:moveTo>
                    <a:pt x="3321075" y="828687"/>
                  </a:moveTo>
                  <a:lnTo>
                    <a:pt x="2492413" y="0"/>
                  </a:lnTo>
                  <a:lnTo>
                    <a:pt x="1663738" y="828687"/>
                  </a:lnTo>
                  <a:lnTo>
                    <a:pt x="2492413" y="1657362"/>
                  </a:lnTo>
                  <a:lnTo>
                    <a:pt x="3321075" y="828687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5645" y="5626583"/>
            <a:ext cx="842581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9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79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IN" sz="7900" b="1" spc="-3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ject</a:t>
            </a:r>
            <a:r>
              <a:rPr lang="en-IN" sz="79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  <a:endParaRPr sz="7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5334" y="7052126"/>
            <a:ext cx="6667500" cy="28575"/>
          </a:xfrm>
          <a:custGeom>
            <a:avLst/>
            <a:gdLst/>
            <a:ahLst/>
            <a:cxnLst/>
            <a:rect l="l" t="t" r="r" b="b"/>
            <a:pathLst>
              <a:path w="6667500" h="28575">
                <a:moveTo>
                  <a:pt x="6667500" y="28575"/>
                </a:moveTo>
                <a:lnTo>
                  <a:pt x="0" y="28575"/>
                </a:lnTo>
                <a:lnTo>
                  <a:pt x="0" y="0"/>
                </a:lnTo>
                <a:lnTo>
                  <a:pt x="6667500" y="0"/>
                </a:lnTo>
                <a:lnTo>
                  <a:pt x="66675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2390" y="2011387"/>
            <a:ext cx="3587115" cy="3587115"/>
            <a:chOff x="342390" y="2011387"/>
            <a:chExt cx="3587115" cy="3587115"/>
          </a:xfrm>
        </p:grpSpPr>
        <p:sp>
          <p:nvSpPr>
            <p:cNvPr id="12" name="object 12"/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426214" y="6579046"/>
            <a:ext cx="3587115" cy="3587115"/>
            <a:chOff x="14426214" y="6579046"/>
            <a:chExt cx="3587115" cy="3587115"/>
          </a:xfrm>
        </p:grpSpPr>
        <p:sp>
          <p:nvSpPr>
            <p:cNvPr id="15" name="object 15"/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32776" y="6781677"/>
              <a:ext cx="3173424" cy="31594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827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5B4EC-7710-4C0F-A5A7-B2112E98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0" y="2171700"/>
            <a:ext cx="13792200" cy="6705600"/>
          </a:xfrm>
        </p:spPr>
        <p:txBody>
          <a:bodyPr/>
          <a:lstStyle/>
          <a:p>
            <a:endParaRPr lang="en-IN"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B67683DF-875C-4F09-B966-880018B0E02D}"/>
              </a:ext>
            </a:extLst>
          </p:cNvPr>
          <p:cNvSpPr/>
          <p:nvPr/>
        </p:nvSpPr>
        <p:spPr>
          <a:xfrm>
            <a:off x="4953000" y="2476500"/>
            <a:ext cx="94488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73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5"/>
            <a:ext cx="9122410" cy="1697355"/>
            <a:chOff x="9168475" y="5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11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17"/>
                  </a:moveTo>
                  <a:lnTo>
                    <a:pt x="1606448" y="28727"/>
                  </a:lnTo>
                  <a:lnTo>
                    <a:pt x="1558505" y="32893"/>
                  </a:lnTo>
                  <a:lnTo>
                    <a:pt x="1511376" y="39751"/>
                  </a:lnTo>
                  <a:lnTo>
                    <a:pt x="1465135" y="49199"/>
                  </a:lnTo>
                  <a:lnTo>
                    <a:pt x="1419885" y="61188"/>
                  </a:lnTo>
                  <a:lnTo>
                    <a:pt x="1375676" y="75628"/>
                  </a:lnTo>
                  <a:lnTo>
                    <a:pt x="1332598" y="92443"/>
                  </a:lnTo>
                  <a:lnTo>
                    <a:pt x="1290726" y="111544"/>
                  </a:lnTo>
                  <a:lnTo>
                    <a:pt x="1250137" y="132867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72"/>
                  </a:lnTo>
                  <a:lnTo>
                    <a:pt x="1102194" y="238785"/>
                  </a:lnTo>
                  <a:lnTo>
                    <a:pt x="1069187" y="270040"/>
                  </a:lnTo>
                  <a:lnTo>
                    <a:pt x="1037945" y="303034"/>
                  </a:lnTo>
                  <a:lnTo>
                    <a:pt x="1008532" y="337705"/>
                  </a:lnTo>
                  <a:lnTo>
                    <a:pt x="981024" y="373976"/>
                  </a:lnTo>
                  <a:lnTo>
                    <a:pt x="955497" y="411759"/>
                  </a:lnTo>
                  <a:lnTo>
                    <a:pt x="932027" y="450989"/>
                  </a:lnTo>
                  <a:lnTo>
                    <a:pt x="910704" y="491566"/>
                  </a:lnTo>
                  <a:lnTo>
                    <a:pt x="891603" y="533450"/>
                  </a:lnTo>
                  <a:lnTo>
                    <a:pt x="874788" y="576529"/>
                  </a:lnTo>
                  <a:lnTo>
                    <a:pt x="860348" y="620737"/>
                  </a:lnTo>
                  <a:lnTo>
                    <a:pt x="848372" y="666000"/>
                  </a:lnTo>
                  <a:lnTo>
                    <a:pt x="838911" y="712228"/>
                  </a:lnTo>
                  <a:lnTo>
                    <a:pt x="832053" y="759371"/>
                  </a:lnTo>
                  <a:lnTo>
                    <a:pt x="827887" y="807313"/>
                  </a:lnTo>
                  <a:lnTo>
                    <a:pt x="827570" y="818286"/>
                  </a:lnTo>
                  <a:lnTo>
                    <a:pt x="827252" y="807313"/>
                  </a:lnTo>
                  <a:lnTo>
                    <a:pt x="823087" y="759371"/>
                  </a:lnTo>
                  <a:lnTo>
                    <a:pt x="816241" y="712228"/>
                  </a:lnTo>
                  <a:lnTo>
                    <a:pt x="806780" y="666000"/>
                  </a:lnTo>
                  <a:lnTo>
                    <a:pt x="794791" y="620737"/>
                  </a:lnTo>
                  <a:lnTo>
                    <a:pt x="780351" y="576529"/>
                  </a:lnTo>
                  <a:lnTo>
                    <a:pt x="763536" y="533450"/>
                  </a:lnTo>
                  <a:lnTo>
                    <a:pt x="744435" y="491566"/>
                  </a:lnTo>
                  <a:lnTo>
                    <a:pt x="723112" y="450989"/>
                  </a:lnTo>
                  <a:lnTo>
                    <a:pt x="699655" y="411759"/>
                  </a:lnTo>
                  <a:lnTo>
                    <a:pt x="674128" y="373976"/>
                  </a:lnTo>
                  <a:lnTo>
                    <a:pt x="646620" y="337705"/>
                  </a:lnTo>
                  <a:lnTo>
                    <a:pt x="617194" y="303034"/>
                  </a:lnTo>
                  <a:lnTo>
                    <a:pt x="585952" y="270040"/>
                  </a:lnTo>
                  <a:lnTo>
                    <a:pt x="552958" y="238785"/>
                  </a:lnTo>
                  <a:lnTo>
                    <a:pt x="518287" y="209372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67"/>
                  </a:lnTo>
                  <a:lnTo>
                    <a:pt x="364426" y="111544"/>
                  </a:lnTo>
                  <a:lnTo>
                    <a:pt x="322554" y="92443"/>
                  </a:lnTo>
                  <a:lnTo>
                    <a:pt x="279476" y="75628"/>
                  </a:lnTo>
                  <a:lnTo>
                    <a:pt x="235267" y="61188"/>
                  </a:lnTo>
                  <a:lnTo>
                    <a:pt x="190004" y="49199"/>
                  </a:lnTo>
                  <a:lnTo>
                    <a:pt x="143776" y="39751"/>
                  </a:lnTo>
                  <a:lnTo>
                    <a:pt x="96634" y="32893"/>
                  </a:lnTo>
                  <a:lnTo>
                    <a:pt x="48691" y="28727"/>
                  </a:lnTo>
                  <a:lnTo>
                    <a:pt x="0" y="27317"/>
                  </a:lnTo>
                  <a:lnTo>
                    <a:pt x="0" y="1684667"/>
                  </a:lnTo>
                  <a:lnTo>
                    <a:pt x="48691" y="1683258"/>
                  </a:lnTo>
                  <a:lnTo>
                    <a:pt x="96634" y="1679092"/>
                  </a:lnTo>
                  <a:lnTo>
                    <a:pt x="143776" y="1672247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56"/>
                  </a:lnTo>
                  <a:lnTo>
                    <a:pt x="322554" y="1619542"/>
                  </a:lnTo>
                  <a:lnTo>
                    <a:pt x="364426" y="1600441"/>
                  </a:lnTo>
                  <a:lnTo>
                    <a:pt x="405015" y="1579118"/>
                  </a:lnTo>
                  <a:lnTo>
                    <a:pt x="444233" y="1555648"/>
                  </a:lnTo>
                  <a:lnTo>
                    <a:pt x="482015" y="1530134"/>
                  </a:lnTo>
                  <a:lnTo>
                    <a:pt x="518287" y="1502613"/>
                  </a:lnTo>
                  <a:lnTo>
                    <a:pt x="552958" y="1473200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21"/>
                  </a:lnTo>
                  <a:lnTo>
                    <a:pt x="699655" y="1300238"/>
                  </a:lnTo>
                  <a:lnTo>
                    <a:pt x="723112" y="1261021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81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69"/>
                  </a:lnTo>
                  <a:lnTo>
                    <a:pt x="823087" y="952639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39"/>
                  </a:lnTo>
                  <a:lnTo>
                    <a:pt x="838911" y="999769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81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21"/>
                  </a:lnTo>
                  <a:lnTo>
                    <a:pt x="955497" y="1300238"/>
                  </a:lnTo>
                  <a:lnTo>
                    <a:pt x="981024" y="1338021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00"/>
                  </a:lnTo>
                  <a:lnTo>
                    <a:pt x="1136853" y="1502613"/>
                  </a:lnTo>
                  <a:lnTo>
                    <a:pt x="1173124" y="1530134"/>
                  </a:lnTo>
                  <a:lnTo>
                    <a:pt x="1210906" y="1555648"/>
                  </a:lnTo>
                  <a:lnTo>
                    <a:pt x="1250137" y="1579118"/>
                  </a:lnTo>
                  <a:lnTo>
                    <a:pt x="1290726" y="1600441"/>
                  </a:lnTo>
                  <a:lnTo>
                    <a:pt x="1332598" y="1619542"/>
                  </a:lnTo>
                  <a:lnTo>
                    <a:pt x="1375676" y="1636356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47"/>
                  </a:lnTo>
                  <a:lnTo>
                    <a:pt x="1558505" y="1679092"/>
                  </a:lnTo>
                  <a:lnTo>
                    <a:pt x="1606448" y="1683258"/>
                  </a:lnTo>
                  <a:lnTo>
                    <a:pt x="1655140" y="1684667"/>
                  </a:lnTo>
                  <a:lnTo>
                    <a:pt x="1655140" y="27317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50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7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96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3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11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496"/>
                  </a:moveTo>
                  <a:lnTo>
                    <a:pt x="1662277" y="777214"/>
                  </a:lnTo>
                  <a:lnTo>
                    <a:pt x="1658366" y="730618"/>
                  </a:lnTo>
                  <a:lnTo>
                    <a:pt x="1651927" y="684771"/>
                  </a:lnTo>
                  <a:lnTo>
                    <a:pt x="1643049" y="639762"/>
                  </a:lnTo>
                  <a:lnTo>
                    <a:pt x="1631784" y="595668"/>
                  </a:lnTo>
                  <a:lnTo>
                    <a:pt x="1618208" y="552538"/>
                  </a:lnTo>
                  <a:lnTo>
                    <a:pt x="1602397" y="510451"/>
                  </a:lnTo>
                  <a:lnTo>
                    <a:pt x="1584413" y="469480"/>
                  </a:lnTo>
                  <a:lnTo>
                    <a:pt x="1564322" y="429691"/>
                  </a:lnTo>
                  <a:lnTo>
                    <a:pt x="1542211" y="391160"/>
                  </a:lnTo>
                  <a:lnTo>
                    <a:pt x="1518145" y="353949"/>
                  </a:lnTo>
                  <a:lnTo>
                    <a:pt x="1492186" y="318135"/>
                  </a:lnTo>
                  <a:lnTo>
                    <a:pt x="1464411" y="283794"/>
                  </a:lnTo>
                  <a:lnTo>
                    <a:pt x="1434884" y="250990"/>
                  </a:lnTo>
                  <a:lnTo>
                    <a:pt x="1403680" y="219786"/>
                  </a:lnTo>
                  <a:lnTo>
                    <a:pt x="1370876" y="190258"/>
                  </a:lnTo>
                  <a:lnTo>
                    <a:pt x="1336522" y="162483"/>
                  </a:lnTo>
                  <a:lnTo>
                    <a:pt x="1300721" y="136525"/>
                  </a:lnTo>
                  <a:lnTo>
                    <a:pt x="1263510" y="112445"/>
                  </a:lnTo>
                  <a:lnTo>
                    <a:pt x="1224978" y="90335"/>
                  </a:lnTo>
                  <a:lnTo>
                    <a:pt x="1185189" y="70256"/>
                  </a:lnTo>
                  <a:lnTo>
                    <a:pt x="1144219" y="52273"/>
                  </a:lnTo>
                  <a:lnTo>
                    <a:pt x="1102131" y="36449"/>
                  </a:lnTo>
                  <a:lnTo>
                    <a:pt x="1059002" y="22885"/>
                  </a:lnTo>
                  <a:lnTo>
                    <a:pt x="1014895" y="11620"/>
                  </a:lnTo>
                  <a:lnTo>
                    <a:pt x="969886" y="2730"/>
                  </a:lnTo>
                  <a:lnTo>
                    <a:pt x="950404" y="0"/>
                  </a:lnTo>
                  <a:lnTo>
                    <a:pt x="830148" y="0"/>
                  </a:lnTo>
                  <a:lnTo>
                    <a:pt x="830148" y="824509"/>
                  </a:lnTo>
                  <a:lnTo>
                    <a:pt x="0" y="824509"/>
                  </a:lnTo>
                  <a:lnTo>
                    <a:pt x="0" y="895096"/>
                  </a:lnTo>
                  <a:lnTo>
                    <a:pt x="1955" y="918413"/>
                  </a:lnTo>
                  <a:lnTo>
                    <a:pt x="8382" y="964247"/>
                  </a:lnTo>
                  <a:lnTo>
                    <a:pt x="17272" y="1009256"/>
                  </a:lnTo>
                  <a:lnTo>
                    <a:pt x="28536" y="1053350"/>
                  </a:lnTo>
                  <a:lnTo>
                    <a:pt x="42100" y="1096479"/>
                  </a:lnTo>
                  <a:lnTo>
                    <a:pt x="57924" y="1138567"/>
                  </a:lnTo>
                  <a:lnTo>
                    <a:pt x="75907" y="1179537"/>
                  </a:lnTo>
                  <a:lnTo>
                    <a:pt x="95986" y="1219327"/>
                  </a:lnTo>
                  <a:lnTo>
                    <a:pt x="118097" y="1257858"/>
                  </a:lnTo>
                  <a:lnTo>
                    <a:pt x="142176" y="1295069"/>
                  </a:lnTo>
                  <a:lnTo>
                    <a:pt x="168135" y="1330871"/>
                  </a:lnTo>
                  <a:lnTo>
                    <a:pt x="195910" y="1365224"/>
                  </a:lnTo>
                  <a:lnTo>
                    <a:pt x="225437" y="1398028"/>
                  </a:lnTo>
                  <a:lnTo>
                    <a:pt x="256628" y="1429232"/>
                  </a:lnTo>
                  <a:lnTo>
                    <a:pt x="289445" y="1458760"/>
                  </a:lnTo>
                  <a:lnTo>
                    <a:pt x="323786" y="1486535"/>
                  </a:lnTo>
                  <a:lnTo>
                    <a:pt x="359600" y="1512493"/>
                  </a:lnTo>
                  <a:lnTo>
                    <a:pt x="396811" y="1536560"/>
                  </a:lnTo>
                  <a:lnTo>
                    <a:pt x="435343" y="1558671"/>
                  </a:lnTo>
                  <a:lnTo>
                    <a:pt x="475119" y="1578762"/>
                  </a:lnTo>
                  <a:lnTo>
                    <a:pt x="516089" y="1596745"/>
                  </a:lnTo>
                  <a:lnTo>
                    <a:pt x="558177" y="1612557"/>
                  </a:lnTo>
                  <a:lnTo>
                    <a:pt x="601306" y="1626133"/>
                  </a:lnTo>
                  <a:lnTo>
                    <a:pt x="645414" y="1637398"/>
                  </a:lnTo>
                  <a:lnTo>
                    <a:pt x="690422" y="1646275"/>
                  </a:lnTo>
                  <a:lnTo>
                    <a:pt x="736257" y="1652714"/>
                  </a:lnTo>
                  <a:lnTo>
                    <a:pt x="782853" y="1656626"/>
                  </a:lnTo>
                  <a:lnTo>
                    <a:pt x="830173" y="1657946"/>
                  </a:lnTo>
                  <a:lnTo>
                    <a:pt x="877443" y="1656626"/>
                  </a:lnTo>
                  <a:lnTo>
                    <a:pt x="924052" y="1652714"/>
                  </a:lnTo>
                  <a:lnTo>
                    <a:pt x="969886" y="1646275"/>
                  </a:lnTo>
                  <a:lnTo>
                    <a:pt x="1014895" y="1637398"/>
                  </a:lnTo>
                  <a:lnTo>
                    <a:pt x="1059002" y="1626133"/>
                  </a:lnTo>
                  <a:lnTo>
                    <a:pt x="1102131" y="1612557"/>
                  </a:lnTo>
                  <a:lnTo>
                    <a:pt x="1144219" y="1596745"/>
                  </a:lnTo>
                  <a:lnTo>
                    <a:pt x="1185189" y="1578762"/>
                  </a:lnTo>
                  <a:lnTo>
                    <a:pt x="1224978" y="1558671"/>
                  </a:lnTo>
                  <a:lnTo>
                    <a:pt x="1263510" y="1536560"/>
                  </a:lnTo>
                  <a:lnTo>
                    <a:pt x="1300721" y="1512493"/>
                  </a:lnTo>
                  <a:lnTo>
                    <a:pt x="1336522" y="1486535"/>
                  </a:lnTo>
                  <a:lnTo>
                    <a:pt x="1370876" y="1458760"/>
                  </a:lnTo>
                  <a:lnTo>
                    <a:pt x="1403680" y="1429232"/>
                  </a:lnTo>
                  <a:lnTo>
                    <a:pt x="1434884" y="1398028"/>
                  </a:lnTo>
                  <a:lnTo>
                    <a:pt x="1464411" y="1365224"/>
                  </a:lnTo>
                  <a:lnTo>
                    <a:pt x="1492186" y="1330871"/>
                  </a:lnTo>
                  <a:lnTo>
                    <a:pt x="1518145" y="1295069"/>
                  </a:lnTo>
                  <a:lnTo>
                    <a:pt x="1542211" y="1257858"/>
                  </a:lnTo>
                  <a:lnTo>
                    <a:pt x="1564322" y="1219327"/>
                  </a:lnTo>
                  <a:lnTo>
                    <a:pt x="1584413" y="1179537"/>
                  </a:lnTo>
                  <a:lnTo>
                    <a:pt x="1602397" y="1138567"/>
                  </a:lnTo>
                  <a:lnTo>
                    <a:pt x="1618208" y="1096479"/>
                  </a:lnTo>
                  <a:lnTo>
                    <a:pt x="1631784" y="1053350"/>
                  </a:lnTo>
                  <a:lnTo>
                    <a:pt x="1643049" y="1009256"/>
                  </a:lnTo>
                  <a:lnTo>
                    <a:pt x="1651927" y="964247"/>
                  </a:lnTo>
                  <a:lnTo>
                    <a:pt x="1658366" y="918413"/>
                  </a:lnTo>
                  <a:lnTo>
                    <a:pt x="1662277" y="871804"/>
                  </a:lnTo>
                  <a:lnTo>
                    <a:pt x="1663598" y="824496"/>
                  </a:lnTo>
                  <a:close/>
                </a:path>
                <a:path w="3321684" h="1657985">
                  <a:moveTo>
                    <a:pt x="3321075" y="828687"/>
                  </a:moveTo>
                  <a:lnTo>
                    <a:pt x="2492413" y="0"/>
                  </a:lnTo>
                  <a:lnTo>
                    <a:pt x="1663738" y="828687"/>
                  </a:lnTo>
                  <a:lnTo>
                    <a:pt x="2492413" y="1657350"/>
                  </a:lnTo>
                  <a:lnTo>
                    <a:pt x="3321075" y="828687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51187" y="5683733"/>
            <a:ext cx="900049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900" b="1" spc="265" dirty="0">
                <a:latin typeface="Times New Roman"/>
                <a:cs typeface="Times New Roman"/>
              </a:rPr>
              <a:t>      Introduction</a:t>
            </a:r>
            <a:endParaRPr sz="7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0860" y="7045794"/>
            <a:ext cx="6667500" cy="34925"/>
          </a:xfrm>
          <a:custGeom>
            <a:avLst/>
            <a:gdLst/>
            <a:ahLst/>
            <a:cxnLst/>
            <a:rect l="l" t="t" r="r" b="b"/>
            <a:pathLst>
              <a:path w="6667500" h="34925">
                <a:moveTo>
                  <a:pt x="6667500" y="6337"/>
                </a:moveTo>
                <a:lnTo>
                  <a:pt x="5595048" y="6337"/>
                </a:lnTo>
                <a:lnTo>
                  <a:pt x="5595048" y="0"/>
                </a:lnTo>
                <a:lnTo>
                  <a:pt x="1023048" y="0"/>
                </a:lnTo>
                <a:lnTo>
                  <a:pt x="1023048" y="6337"/>
                </a:lnTo>
                <a:lnTo>
                  <a:pt x="0" y="6337"/>
                </a:lnTo>
                <a:lnTo>
                  <a:pt x="0" y="34912"/>
                </a:lnTo>
                <a:lnTo>
                  <a:pt x="6667500" y="34912"/>
                </a:lnTo>
                <a:lnTo>
                  <a:pt x="6667500" y="6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D5614410-B0D6-4F7A-B86E-FE29195211CE}"/>
              </a:ext>
            </a:extLst>
          </p:cNvPr>
          <p:cNvGrpSpPr/>
          <p:nvPr/>
        </p:nvGrpSpPr>
        <p:grpSpPr>
          <a:xfrm>
            <a:off x="14173200" y="6438900"/>
            <a:ext cx="3587115" cy="3587115"/>
            <a:chOff x="14426214" y="6579046"/>
            <a:chExt cx="3587115" cy="358711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6E519833-BE2C-432A-A4E5-9EF3E7A28F97}"/>
                </a:ext>
              </a:extLst>
            </p:cNvPr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B8A95A51-F38B-4707-93F0-4664FB5C332A}"/>
                </a:ext>
              </a:extLst>
            </p:cNvPr>
            <p:cNvSpPr/>
            <p:nvPr/>
          </p:nvSpPr>
          <p:spPr>
            <a:xfrm>
              <a:off x="14632776" y="6781677"/>
              <a:ext cx="3173425" cy="3159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10">
            <a:extLst>
              <a:ext uri="{FF2B5EF4-FFF2-40B4-BE49-F238E27FC236}">
                <a16:creationId xmlns:a16="http://schemas.microsoft.com/office/drawing/2014/main" id="{73BBEE65-D19A-4DB4-893A-AB2DF6E351C8}"/>
              </a:ext>
            </a:extLst>
          </p:cNvPr>
          <p:cNvGrpSpPr/>
          <p:nvPr/>
        </p:nvGrpSpPr>
        <p:grpSpPr>
          <a:xfrm>
            <a:off x="609600" y="1943100"/>
            <a:ext cx="3587115" cy="3587115"/>
            <a:chOff x="342390" y="2011387"/>
            <a:chExt cx="3587115" cy="3587115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4D286C96-A239-43C4-BBB6-D7912D3E4BAC}"/>
                </a:ext>
              </a:extLst>
            </p:cNvPr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ED49A9A5-EA82-4D28-8911-62CDD5D030B9}"/>
                </a:ext>
              </a:extLst>
            </p:cNvPr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2"/>
            <a:ext cx="9122410" cy="1697355"/>
            <a:chOff x="9168475" y="2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11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17"/>
                  </a:moveTo>
                  <a:lnTo>
                    <a:pt x="1606448" y="28727"/>
                  </a:lnTo>
                  <a:lnTo>
                    <a:pt x="1558505" y="32893"/>
                  </a:lnTo>
                  <a:lnTo>
                    <a:pt x="1511376" y="39738"/>
                  </a:lnTo>
                  <a:lnTo>
                    <a:pt x="1465135" y="49199"/>
                  </a:lnTo>
                  <a:lnTo>
                    <a:pt x="1419885" y="61188"/>
                  </a:lnTo>
                  <a:lnTo>
                    <a:pt x="1375676" y="75628"/>
                  </a:lnTo>
                  <a:lnTo>
                    <a:pt x="1332598" y="92443"/>
                  </a:lnTo>
                  <a:lnTo>
                    <a:pt x="1290726" y="111544"/>
                  </a:lnTo>
                  <a:lnTo>
                    <a:pt x="1250137" y="132867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72"/>
                  </a:lnTo>
                  <a:lnTo>
                    <a:pt x="1102194" y="238785"/>
                  </a:lnTo>
                  <a:lnTo>
                    <a:pt x="1069187" y="270027"/>
                  </a:lnTo>
                  <a:lnTo>
                    <a:pt x="1037945" y="303034"/>
                  </a:lnTo>
                  <a:lnTo>
                    <a:pt x="1008532" y="337705"/>
                  </a:lnTo>
                  <a:lnTo>
                    <a:pt x="981024" y="373964"/>
                  </a:lnTo>
                  <a:lnTo>
                    <a:pt x="955497" y="411759"/>
                  </a:lnTo>
                  <a:lnTo>
                    <a:pt x="932027" y="450977"/>
                  </a:lnTo>
                  <a:lnTo>
                    <a:pt x="910704" y="491566"/>
                  </a:lnTo>
                  <a:lnTo>
                    <a:pt x="891603" y="533438"/>
                  </a:lnTo>
                  <a:lnTo>
                    <a:pt x="874788" y="576516"/>
                  </a:lnTo>
                  <a:lnTo>
                    <a:pt x="860348" y="620737"/>
                  </a:lnTo>
                  <a:lnTo>
                    <a:pt x="848372" y="665988"/>
                  </a:lnTo>
                  <a:lnTo>
                    <a:pt x="838911" y="712228"/>
                  </a:lnTo>
                  <a:lnTo>
                    <a:pt x="832053" y="759358"/>
                  </a:lnTo>
                  <a:lnTo>
                    <a:pt x="827887" y="807313"/>
                  </a:lnTo>
                  <a:lnTo>
                    <a:pt x="827570" y="818286"/>
                  </a:lnTo>
                  <a:lnTo>
                    <a:pt x="827252" y="807313"/>
                  </a:lnTo>
                  <a:lnTo>
                    <a:pt x="823087" y="759358"/>
                  </a:lnTo>
                  <a:lnTo>
                    <a:pt x="816241" y="712228"/>
                  </a:lnTo>
                  <a:lnTo>
                    <a:pt x="806780" y="665988"/>
                  </a:lnTo>
                  <a:lnTo>
                    <a:pt x="794791" y="620737"/>
                  </a:lnTo>
                  <a:lnTo>
                    <a:pt x="780351" y="576516"/>
                  </a:lnTo>
                  <a:lnTo>
                    <a:pt x="763536" y="533438"/>
                  </a:lnTo>
                  <a:lnTo>
                    <a:pt x="744435" y="491566"/>
                  </a:lnTo>
                  <a:lnTo>
                    <a:pt x="723112" y="450977"/>
                  </a:lnTo>
                  <a:lnTo>
                    <a:pt x="699655" y="411759"/>
                  </a:lnTo>
                  <a:lnTo>
                    <a:pt x="674128" y="373964"/>
                  </a:lnTo>
                  <a:lnTo>
                    <a:pt x="646620" y="337705"/>
                  </a:lnTo>
                  <a:lnTo>
                    <a:pt x="617194" y="303034"/>
                  </a:lnTo>
                  <a:lnTo>
                    <a:pt x="585952" y="270027"/>
                  </a:lnTo>
                  <a:lnTo>
                    <a:pt x="552958" y="238785"/>
                  </a:lnTo>
                  <a:lnTo>
                    <a:pt x="518287" y="209372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67"/>
                  </a:lnTo>
                  <a:lnTo>
                    <a:pt x="364426" y="111544"/>
                  </a:lnTo>
                  <a:lnTo>
                    <a:pt x="322554" y="92443"/>
                  </a:lnTo>
                  <a:lnTo>
                    <a:pt x="279476" y="75628"/>
                  </a:lnTo>
                  <a:lnTo>
                    <a:pt x="235267" y="61188"/>
                  </a:lnTo>
                  <a:lnTo>
                    <a:pt x="190004" y="49199"/>
                  </a:lnTo>
                  <a:lnTo>
                    <a:pt x="143776" y="39738"/>
                  </a:lnTo>
                  <a:lnTo>
                    <a:pt x="96634" y="32893"/>
                  </a:lnTo>
                  <a:lnTo>
                    <a:pt x="48691" y="28727"/>
                  </a:lnTo>
                  <a:lnTo>
                    <a:pt x="0" y="27317"/>
                  </a:lnTo>
                  <a:lnTo>
                    <a:pt x="0" y="1684667"/>
                  </a:lnTo>
                  <a:lnTo>
                    <a:pt x="48691" y="1683258"/>
                  </a:lnTo>
                  <a:lnTo>
                    <a:pt x="96634" y="1679092"/>
                  </a:lnTo>
                  <a:lnTo>
                    <a:pt x="143776" y="1672234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56"/>
                  </a:lnTo>
                  <a:lnTo>
                    <a:pt x="322554" y="1619542"/>
                  </a:lnTo>
                  <a:lnTo>
                    <a:pt x="364426" y="1600441"/>
                  </a:lnTo>
                  <a:lnTo>
                    <a:pt x="405015" y="1579118"/>
                  </a:lnTo>
                  <a:lnTo>
                    <a:pt x="444233" y="1555648"/>
                  </a:lnTo>
                  <a:lnTo>
                    <a:pt x="482015" y="1530121"/>
                  </a:lnTo>
                  <a:lnTo>
                    <a:pt x="518287" y="1502613"/>
                  </a:lnTo>
                  <a:lnTo>
                    <a:pt x="552958" y="1473200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21"/>
                  </a:lnTo>
                  <a:lnTo>
                    <a:pt x="699655" y="1300238"/>
                  </a:lnTo>
                  <a:lnTo>
                    <a:pt x="723112" y="1261008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68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69"/>
                  </a:lnTo>
                  <a:lnTo>
                    <a:pt x="823087" y="952639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39"/>
                  </a:lnTo>
                  <a:lnTo>
                    <a:pt x="838911" y="999769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68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08"/>
                  </a:lnTo>
                  <a:lnTo>
                    <a:pt x="955497" y="1300238"/>
                  </a:lnTo>
                  <a:lnTo>
                    <a:pt x="981024" y="1338021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00"/>
                  </a:lnTo>
                  <a:lnTo>
                    <a:pt x="1136853" y="1502613"/>
                  </a:lnTo>
                  <a:lnTo>
                    <a:pt x="1173124" y="1530121"/>
                  </a:lnTo>
                  <a:lnTo>
                    <a:pt x="1210906" y="1555648"/>
                  </a:lnTo>
                  <a:lnTo>
                    <a:pt x="1250137" y="1579118"/>
                  </a:lnTo>
                  <a:lnTo>
                    <a:pt x="1290726" y="1600441"/>
                  </a:lnTo>
                  <a:lnTo>
                    <a:pt x="1332598" y="1619542"/>
                  </a:lnTo>
                  <a:lnTo>
                    <a:pt x="1375676" y="1636356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34"/>
                  </a:lnTo>
                  <a:lnTo>
                    <a:pt x="1558505" y="1679092"/>
                  </a:lnTo>
                  <a:lnTo>
                    <a:pt x="1606448" y="1683258"/>
                  </a:lnTo>
                  <a:lnTo>
                    <a:pt x="1655140" y="1684667"/>
                  </a:lnTo>
                  <a:lnTo>
                    <a:pt x="1655140" y="27317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50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4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93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7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11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496"/>
                  </a:moveTo>
                  <a:lnTo>
                    <a:pt x="1662277" y="777214"/>
                  </a:lnTo>
                  <a:lnTo>
                    <a:pt x="1658366" y="730605"/>
                  </a:lnTo>
                  <a:lnTo>
                    <a:pt x="1651927" y="684771"/>
                  </a:lnTo>
                  <a:lnTo>
                    <a:pt x="1643049" y="639762"/>
                  </a:lnTo>
                  <a:lnTo>
                    <a:pt x="1631784" y="595655"/>
                  </a:lnTo>
                  <a:lnTo>
                    <a:pt x="1618208" y="552526"/>
                  </a:lnTo>
                  <a:lnTo>
                    <a:pt x="1602397" y="510438"/>
                  </a:lnTo>
                  <a:lnTo>
                    <a:pt x="1584413" y="469468"/>
                  </a:lnTo>
                  <a:lnTo>
                    <a:pt x="1564322" y="429679"/>
                  </a:lnTo>
                  <a:lnTo>
                    <a:pt x="1542211" y="391147"/>
                  </a:lnTo>
                  <a:lnTo>
                    <a:pt x="1518145" y="353936"/>
                  </a:lnTo>
                  <a:lnTo>
                    <a:pt x="1492186" y="318135"/>
                  </a:lnTo>
                  <a:lnTo>
                    <a:pt x="1464411" y="283781"/>
                  </a:lnTo>
                  <a:lnTo>
                    <a:pt x="1434884" y="250977"/>
                  </a:lnTo>
                  <a:lnTo>
                    <a:pt x="1403680" y="219773"/>
                  </a:lnTo>
                  <a:lnTo>
                    <a:pt x="1370876" y="190246"/>
                  </a:lnTo>
                  <a:lnTo>
                    <a:pt x="1336522" y="162471"/>
                  </a:lnTo>
                  <a:lnTo>
                    <a:pt x="1300721" y="136512"/>
                  </a:lnTo>
                  <a:lnTo>
                    <a:pt x="1263510" y="112445"/>
                  </a:lnTo>
                  <a:lnTo>
                    <a:pt x="1224978" y="90322"/>
                  </a:lnTo>
                  <a:lnTo>
                    <a:pt x="1185189" y="70243"/>
                  </a:lnTo>
                  <a:lnTo>
                    <a:pt x="1144219" y="52260"/>
                  </a:lnTo>
                  <a:lnTo>
                    <a:pt x="1102131" y="36449"/>
                  </a:lnTo>
                  <a:lnTo>
                    <a:pt x="1059002" y="22872"/>
                  </a:lnTo>
                  <a:lnTo>
                    <a:pt x="1014895" y="11607"/>
                  </a:lnTo>
                  <a:lnTo>
                    <a:pt x="969886" y="2717"/>
                  </a:lnTo>
                  <a:lnTo>
                    <a:pt x="950455" y="0"/>
                  </a:lnTo>
                  <a:lnTo>
                    <a:pt x="830148" y="0"/>
                  </a:lnTo>
                  <a:lnTo>
                    <a:pt x="830148" y="824509"/>
                  </a:lnTo>
                  <a:lnTo>
                    <a:pt x="0" y="824509"/>
                  </a:lnTo>
                  <a:lnTo>
                    <a:pt x="0" y="895083"/>
                  </a:lnTo>
                  <a:lnTo>
                    <a:pt x="1955" y="918400"/>
                  </a:lnTo>
                  <a:lnTo>
                    <a:pt x="8382" y="964234"/>
                  </a:lnTo>
                  <a:lnTo>
                    <a:pt x="17272" y="1009243"/>
                  </a:lnTo>
                  <a:lnTo>
                    <a:pt x="28536" y="1053350"/>
                  </a:lnTo>
                  <a:lnTo>
                    <a:pt x="42100" y="1096479"/>
                  </a:lnTo>
                  <a:lnTo>
                    <a:pt x="57924" y="1138555"/>
                  </a:lnTo>
                  <a:lnTo>
                    <a:pt x="75907" y="1179537"/>
                  </a:lnTo>
                  <a:lnTo>
                    <a:pt x="95986" y="1219314"/>
                  </a:lnTo>
                  <a:lnTo>
                    <a:pt x="118097" y="1257846"/>
                  </a:lnTo>
                  <a:lnTo>
                    <a:pt x="142176" y="1295057"/>
                  </a:lnTo>
                  <a:lnTo>
                    <a:pt x="168135" y="1330871"/>
                  </a:lnTo>
                  <a:lnTo>
                    <a:pt x="195910" y="1365211"/>
                  </a:lnTo>
                  <a:lnTo>
                    <a:pt x="225437" y="1398016"/>
                  </a:lnTo>
                  <a:lnTo>
                    <a:pt x="256628" y="1429219"/>
                  </a:lnTo>
                  <a:lnTo>
                    <a:pt x="289445" y="1458747"/>
                  </a:lnTo>
                  <a:lnTo>
                    <a:pt x="323786" y="1486522"/>
                  </a:lnTo>
                  <a:lnTo>
                    <a:pt x="359600" y="1512481"/>
                  </a:lnTo>
                  <a:lnTo>
                    <a:pt x="396811" y="1536560"/>
                  </a:lnTo>
                  <a:lnTo>
                    <a:pt x="435343" y="1558671"/>
                  </a:lnTo>
                  <a:lnTo>
                    <a:pt x="475119" y="1578749"/>
                  </a:lnTo>
                  <a:lnTo>
                    <a:pt x="516089" y="1596732"/>
                  </a:lnTo>
                  <a:lnTo>
                    <a:pt x="558177" y="1612544"/>
                  </a:lnTo>
                  <a:lnTo>
                    <a:pt x="601306" y="1626120"/>
                  </a:lnTo>
                  <a:lnTo>
                    <a:pt x="645414" y="1637385"/>
                  </a:lnTo>
                  <a:lnTo>
                    <a:pt x="690422" y="1646275"/>
                  </a:lnTo>
                  <a:lnTo>
                    <a:pt x="736257" y="1652701"/>
                  </a:lnTo>
                  <a:lnTo>
                    <a:pt x="782853" y="1656613"/>
                  </a:lnTo>
                  <a:lnTo>
                    <a:pt x="830186" y="1657934"/>
                  </a:lnTo>
                  <a:lnTo>
                    <a:pt x="877443" y="1656613"/>
                  </a:lnTo>
                  <a:lnTo>
                    <a:pt x="924052" y="1652701"/>
                  </a:lnTo>
                  <a:lnTo>
                    <a:pt x="969886" y="1646275"/>
                  </a:lnTo>
                  <a:lnTo>
                    <a:pt x="1014895" y="1637385"/>
                  </a:lnTo>
                  <a:lnTo>
                    <a:pt x="1059002" y="1626120"/>
                  </a:lnTo>
                  <a:lnTo>
                    <a:pt x="1102131" y="1612544"/>
                  </a:lnTo>
                  <a:lnTo>
                    <a:pt x="1144219" y="1596732"/>
                  </a:lnTo>
                  <a:lnTo>
                    <a:pt x="1185189" y="1578749"/>
                  </a:lnTo>
                  <a:lnTo>
                    <a:pt x="1224978" y="1558671"/>
                  </a:lnTo>
                  <a:lnTo>
                    <a:pt x="1263510" y="1536560"/>
                  </a:lnTo>
                  <a:lnTo>
                    <a:pt x="1300721" y="1512481"/>
                  </a:lnTo>
                  <a:lnTo>
                    <a:pt x="1336522" y="1486522"/>
                  </a:lnTo>
                  <a:lnTo>
                    <a:pt x="1370876" y="1458747"/>
                  </a:lnTo>
                  <a:lnTo>
                    <a:pt x="1403680" y="1429219"/>
                  </a:lnTo>
                  <a:lnTo>
                    <a:pt x="1434884" y="1398016"/>
                  </a:lnTo>
                  <a:lnTo>
                    <a:pt x="1464411" y="1365211"/>
                  </a:lnTo>
                  <a:lnTo>
                    <a:pt x="1492186" y="1330871"/>
                  </a:lnTo>
                  <a:lnTo>
                    <a:pt x="1518145" y="1295057"/>
                  </a:lnTo>
                  <a:lnTo>
                    <a:pt x="1542211" y="1257846"/>
                  </a:lnTo>
                  <a:lnTo>
                    <a:pt x="1564322" y="1219314"/>
                  </a:lnTo>
                  <a:lnTo>
                    <a:pt x="1584413" y="1179537"/>
                  </a:lnTo>
                  <a:lnTo>
                    <a:pt x="1602397" y="1138555"/>
                  </a:lnTo>
                  <a:lnTo>
                    <a:pt x="1618208" y="1096479"/>
                  </a:lnTo>
                  <a:lnTo>
                    <a:pt x="1631784" y="1053350"/>
                  </a:lnTo>
                  <a:lnTo>
                    <a:pt x="1643049" y="1009243"/>
                  </a:lnTo>
                  <a:lnTo>
                    <a:pt x="1651927" y="964234"/>
                  </a:lnTo>
                  <a:lnTo>
                    <a:pt x="1658366" y="918400"/>
                  </a:lnTo>
                  <a:lnTo>
                    <a:pt x="1662277" y="871804"/>
                  </a:lnTo>
                  <a:lnTo>
                    <a:pt x="1663598" y="824496"/>
                  </a:lnTo>
                  <a:close/>
                </a:path>
                <a:path w="3321684" h="1657985">
                  <a:moveTo>
                    <a:pt x="3321075" y="828675"/>
                  </a:moveTo>
                  <a:lnTo>
                    <a:pt x="2492413" y="0"/>
                  </a:lnTo>
                  <a:lnTo>
                    <a:pt x="1663738" y="828675"/>
                  </a:lnTo>
                  <a:lnTo>
                    <a:pt x="2492413" y="1657350"/>
                  </a:lnTo>
                  <a:lnTo>
                    <a:pt x="3321075" y="8286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19800" y="5600700"/>
            <a:ext cx="66929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6135" algn="l"/>
                <a:tab pos="6679565" algn="l"/>
              </a:tabLst>
            </a:pPr>
            <a:r>
              <a:rPr sz="79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900" b="1" spc="-34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z="7900" b="1" spc="-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79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2390" y="2011390"/>
            <a:ext cx="3587115" cy="3587115"/>
            <a:chOff x="342390" y="2011390"/>
            <a:chExt cx="3587115" cy="3587115"/>
          </a:xfrm>
        </p:grpSpPr>
        <p:sp>
          <p:nvSpPr>
            <p:cNvPr id="11" name="object 11"/>
            <p:cNvSpPr/>
            <p:nvPr/>
          </p:nvSpPr>
          <p:spPr>
            <a:xfrm>
              <a:off x="342390" y="2011390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426214" y="6515100"/>
            <a:ext cx="3587115" cy="3587115"/>
            <a:chOff x="14426214" y="6579046"/>
            <a:chExt cx="3587115" cy="3587115"/>
          </a:xfrm>
        </p:grpSpPr>
        <p:sp>
          <p:nvSpPr>
            <p:cNvPr id="14" name="object 14"/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32776" y="6781677"/>
              <a:ext cx="3173425" cy="31602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5094B161-AB81-4F56-B74A-2D0717047FC4}"/>
              </a:ext>
            </a:extLst>
          </p:cNvPr>
          <p:cNvSpPr/>
          <p:nvPr/>
        </p:nvSpPr>
        <p:spPr>
          <a:xfrm>
            <a:off x="5791200" y="7048500"/>
            <a:ext cx="6667500" cy="34925"/>
          </a:xfrm>
          <a:custGeom>
            <a:avLst/>
            <a:gdLst/>
            <a:ahLst/>
            <a:cxnLst/>
            <a:rect l="l" t="t" r="r" b="b"/>
            <a:pathLst>
              <a:path w="6667500" h="34925">
                <a:moveTo>
                  <a:pt x="6667500" y="6337"/>
                </a:moveTo>
                <a:lnTo>
                  <a:pt x="5595048" y="6337"/>
                </a:lnTo>
                <a:lnTo>
                  <a:pt x="5595048" y="0"/>
                </a:lnTo>
                <a:lnTo>
                  <a:pt x="1023048" y="0"/>
                </a:lnTo>
                <a:lnTo>
                  <a:pt x="1023048" y="6337"/>
                </a:lnTo>
                <a:lnTo>
                  <a:pt x="0" y="6337"/>
                </a:lnTo>
                <a:lnTo>
                  <a:pt x="0" y="34912"/>
                </a:lnTo>
                <a:lnTo>
                  <a:pt x="6667500" y="34912"/>
                </a:lnTo>
                <a:lnTo>
                  <a:pt x="6667500" y="6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5B4EC-7710-4C0F-A5A7-B2112E98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0" y="2552700"/>
            <a:ext cx="13792200" cy="4062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Ecommerce Business Application named V- Card is an effective and useful platform for business process for both customers and Entrepreneurs</a:t>
            </a:r>
            <a:r>
              <a:rPr lang="en-IN"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Business Application will support both Customers and Entrepreneurs to buy and order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consume time by using this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44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27" y="0"/>
            <a:ext cx="18289905" cy="10288270"/>
            <a:chOff x="-1327" y="0"/>
            <a:chExt cx="1828990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47" y="0"/>
              <a:ext cx="2562225" cy="10287000"/>
            </a:xfrm>
            <a:custGeom>
              <a:avLst/>
              <a:gdLst/>
              <a:ahLst/>
              <a:cxnLst/>
              <a:rect l="l" t="t" r="r" b="b"/>
              <a:pathLst>
                <a:path w="2562225" h="10287000">
                  <a:moveTo>
                    <a:pt x="25622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2562225" y="0"/>
                  </a:lnTo>
                  <a:lnTo>
                    <a:pt x="2562225" y="1028700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47" y="0"/>
              <a:ext cx="2562225" cy="2571750"/>
            </a:xfrm>
            <a:custGeom>
              <a:avLst/>
              <a:gdLst/>
              <a:ahLst/>
              <a:cxnLst/>
              <a:rect l="l" t="t" r="r" b="b"/>
              <a:pathLst>
                <a:path w="2562225" h="2571750">
                  <a:moveTo>
                    <a:pt x="2562225" y="2571750"/>
                  </a:moveTo>
                  <a:lnTo>
                    <a:pt x="0" y="2571750"/>
                  </a:lnTo>
                  <a:lnTo>
                    <a:pt x="0" y="0"/>
                  </a:lnTo>
                  <a:lnTo>
                    <a:pt x="2562225" y="0"/>
                  </a:lnTo>
                  <a:lnTo>
                    <a:pt x="2562225" y="257175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447" y="799188"/>
              <a:ext cx="1057275" cy="971550"/>
            </a:xfrm>
            <a:custGeom>
              <a:avLst/>
              <a:gdLst/>
              <a:ahLst/>
              <a:cxnLst/>
              <a:rect l="l" t="t" r="r" b="b"/>
              <a:pathLst>
                <a:path w="1057275" h="971550">
                  <a:moveTo>
                    <a:pt x="1057275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1057275" y="0"/>
                  </a:lnTo>
                  <a:lnTo>
                    <a:pt x="1057275" y="9715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47" y="5143499"/>
              <a:ext cx="2562225" cy="2562225"/>
            </a:xfrm>
            <a:custGeom>
              <a:avLst/>
              <a:gdLst/>
              <a:ahLst/>
              <a:cxnLst/>
              <a:rect l="l" t="t" r="r" b="b"/>
              <a:pathLst>
                <a:path w="2562225" h="2562225">
                  <a:moveTo>
                    <a:pt x="1281112" y="2562225"/>
                  </a:moveTo>
                  <a:lnTo>
                    <a:pt x="1155542" y="2556054"/>
                  </a:lnTo>
                  <a:lnTo>
                    <a:pt x="1031181" y="2537606"/>
                  </a:lnTo>
                  <a:lnTo>
                    <a:pt x="909227" y="2507059"/>
                  </a:lnTo>
                  <a:lnTo>
                    <a:pt x="790852" y="2464704"/>
                  </a:lnTo>
                  <a:lnTo>
                    <a:pt x="677200" y="2410954"/>
                  </a:lnTo>
                  <a:lnTo>
                    <a:pt x="569364" y="2346322"/>
                  </a:lnTo>
                  <a:lnTo>
                    <a:pt x="468383" y="2271427"/>
                  </a:lnTo>
                  <a:lnTo>
                    <a:pt x="375229" y="2186994"/>
                  </a:lnTo>
                  <a:lnTo>
                    <a:pt x="290799" y="2093843"/>
                  </a:lnTo>
                  <a:lnTo>
                    <a:pt x="215906" y="1992863"/>
                  </a:lnTo>
                  <a:lnTo>
                    <a:pt x="151272" y="1885022"/>
                  </a:lnTo>
                  <a:lnTo>
                    <a:pt x="97519" y="1771373"/>
                  </a:lnTo>
                  <a:lnTo>
                    <a:pt x="55164" y="1652998"/>
                  </a:lnTo>
                  <a:lnTo>
                    <a:pt x="24616" y="1531043"/>
                  </a:lnTo>
                  <a:lnTo>
                    <a:pt x="6168" y="1406683"/>
                  </a:lnTo>
                  <a:lnTo>
                    <a:pt x="0" y="1281112"/>
                  </a:lnTo>
                  <a:lnTo>
                    <a:pt x="6168" y="1155542"/>
                  </a:lnTo>
                  <a:lnTo>
                    <a:pt x="24616" y="1031181"/>
                  </a:lnTo>
                  <a:lnTo>
                    <a:pt x="55164" y="909227"/>
                  </a:lnTo>
                  <a:lnTo>
                    <a:pt x="97519" y="790852"/>
                  </a:lnTo>
                  <a:lnTo>
                    <a:pt x="151272" y="677200"/>
                  </a:lnTo>
                  <a:lnTo>
                    <a:pt x="215906" y="569364"/>
                  </a:lnTo>
                  <a:lnTo>
                    <a:pt x="290799" y="468383"/>
                  </a:lnTo>
                  <a:lnTo>
                    <a:pt x="375229" y="375229"/>
                  </a:lnTo>
                  <a:lnTo>
                    <a:pt x="468383" y="290799"/>
                  </a:lnTo>
                  <a:lnTo>
                    <a:pt x="569364" y="215906"/>
                  </a:lnTo>
                  <a:lnTo>
                    <a:pt x="677200" y="151272"/>
                  </a:lnTo>
                  <a:lnTo>
                    <a:pt x="790852" y="97519"/>
                  </a:lnTo>
                  <a:lnTo>
                    <a:pt x="909227" y="55164"/>
                  </a:lnTo>
                  <a:lnTo>
                    <a:pt x="1031181" y="24616"/>
                  </a:lnTo>
                  <a:lnTo>
                    <a:pt x="1155542" y="6168"/>
                  </a:lnTo>
                  <a:lnTo>
                    <a:pt x="1281112" y="0"/>
                  </a:lnTo>
                  <a:lnTo>
                    <a:pt x="1406683" y="6168"/>
                  </a:lnTo>
                  <a:lnTo>
                    <a:pt x="1531043" y="24616"/>
                  </a:lnTo>
                  <a:lnTo>
                    <a:pt x="1652998" y="55164"/>
                  </a:lnTo>
                  <a:lnTo>
                    <a:pt x="1771373" y="97519"/>
                  </a:lnTo>
                  <a:lnTo>
                    <a:pt x="1885022" y="151272"/>
                  </a:lnTo>
                  <a:lnTo>
                    <a:pt x="1992863" y="215906"/>
                  </a:lnTo>
                  <a:lnTo>
                    <a:pt x="2093843" y="290799"/>
                  </a:lnTo>
                  <a:lnTo>
                    <a:pt x="2186994" y="375229"/>
                  </a:lnTo>
                  <a:lnTo>
                    <a:pt x="2271427" y="468383"/>
                  </a:lnTo>
                  <a:lnTo>
                    <a:pt x="2346322" y="569364"/>
                  </a:lnTo>
                  <a:lnTo>
                    <a:pt x="2410954" y="677200"/>
                  </a:lnTo>
                  <a:lnTo>
                    <a:pt x="2464704" y="790852"/>
                  </a:lnTo>
                  <a:lnTo>
                    <a:pt x="2507059" y="909227"/>
                  </a:lnTo>
                  <a:lnTo>
                    <a:pt x="2537606" y="1031181"/>
                  </a:lnTo>
                  <a:lnTo>
                    <a:pt x="2556054" y="1155542"/>
                  </a:lnTo>
                  <a:lnTo>
                    <a:pt x="2562225" y="1281112"/>
                  </a:lnTo>
                  <a:lnTo>
                    <a:pt x="2556054" y="1406683"/>
                  </a:lnTo>
                  <a:lnTo>
                    <a:pt x="2537606" y="1531043"/>
                  </a:lnTo>
                  <a:lnTo>
                    <a:pt x="2507059" y="1652998"/>
                  </a:lnTo>
                  <a:lnTo>
                    <a:pt x="2464704" y="1771373"/>
                  </a:lnTo>
                  <a:lnTo>
                    <a:pt x="2410954" y="1885022"/>
                  </a:lnTo>
                  <a:lnTo>
                    <a:pt x="2346322" y="1992863"/>
                  </a:lnTo>
                  <a:lnTo>
                    <a:pt x="2271427" y="2093843"/>
                  </a:lnTo>
                  <a:lnTo>
                    <a:pt x="2186994" y="2186994"/>
                  </a:lnTo>
                  <a:lnTo>
                    <a:pt x="2093843" y="2271427"/>
                  </a:lnTo>
                  <a:lnTo>
                    <a:pt x="1992863" y="2346322"/>
                  </a:lnTo>
                  <a:lnTo>
                    <a:pt x="1885022" y="2410954"/>
                  </a:lnTo>
                  <a:lnTo>
                    <a:pt x="1771373" y="2464704"/>
                  </a:lnTo>
                  <a:lnTo>
                    <a:pt x="1652998" y="2507059"/>
                  </a:lnTo>
                  <a:lnTo>
                    <a:pt x="1531043" y="2537606"/>
                  </a:lnTo>
                  <a:lnTo>
                    <a:pt x="1406683" y="2556054"/>
                  </a:lnTo>
                  <a:lnTo>
                    <a:pt x="1281112" y="256222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031" y="5941191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3865" y="959708"/>
                  </a:lnTo>
                  <a:lnTo>
                    <a:pt x="387172" y="952781"/>
                  </a:lnTo>
                  <a:lnTo>
                    <a:pt x="341382" y="941311"/>
                  </a:lnTo>
                  <a:lnTo>
                    <a:pt x="296937" y="925409"/>
                  </a:lnTo>
                  <a:lnTo>
                    <a:pt x="254264" y="905228"/>
                  </a:lnTo>
                  <a:lnTo>
                    <a:pt x="213776" y="880960"/>
                  </a:lnTo>
                  <a:lnTo>
                    <a:pt x="175861" y="852840"/>
                  </a:lnTo>
                  <a:lnTo>
                    <a:pt x="140885" y="821139"/>
                  </a:lnTo>
                  <a:lnTo>
                    <a:pt x="109184" y="786164"/>
                  </a:lnTo>
                  <a:lnTo>
                    <a:pt x="81065" y="748249"/>
                  </a:lnTo>
                  <a:lnTo>
                    <a:pt x="56797" y="707759"/>
                  </a:lnTo>
                  <a:lnTo>
                    <a:pt x="36614" y="665087"/>
                  </a:lnTo>
                  <a:lnTo>
                    <a:pt x="20712" y="620642"/>
                  </a:lnTo>
                  <a:lnTo>
                    <a:pt x="9242" y="574852"/>
                  </a:lnTo>
                  <a:lnTo>
                    <a:pt x="2316" y="528159"/>
                  </a:lnTo>
                  <a:lnTo>
                    <a:pt x="0" y="481012"/>
                  </a:lnTo>
                  <a:lnTo>
                    <a:pt x="579" y="457410"/>
                  </a:lnTo>
                  <a:lnTo>
                    <a:pt x="5205" y="410433"/>
                  </a:lnTo>
                  <a:lnTo>
                    <a:pt x="14415" y="364136"/>
                  </a:lnTo>
                  <a:lnTo>
                    <a:pt x="28117" y="318963"/>
                  </a:lnTo>
                  <a:lnTo>
                    <a:pt x="46182" y="275353"/>
                  </a:lnTo>
                  <a:lnTo>
                    <a:pt x="68434" y="233722"/>
                  </a:lnTo>
                  <a:lnTo>
                    <a:pt x="94659" y="194473"/>
                  </a:lnTo>
                  <a:lnTo>
                    <a:pt x="124605" y="157983"/>
                  </a:lnTo>
                  <a:lnTo>
                    <a:pt x="157983" y="124605"/>
                  </a:lnTo>
                  <a:lnTo>
                    <a:pt x="194473" y="94659"/>
                  </a:lnTo>
                  <a:lnTo>
                    <a:pt x="233722" y="68434"/>
                  </a:lnTo>
                  <a:lnTo>
                    <a:pt x="275353" y="46182"/>
                  </a:lnTo>
                  <a:lnTo>
                    <a:pt x="318963" y="28117"/>
                  </a:lnTo>
                  <a:lnTo>
                    <a:pt x="364136" y="14415"/>
                  </a:lnTo>
                  <a:lnTo>
                    <a:pt x="410433" y="5205"/>
                  </a:lnTo>
                  <a:lnTo>
                    <a:pt x="457410" y="579"/>
                  </a:lnTo>
                  <a:lnTo>
                    <a:pt x="481012" y="0"/>
                  </a:lnTo>
                  <a:lnTo>
                    <a:pt x="504614" y="579"/>
                  </a:lnTo>
                  <a:lnTo>
                    <a:pt x="551591" y="5205"/>
                  </a:lnTo>
                  <a:lnTo>
                    <a:pt x="597888" y="14415"/>
                  </a:lnTo>
                  <a:lnTo>
                    <a:pt x="643061" y="28117"/>
                  </a:lnTo>
                  <a:lnTo>
                    <a:pt x="686671" y="46182"/>
                  </a:lnTo>
                  <a:lnTo>
                    <a:pt x="728302" y="68434"/>
                  </a:lnTo>
                  <a:lnTo>
                    <a:pt x="767551" y="94659"/>
                  </a:lnTo>
                  <a:lnTo>
                    <a:pt x="804041" y="124605"/>
                  </a:lnTo>
                  <a:lnTo>
                    <a:pt x="837419" y="157983"/>
                  </a:lnTo>
                  <a:lnTo>
                    <a:pt x="867365" y="194473"/>
                  </a:lnTo>
                  <a:lnTo>
                    <a:pt x="893591" y="233722"/>
                  </a:lnTo>
                  <a:lnTo>
                    <a:pt x="915842" y="275353"/>
                  </a:lnTo>
                  <a:lnTo>
                    <a:pt x="933906" y="318963"/>
                  </a:lnTo>
                  <a:lnTo>
                    <a:pt x="947609" y="364136"/>
                  </a:lnTo>
                  <a:lnTo>
                    <a:pt x="956817" y="410433"/>
                  </a:lnTo>
                  <a:lnTo>
                    <a:pt x="961445" y="457410"/>
                  </a:lnTo>
                  <a:lnTo>
                    <a:pt x="962024" y="481012"/>
                  </a:lnTo>
                  <a:lnTo>
                    <a:pt x="961445" y="504614"/>
                  </a:lnTo>
                  <a:lnTo>
                    <a:pt x="956817" y="551591"/>
                  </a:lnTo>
                  <a:lnTo>
                    <a:pt x="947609" y="597888"/>
                  </a:lnTo>
                  <a:lnTo>
                    <a:pt x="933906" y="643061"/>
                  </a:lnTo>
                  <a:lnTo>
                    <a:pt x="915842" y="686671"/>
                  </a:lnTo>
                  <a:lnTo>
                    <a:pt x="893591" y="728302"/>
                  </a:lnTo>
                  <a:lnTo>
                    <a:pt x="867365" y="767551"/>
                  </a:lnTo>
                  <a:lnTo>
                    <a:pt x="837419" y="804041"/>
                  </a:lnTo>
                  <a:lnTo>
                    <a:pt x="804041" y="837419"/>
                  </a:lnTo>
                  <a:lnTo>
                    <a:pt x="767551" y="867365"/>
                  </a:lnTo>
                  <a:lnTo>
                    <a:pt x="728301" y="893591"/>
                  </a:lnTo>
                  <a:lnTo>
                    <a:pt x="686671" y="915842"/>
                  </a:lnTo>
                  <a:lnTo>
                    <a:pt x="643061" y="933906"/>
                  </a:lnTo>
                  <a:lnTo>
                    <a:pt x="597888" y="947609"/>
                  </a:lnTo>
                  <a:lnTo>
                    <a:pt x="551591" y="956817"/>
                  </a:lnTo>
                  <a:lnTo>
                    <a:pt x="504614" y="961445"/>
                  </a:lnTo>
                  <a:lnTo>
                    <a:pt x="481012" y="962024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320" y="2571749"/>
              <a:ext cx="2590800" cy="7716520"/>
            </a:xfrm>
            <a:custGeom>
              <a:avLst/>
              <a:gdLst/>
              <a:ahLst/>
              <a:cxnLst/>
              <a:rect l="l" t="t" r="r" b="b"/>
              <a:pathLst>
                <a:path w="2590800" h="7716520">
                  <a:moveTo>
                    <a:pt x="2588641" y="1266837"/>
                  </a:moveTo>
                  <a:lnTo>
                    <a:pt x="1321828" y="0"/>
                  </a:lnTo>
                  <a:lnTo>
                    <a:pt x="55016" y="1266837"/>
                  </a:lnTo>
                  <a:lnTo>
                    <a:pt x="1321828" y="2533662"/>
                  </a:lnTo>
                  <a:lnTo>
                    <a:pt x="2588641" y="1266837"/>
                  </a:lnTo>
                  <a:close/>
                </a:path>
                <a:path w="2590800" h="7716520">
                  <a:moveTo>
                    <a:pt x="2590762" y="5125669"/>
                  </a:moveTo>
                  <a:lnTo>
                    <a:pt x="0" y="5125669"/>
                  </a:lnTo>
                  <a:lnTo>
                    <a:pt x="0" y="7716482"/>
                  </a:lnTo>
                  <a:lnTo>
                    <a:pt x="2590762" y="5125669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9232" y="3983735"/>
              <a:ext cx="10174224" cy="1728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6505" y="2952749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9830" y="2705163"/>
            <a:ext cx="1266063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IN"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V-Card is an Ecommerce Business Application to support Entrepreneurs and Customers for selling and ordering products</a:t>
            </a:r>
            <a:r>
              <a:rPr sz="3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706505" y="5086349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8600" y="4838700"/>
            <a:ext cx="13016865" cy="1995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2644">
              <a:lnSpc>
                <a:spcPct val="100000"/>
              </a:lnSpc>
              <a:spcBef>
                <a:spcPts val="100"/>
              </a:spcBef>
            </a:pPr>
            <a:r>
              <a:rPr lang="en-IN" sz="3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efficient and useful platform to Entrepreneurs and Customers for their needs</a:t>
            </a:r>
            <a:r>
              <a:rPr lang="en-IN" sz="32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842644">
              <a:lnSpc>
                <a:spcPct val="100000"/>
              </a:lnSpc>
              <a:spcBef>
                <a:spcPts val="100"/>
              </a:spcBef>
            </a:pPr>
            <a:endParaRPr lang="en-IN" sz="3200" b="1" spc="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7129" y="9248775"/>
            <a:ext cx="13725525" cy="9525"/>
          </a:xfrm>
          <a:custGeom>
            <a:avLst/>
            <a:gdLst/>
            <a:ahLst/>
            <a:cxnLst/>
            <a:rect l="l" t="t" r="r" b="b"/>
            <a:pathLst>
              <a:path w="13725525" h="9525">
                <a:moveTo>
                  <a:pt x="13725525" y="9524"/>
                </a:moveTo>
                <a:lnTo>
                  <a:pt x="0" y="9524"/>
                </a:lnTo>
                <a:lnTo>
                  <a:pt x="0" y="0"/>
                </a:lnTo>
                <a:lnTo>
                  <a:pt x="13725525" y="0"/>
                </a:lnTo>
                <a:lnTo>
                  <a:pt x="13725525" y="9524"/>
                </a:lnTo>
                <a:close/>
              </a:path>
            </a:pathLst>
          </a:custGeom>
          <a:solidFill>
            <a:srgbClr val="000000">
              <a:alpha val="4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0"/>
            <a:ext cx="9122410" cy="1697355"/>
            <a:chOff x="9168475" y="0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0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30"/>
                  </a:moveTo>
                  <a:lnTo>
                    <a:pt x="1606448" y="28727"/>
                  </a:lnTo>
                  <a:lnTo>
                    <a:pt x="1558505" y="32905"/>
                  </a:lnTo>
                  <a:lnTo>
                    <a:pt x="1511376" y="39751"/>
                  </a:lnTo>
                  <a:lnTo>
                    <a:pt x="1465135" y="49212"/>
                  </a:lnTo>
                  <a:lnTo>
                    <a:pt x="1419885" y="61201"/>
                  </a:lnTo>
                  <a:lnTo>
                    <a:pt x="1375676" y="75641"/>
                  </a:lnTo>
                  <a:lnTo>
                    <a:pt x="1332598" y="92443"/>
                  </a:lnTo>
                  <a:lnTo>
                    <a:pt x="1290726" y="111556"/>
                  </a:lnTo>
                  <a:lnTo>
                    <a:pt x="1250137" y="132880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84"/>
                  </a:lnTo>
                  <a:lnTo>
                    <a:pt x="1102194" y="238798"/>
                  </a:lnTo>
                  <a:lnTo>
                    <a:pt x="1069187" y="270040"/>
                  </a:lnTo>
                  <a:lnTo>
                    <a:pt x="1037945" y="303034"/>
                  </a:lnTo>
                  <a:lnTo>
                    <a:pt x="1008532" y="337718"/>
                  </a:lnTo>
                  <a:lnTo>
                    <a:pt x="981024" y="373976"/>
                  </a:lnTo>
                  <a:lnTo>
                    <a:pt x="955497" y="411759"/>
                  </a:lnTo>
                  <a:lnTo>
                    <a:pt x="932027" y="450989"/>
                  </a:lnTo>
                  <a:lnTo>
                    <a:pt x="910704" y="491578"/>
                  </a:lnTo>
                  <a:lnTo>
                    <a:pt x="891603" y="533450"/>
                  </a:lnTo>
                  <a:lnTo>
                    <a:pt x="874788" y="576529"/>
                  </a:lnTo>
                  <a:lnTo>
                    <a:pt x="860348" y="620737"/>
                  </a:lnTo>
                  <a:lnTo>
                    <a:pt x="848372" y="666000"/>
                  </a:lnTo>
                  <a:lnTo>
                    <a:pt x="838911" y="712241"/>
                  </a:lnTo>
                  <a:lnTo>
                    <a:pt x="832053" y="759371"/>
                  </a:lnTo>
                  <a:lnTo>
                    <a:pt x="827887" y="807326"/>
                  </a:lnTo>
                  <a:lnTo>
                    <a:pt x="827570" y="818299"/>
                  </a:lnTo>
                  <a:lnTo>
                    <a:pt x="827252" y="807326"/>
                  </a:lnTo>
                  <a:lnTo>
                    <a:pt x="823087" y="759371"/>
                  </a:lnTo>
                  <a:lnTo>
                    <a:pt x="816241" y="712241"/>
                  </a:lnTo>
                  <a:lnTo>
                    <a:pt x="806780" y="666000"/>
                  </a:lnTo>
                  <a:lnTo>
                    <a:pt x="794791" y="620737"/>
                  </a:lnTo>
                  <a:lnTo>
                    <a:pt x="780351" y="576529"/>
                  </a:lnTo>
                  <a:lnTo>
                    <a:pt x="763536" y="533450"/>
                  </a:lnTo>
                  <a:lnTo>
                    <a:pt x="744435" y="491578"/>
                  </a:lnTo>
                  <a:lnTo>
                    <a:pt x="723112" y="450989"/>
                  </a:lnTo>
                  <a:lnTo>
                    <a:pt x="699655" y="411759"/>
                  </a:lnTo>
                  <a:lnTo>
                    <a:pt x="674128" y="373976"/>
                  </a:lnTo>
                  <a:lnTo>
                    <a:pt x="646620" y="337718"/>
                  </a:lnTo>
                  <a:lnTo>
                    <a:pt x="617194" y="303034"/>
                  </a:lnTo>
                  <a:lnTo>
                    <a:pt x="585952" y="270040"/>
                  </a:lnTo>
                  <a:lnTo>
                    <a:pt x="552958" y="238798"/>
                  </a:lnTo>
                  <a:lnTo>
                    <a:pt x="518287" y="209384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80"/>
                  </a:lnTo>
                  <a:lnTo>
                    <a:pt x="364426" y="111556"/>
                  </a:lnTo>
                  <a:lnTo>
                    <a:pt x="322554" y="92443"/>
                  </a:lnTo>
                  <a:lnTo>
                    <a:pt x="279476" y="75641"/>
                  </a:lnTo>
                  <a:lnTo>
                    <a:pt x="235267" y="61201"/>
                  </a:lnTo>
                  <a:lnTo>
                    <a:pt x="190004" y="49212"/>
                  </a:lnTo>
                  <a:lnTo>
                    <a:pt x="143776" y="39751"/>
                  </a:lnTo>
                  <a:lnTo>
                    <a:pt x="96634" y="32905"/>
                  </a:lnTo>
                  <a:lnTo>
                    <a:pt x="48691" y="28727"/>
                  </a:lnTo>
                  <a:lnTo>
                    <a:pt x="0" y="27330"/>
                  </a:lnTo>
                  <a:lnTo>
                    <a:pt x="0" y="1684680"/>
                  </a:lnTo>
                  <a:lnTo>
                    <a:pt x="48691" y="1683270"/>
                  </a:lnTo>
                  <a:lnTo>
                    <a:pt x="96634" y="1679105"/>
                  </a:lnTo>
                  <a:lnTo>
                    <a:pt x="143776" y="1672247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69"/>
                  </a:lnTo>
                  <a:lnTo>
                    <a:pt x="322554" y="1619554"/>
                  </a:lnTo>
                  <a:lnTo>
                    <a:pt x="364426" y="1600454"/>
                  </a:lnTo>
                  <a:lnTo>
                    <a:pt x="405015" y="1579130"/>
                  </a:lnTo>
                  <a:lnTo>
                    <a:pt x="444233" y="1555661"/>
                  </a:lnTo>
                  <a:lnTo>
                    <a:pt x="482015" y="1530134"/>
                  </a:lnTo>
                  <a:lnTo>
                    <a:pt x="518287" y="1502625"/>
                  </a:lnTo>
                  <a:lnTo>
                    <a:pt x="552958" y="1473212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33"/>
                  </a:lnTo>
                  <a:lnTo>
                    <a:pt x="699655" y="1300251"/>
                  </a:lnTo>
                  <a:lnTo>
                    <a:pt x="723112" y="1261021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81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82"/>
                  </a:lnTo>
                  <a:lnTo>
                    <a:pt x="823087" y="952652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52"/>
                  </a:lnTo>
                  <a:lnTo>
                    <a:pt x="838911" y="999782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81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21"/>
                  </a:lnTo>
                  <a:lnTo>
                    <a:pt x="955497" y="1300251"/>
                  </a:lnTo>
                  <a:lnTo>
                    <a:pt x="981024" y="1338033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12"/>
                  </a:lnTo>
                  <a:lnTo>
                    <a:pt x="1136853" y="1502625"/>
                  </a:lnTo>
                  <a:lnTo>
                    <a:pt x="1173124" y="1530134"/>
                  </a:lnTo>
                  <a:lnTo>
                    <a:pt x="1210906" y="1555661"/>
                  </a:lnTo>
                  <a:lnTo>
                    <a:pt x="1250137" y="1579130"/>
                  </a:lnTo>
                  <a:lnTo>
                    <a:pt x="1290726" y="1600454"/>
                  </a:lnTo>
                  <a:lnTo>
                    <a:pt x="1332598" y="1619554"/>
                  </a:lnTo>
                  <a:lnTo>
                    <a:pt x="1375676" y="1636369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47"/>
                  </a:lnTo>
                  <a:lnTo>
                    <a:pt x="1558505" y="1679105"/>
                  </a:lnTo>
                  <a:lnTo>
                    <a:pt x="1606448" y="1683270"/>
                  </a:lnTo>
                  <a:lnTo>
                    <a:pt x="1655140" y="1684680"/>
                  </a:lnTo>
                  <a:lnTo>
                    <a:pt x="1655140" y="27330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62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2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89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4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0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509"/>
                  </a:moveTo>
                  <a:lnTo>
                    <a:pt x="1662277" y="777227"/>
                  </a:lnTo>
                  <a:lnTo>
                    <a:pt x="1658366" y="730618"/>
                  </a:lnTo>
                  <a:lnTo>
                    <a:pt x="1651927" y="684784"/>
                  </a:lnTo>
                  <a:lnTo>
                    <a:pt x="1643049" y="639775"/>
                  </a:lnTo>
                  <a:lnTo>
                    <a:pt x="1631784" y="595668"/>
                  </a:lnTo>
                  <a:lnTo>
                    <a:pt x="1618208" y="552538"/>
                  </a:lnTo>
                  <a:lnTo>
                    <a:pt x="1602397" y="510451"/>
                  </a:lnTo>
                  <a:lnTo>
                    <a:pt x="1584413" y="469480"/>
                  </a:lnTo>
                  <a:lnTo>
                    <a:pt x="1564322" y="429691"/>
                  </a:lnTo>
                  <a:lnTo>
                    <a:pt x="1542211" y="391160"/>
                  </a:lnTo>
                  <a:lnTo>
                    <a:pt x="1518145" y="353949"/>
                  </a:lnTo>
                  <a:lnTo>
                    <a:pt x="1492186" y="318147"/>
                  </a:lnTo>
                  <a:lnTo>
                    <a:pt x="1464411" y="283794"/>
                  </a:lnTo>
                  <a:lnTo>
                    <a:pt x="1434884" y="250990"/>
                  </a:lnTo>
                  <a:lnTo>
                    <a:pt x="1403680" y="219786"/>
                  </a:lnTo>
                  <a:lnTo>
                    <a:pt x="1370876" y="190258"/>
                  </a:lnTo>
                  <a:lnTo>
                    <a:pt x="1336522" y="162483"/>
                  </a:lnTo>
                  <a:lnTo>
                    <a:pt x="1300721" y="136525"/>
                  </a:lnTo>
                  <a:lnTo>
                    <a:pt x="1263510" y="112458"/>
                  </a:lnTo>
                  <a:lnTo>
                    <a:pt x="1224978" y="90335"/>
                  </a:lnTo>
                  <a:lnTo>
                    <a:pt x="1185189" y="70256"/>
                  </a:lnTo>
                  <a:lnTo>
                    <a:pt x="1144219" y="52273"/>
                  </a:lnTo>
                  <a:lnTo>
                    <a:pt x="1102131" y="36461"/>
                  </a:lnTo>
                  <a:lnTo>
                    <a:pt x="1059002" y="22885"/>
                  </a:lnTo>
                  <a:lnTo>
                    <a:pt x="1014895" y="11620"/>
                  </a:lnTo>
                  <a:lnTo>
                    <a:pt x="969886" y="2730"/>
                  </a:lnTo>
                  <a:lnTo>
                    <a:pt x="950429" y="0"/>
                  </a:lnTo>
                  <a:lnTo>
                    <a:pt x="830148" y="0"/>
                  </a:lnTo>
                  <a:lnTo>
                    <a:pt x="830148" y="824522"/>
                  </a:lnTo>
                  <a:lnTo>
                    <a:pt x="0" y="824522"/>
                  </a:lnTo>
                  <a:lnTo>
                    <a:pt x="0" y="895096"/>
                  </a:lnTo>
                  <a:lnTo>
                    <a:pt x="1955" y="918413"/>
                  </a:lnTo>
                  <a:lnTo>
                    <a:pt x="8382" y="964247"/>
                  </a:lnTo>
                  <a:lnTo>
                    <a:pt x="17272" y="1009256"/>
                  </a:lnTo>
                  <a:lnTo>
                    <a:pt x="28536" y="1053363"/>
                  </a:lnTo>
                  <a:lnTo>
                    <a:pt x="42100" y="1096492"/>
                  </a:lnTo>
                  <a:lnTo>
                    <a:pt x="57924" y="1138567"/>
                  </a:lnTo>
                  <a:lnTo>
                    <a:pt x="75907" y="1179550"/>
                  </a:lnTo>
                  <a:lnTo>
                    <a:pt x="95986" y="1219327"/>
                  </a:lnTo>
                  <a:lnTo>
                    <a:pt x="118097" y="1257858"/>
                  </a:lnTo>
                  <a:lnTo>
                    <a:pt x="142176" y="1295069"/>
                  </a:lnTo>
                  <a:lnTo>
                    <a:pt x="168135" y="1330883"/>
                  </a:lnTo>
                  <a:lnTo>
                    <a:pt x="195910" y="1365224"/>
                  </a:lnTo>
                  <a:lnTo>
                    <a:pt x="225437" y="1398028"/>
                  </a:lnTo>
                  <a:lnTo>
                    <a:pt x="256628" y="1429232"/>
                  </a:lnTo>
                  <a:lnTo>
                    <a:pt x="289445" y="1458760"/>
                  </a:lnTo>
                  <a:lnTo>
                    <a:pt x="323786" y="1486535"/>
                  </a:lnTo>
                  <a:lnTo>
                    <a:pt x="359600" y="1512493"/>
                  </a:lnTo>
                  <a:lnTo>
                    <a:pt x="396811" y="1536573"/>
                  </a:lnTo>
                  <a:lnTo>
                    <a:pt x="435343" y="1558683"/>
                  </a:lnTo>
                  <a:lnTo>
                    <a:pt x="475119" y="1578762"/>
                  </a:lnTo>
                  <a:lnTo>
                    <a:pt x="516089" y="1596745"/>
                  </a:lnTo>
                  <a:lnTo>
                    <a:pt x="558177" y="1612557"/>
                  </a:lnTo>
                  <a:lnTo>
                    <a:pt x="601306" y="1626133"/>
                  </a:lnTo>
                  <a:lnTo>
                    <a:pt x="645414" y="1637398"/>
                  </a:lnTo>
                  <a:lnTo>
                    <a:pt x="690422" y="1646288"/>
                  </a:lnTo>
                  <a:lnTo>
                    <a:pt x="736257" y="1652714"/>
                  </a:lnTo>
                  <a:lnTo>
                    <a:pt x="782853" y="1656626"/>
                  </a:lnTo>
                  <a:lnTo>
                    <a:pt x="830186" y="1657946"/>
                  </a:lnTo>
                  <a:lnTo>
                    <a:pt x="877443" y="1656626"/>
                  </a:lnTo>
                  <a:lnTo>
                    <a:pt x="924052" y="1652714"/>
                  </a:lnTo>
                  <a:lnTo>
                    <a:pt x="969886" y="1646288"/>
                  </a:lnTo>
                  <a:lnTo>
                    <a:pt x="1014895" y="1637398"/>
                  </a:lnTo>
                  <a:lnTo>
                    <a:pt x="1059002" y="1626133"/>
                  </a:lnTo>
                  <a:lnTo>
                    <a:pt x="1102131" y="1612557"/>
                  </a:lnTo>
                  <a:lnTo>
                    <a:pt x="1144219" y="1596745"/>
                  </a:lnTo>
                  <a:lnTo>
                    <a:pt x="1185189" y="1578762"/>
                  </a:lnTo>
                  <a:lnTo>
                    <a:pt x="1224978" y="1558683"/>
                  </a:lnTo>
                  <a:lnTo>
                    <a:pt x="1263510" y="1536573"/>
                  </a:lnTo>
                  <a:lnTo>
                    <a:pt x="1300721" y="1512493"/>
                  </a:lnTo>
                  <a:lnTo>
                    <a:pt x="1336522" y="1486535"/>
                  </a:lnTo>
                  <a:lnTo>
                    <a:pt x="1370876" y="1458760"/>
                  </a:lnTo>
                  <a:lnTo>
                    <a:pt x="1403680" y="1429232"/>
                  </a:lnTo>
                  <a:lnTo>
                    <a:pt x="1434884" y="1398028"/>
                  </a:lnTo>
                  <a:lnTo>
                    <a:pt x="1464411" y="1365224"/>
                  </a:lnTo>
                  <a:lnTo>
                    <a:pt x="1492186" y="1330883"/>
                  </a:lnTo>
                  <a:lnTo>
                    <a:pt x="1518145" y="1295069"/>
                  </a:lnTo>
                  <a:lnTo>
                    <a:pt x="1542211" y="1257858"/>
                  </a:lnTo>
                  <a:lnTo>
                    <a:pt x="1564322" y="1219327"/>
                  </a:lnTo>
                  <a:lnTo>
                    <a:pt x="1584413" y="1179550"/>
                  </a:lnTo>
                  <a:lnTo>
                    <a:pt x="1602397" y="1138567"/>
                  </a:lnTo>
                  <a:lnTo>
                    <a:pt x="1618208" y="1096492"/>
                  </a:lnTo>
                  <a:lnTo>
                    <a:pt x="1631784" y="1053363"/>
                  </a:lnTo>
                  <a:lnTo>
                    <a:pt x="1643049" y="1009256"/>
                  </a:lnTo>
                  <a:lnTo>
                    <a:pt x="1651927" y="964247"/>
                  </a:lnTo>
                  <a:lnTo>
                    <a:pt x="1658366" y="918413"/>
                  </a:lnTo>
                  <a:lnTo>
                    <a:pt x="1662277" y="871816"/>
                  </a:lnTo>
                  <a:lnTo>
                    <a:pt x="1663598" y="824509"/>
                  </a:lnTo>
                  <a:close/>
                </a:path>
                <a:path w="3321684" h="1657985">
                  <a:moveTo>
                    <a:pt x="3321075" y="828687"/>
                  </a:moveTo>
                  <a:lnTo>
                    <a:pt x="2492413" y="0"/>
                  </a:lnTo>
                  <a:lnTo>
                    <a:pt x="1663738" y="828687"/>
                  </a:lnTo>
                  <a:lnTo>
                    <a:pt x="2492413" y="1657362"/>
                  </a:lnTo>
                  <a:lnTo>
                    <a:pt x="3321075" y="828687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5645" y="5626583"/>
            <a:ext cx="8425815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IN" sz="7900" b="1" spc="-3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blem</a:t>
            </a:r>
            <a:r>
              <a:rPr sz="79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9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900" b="1" spc="-1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tatement</a:t>
            </a:r>
            <a:endParaRPr sz="7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5334" y="7052126"/>
            <a:ext cx="6667500" cy="28575"/>
          </a:xfrm>
          <a:custGeom>
            <a:avLst/>
            <a:gdLst/>
            <a:ahLst/>
            <a:cxnLst/>
            <a:rect l="l" t="t" r="r" b="b"/>
            <a:pathLst>
              <a:path w="6667500" h="28575">
                <a:moveTo>
                  <a:pt x="6667500" y="28575"/>
                </a:moveTo>
                <a:lnTo>
                  <a:pt x="0" y="28575"/>
                </a:lnTo>
                <a:lnTo>
                  <a:pt x="0" y="0"/>
                </a:lnTo>
                <a:lnTo>
                  <a:pt x="6667500" y="0"/>
                </a:lnTo>
                <a:lnTo>
                  <a:pt x="66675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4426214" y="6579046"/>
            <a:ext cx="3587115" cy="3587115"/>
            <a:chOff x="14426214" y="6579046"/>
            <a:chExt cx="3587115" cy="3587115"/>
          </a:xfrm>
        </p:grpSpPr>
        <p:sp>
          <p:nvSpPr>
            <p:cNvPr id="15" name="object 15"/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32776" y="6781677"/>
              <a:ext cx="3173424" cy="3159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1">
            <a:extLst>
              <a:ext uri="{FF2B5EF4-FFF2-40B4-BE49-F238E27FC236}">
                <a16:creationId xmlns:a16="http://schemas.microsoft.com/office/drawing/2014/main" id="{10909A98-DE91-4638-9384-18F9DAD383AF}"/>
              </a:ext>
            </a:extLst>
          </p:cNvPr>
          <p:cNvGrpSpPr/>
          <p:nvPr/>
        </p:nvGrpSpPr>
        <p:grpSpPr>
          <a:xfrm>
            <a:off x="838200" y="2095500"/>
            <a:ext cx="3587115" cy="3587115"/>
            <a:chOff x="342390" y="2011387"/>
            <a:chExt cx="3587115" cy="3587115"/>
          </a:xfrm>
        </p:grpSpPr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A60FBF95-5DC6-4CCF-A22D-F23A456329A7}"/>
                </a:ext>
              </a:extLst>
            </p:cNvPr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5A524563-670A-4385-9CCC-6115AC2953EB}"/>
                </a:ext>
              </a:extLst>
            </p:cNvPr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2458720" cy="10287000"/>
            <a:chOff x="0" y="5"/>
            <a:chExt cx="245872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5"/>
              <a:ext cx="2458720" cy="10287000"/>
            </a:xfrm>
            <a:custGeom>
              <a:avLst/>
              <a:gdLst/>
              <a:ahLst/>
              <a:cxnLst/>
              <a:rect l="l" t="t" r="r" b="b"/>
              <a:pathLst>
                <a:path w="2458720" h="10287000">
                  <a:moveTo>
                    <a:pt x="0" y="10286988"/>
                  </a:moveTo>
                  <a:lnTo>
                    <a:pt x="0" y="0"/>
                  </a:lnTo>
                  <a:lnTo>
                    <a:pt x="2458720" y="0"/>
                  </a:lnTo>
                  <a:lnTo>
                    <a:pt x="2458720" y="10286988"/>
                  </a:lnTo>
                  <a:lnTo>
                    <a:pt x="0" y="10286988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"/>
              <a:ext cx="2458720" cy="2571750"/>
            </a:xfrm>
            <a:custGeom>
              <a:avLst/>
              <a:gdLst/>
              <a:ahLst/>
              <a:cxnLst/>
              <a:rect l="l" t="t" r="r" b="b"/>
              <a:pathLst>
                <a:path w="2458720" h="2571750">
                  <a:moveTo>
                    <a:pt x="0" y="2571738"/>
                  </a:moveTo>
                  <a:lnTo>
                    <a:pt x="0" y="0"/>
                  </a:lnTo>
                  <a:lnTo>
                    <a:pt x="2458720" y="0"/>
                  </a:lnTo>
                  <a:lnTo>
                    <a:pt x="2458720" y="2571738"/>
                  </a:lnTo>
                  <a:lnTo>
                    <a:pt x="0" y="2571738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594" y="799194"/>
              <a:ext cx="1057275" cy="971550"/>
            </a:xfrm>
            <a:custGeom>
              <a:avLst/>
              <a:gdLst/>
              <a:ahLst/>
              <a:cxnLst/>
              <a:rect l="l" t="t" r="r" b="b"/>
              <a:pathLst>
                <a:path w="1057274" h="971550">
                  <a:moveTo>
                    <a:pt x="1057275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1057275" y="0"/>
                  </a:lnTo>
                  <a:lnTo>
                    <a:pt x="1057275" y="9715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43505"/>
              <a:ext cx="2458720" cy="2552700"/>
            </a:xfrm>
            <a:custGeom>
              <a:avLst/>
              <a:gdLst/>
              <a:ahLst/>
              <a:cxnLst/>
              <a:rect l="l" t="t" r="r" b="b"/>
              <a:pathLst>
                <a:path w="2458720" h="2552700">
                  <a:moveTo>
                    <a:pt x="1365583" y="12699"/>
                  </a:moveTo>
                  <a:lnTo>
                    <a:pt x="989633" y="12699"/>
                  </a:lnTo>
                  <a:lnTo>
                    <a:pt x="1005196" y="0"/>
                  </a:lnTo>
                  <a:lnTo>
                    <a:pt x="1350020" y="0"/>
                  </a:lnTo>
                  <a:lnTo>
                    <a:pt x="1365583" y="12699"/>
                  </a:lnTo>
                  <a:close/>
                </a:path>
                <a:path w="2458720" h="2552700">
                  <a:moveTo>
                    <a:pt x="1442940" y="25399"/>
                  </a:moveTo>
                  <a:lnTo>
                    <a:pt x="912276" y="25399"/>
                  </a:lnTo>
                  <a:lnTo>
                    <a:pt x="927677" y="12699"/>
                  </a:lnTo>
                  <a:lnTo>
                    <a:pt x="1427539" y="12699"/>
                  </a:lnTo>
                  <a:lnTo>
                    <a:pt x="1442940" y="25399"/>
                  </a:lnTo>
                  <a:close/>
                </a:path>
                <a:path w="2458720" h="2552700">
                  <a:moveTo>
                    <a:pt x="1488890" y="38099"/>
                  </a:moveTo>
                  <a:lnTo>
                    <a:pt x="866326" y="38099"/>
                  </a:lnTo>
                  <a:lnTo>
                    <a:pt x="881599" y="25399"/>
                  </a:lnTo>
                  <a:lnTo>
                    <a:pt x="1473617" y="25399"/>
                  </a:lnTo>
                  <a:lnTo>
                    <a:pt x="1488890" y="38099"/>
                  </a:lnTo>
                  <a:close/>
                </a:path>
                <a:path w="2458720" h="2552700">
                  <a:moveTo>
                    <a:pt x="1549494" y="50799"/>
                  </a:moveTo>
                  <a:lnTo>
                    <a:pt x="805722" y="50799"/>
                  </a:lnTo>
                  <a:lnTo>
                    <a:pt x="820795" y="38099"/>
                  </a:lnTo>
                  <a:lnTo>
                    <a:pt x="1534420" y="38099"/>
                  </a:lnTo>
                  <a:lnTo>
                    <a:pt x="1549494" y="50799"/>
                  </a:lnTo>
                  <a:close/>
                </a:path>
                <a:path w="2458720" h="2552700">
                  <a:moveTo>
                    <a:pt x="1579470" y="63499"/>
                  </a:moveTo>
                  <a:lnTo>
                    <a:pt x="775746" y="63499"/>
                  </a:lnTo>
                  <a:lnTo>
                    <a:pt x="790704" y="50799"/>
                  </a:lnTo>
                  <a:lnTo>
                    <a:pt x="1564512" y="50799"/>
                  </a:lnTo>
                  <a:lnTo>
                    <a:pt x="1579470" y="63499"/>
                  </a:lnTo>
                  <a:close/>
                </a:path>
                <a:path w="2458720" h="2552700">
                  <a:moveTo>
                    <a:pt x="1623972" y="76199"/>
                  </a:moveTo>
                  <a:lnTo>
                    <a:pt x="731244" y="76199"/>
                  </a:lnTo>
                  <a:lnTo>
                    <a:pt x="746015" y="63499"/>
                  </a:lnTo>
                  <a:lnTo>
                    <a:pt x="1609201" y="63499"/>
                  </a:lnTo>
                  <a:lnTo>
                    <a:pt x="1623972" y="76199"/>
                  </a:lnTo>
                  <a:close/>
                </a:path>
                <a:path w="2458720" h="2552700">
                  <a:moveTo>
                    <a:pt x="1653305" y="88899"/>
                  </a:moveTo>
                  <a:lnTo>
                    <a:pt x="701911" y="88899"/>
                  </a:lnTo>
                  <a:lnTo>
                    <a:pt x="716543" y="76199"/>
                  </a:lnTo>
                  <a:lnTo>
                    <a:pt x="1638673" y="76199"/>
                  </a:lnTo>
                  <a:lnTo>
                    <a:pt x="1653305" y="88899"/>
                  </a:lnTo>
                  <a:close/>
                </a:path>
                <a:path w="2458720" h="2552700">
                  <a:moveTo>
                    <a:pt x="1682359" y="101599"/>
                  </a:moveTo>
                  <a:lnTo>
                    <a:pt x="672857" y="101599"/>
                  </a:lnTo>
                  <a:lnTo>
                    <a:pt x="687347" y="88899"/>
                  </a:lnTo>
                  <a:lnTo>
                    <a:pt x="1667868" y="88899"/>
                  </a:lnTo>
                  <a:lnTo>
                    <a:pt x="1682359" y="101599"/>
                  </a:lnTo>
                  <a:close/>
                </a:path>
                <a:path w="2458720" h="2552700">
                  <a:moveTo>
                    <a:pt x="1711101" y="114299"/>
                  </a:moveTo>
                  <a:lnTo>
                    <a:pt x="644115" y="114299"/>
                  </a:lnTo>
                  <a:lnTo>
                    <a:pt x="658447" y="101599"/>
                  </a:lnTo>
                  <a:lnTo>
                    <a:pt x="1696769" y="101599"/>
                  </a:lnTo>
                  <a:lnTo>
                    <a:pt x="1711101" y="114299"/>
                  </a:lnTo>
                  <a:close/>
                </a:path>
                <a:path w="2458720" h="2552700">
                  <a:moveTo>
                    <a:pt x="1739526" y="126999"/>
                  </a:moveTo>
                  <a:lnTo>
                    <a:pt x="615690" y="126999"/>
                  </a:lnTo>
                  <a:lnTo>
                    <a:pt x="629861" y="114299"/>
                  </a:lnTo>
                  <a:lnTo>
                    <a:pt x="1725355" y="114299"/>
                  </a:lnTo>
                  <a:lnTo>
                    <a:pt x="1739526" y="126999"/>
                  </a:lnTo>
                  <a:close/>
                </a:path>
                <a:path w="2458720" h="2552700">
                  <a:moveTo>
                    <a:pt x="1767607" y="139699"/>
                  </a:moveTo>
                  <a:lnTo>
                    <a:pt x="587607" y="139699"/>
                  </a:lnTo>
                  <a:lnTo>
                    <a:pt x="601605" y="126999"/>
                  </a:lnTo>
                  <a:lnTo>
                    <a:pt x="1753610" y="126999"/>
                  </a:lnTo>
                  <a:lnTo>
                    <a:pt x="1767607" y="139699"/>
                  </a:lnTo>
                  <a:close/>
                </a:path>
                <a:path w="2458720" h="2552700">
                  <a:moveTo>
                    <a:pt x="1809065" y="165099"/>
                  </a:moveTo>
                  <a:lnTo>
                    <a:pt x="546150" y="165099"/>
                  </a:lnTo>
                  <a:lnTo>
                    <a:pt x="573696" y="139699"/>
                  </a:lnTo>
                  <a:lnTo>
                    <a:pt x="1781517" y="139699"/>
                  </a:lnTo>
                  <a:lnTo>
                    <a:pt x="1809065" y="165099"/>
                  </a:lnTo>
                  <a:close/>
                </a:path>
                <a:path w="2458720" h="2552700">
                  <a:moveTo>
                    <a:pt x="1836228" y="177799"/>
                  </a:moveTo>
                  <a:lnTo>
                    <a:pt x="518984" y="177799"/>
                  </a:lnTo>
                  <a:lnTo>
                    <a:pt x="532519" y="165099"/>
                  </a:lnTo>
                  <a:lnTo>
                    <a:pt x="1822695" y="165099"/>
                  </a:lnTo>
                  <a:lnTo>
                    <a:pt x="1836228" y="177799"/>
                  </a:lnTo>
                  <a:close/>
                </a:path>
                <a:path w="2458720" h="2552700">
                  <a:moveTo>
                    <a:pt x="1889359" y="215899"/>
                  </a:moveTo>
                  <a:lnTo>
                    <a:pt x="465859" y="215899"/>
                  </a:lnTo>
                  <a:lnTo>
                    <a:pt x="478986" y="203199"/>
                  </a:lnTo>
                  <a:lnTo>
                    <a:pt x="505548" y="177799"/>
                  </a:lnTo>
                  <a:lnTo>
                    <a:pt x="1849665" y="177799"/>
                  </a:lnTo>
                  <a:lnTo>
                    <a:pt x="1876230" y="203199"/>
                  </a:lnTo>
                  <a:lnTo>
                    <a:pt x="1889359" y="215899"/>
                  </a:lnTo>
                  <a:close/>
                </a:path>
                <a:path w="2458720" h="2552700">
                  <a:moveTo>
                    <a:pt x="1928081" y="241299"/>
                  </a:moveTo>
                  <a:lnTo>
                    <a:pt x="427136" y="241299"/>
                  </a:lnTo>
                  <a:lnTo>
                    <a:pt x="452841" y="215899"/>
                  </a:lnTo>
                  <a:lnTo>
                    <a:pt x="1902377" y="215899"/>
                  </a:lnTo>
                  <a:lnTo>
                    <a:pt x="1928081" y="241299"/>
                  </a:lnTo>
                  <a:close/>
                </a:path>
                <a:path w="2458720" h="2552700">
                  <a:moveTo>
                    <a:pt x="1978124" y="279399"/>
                  </a:moveTo>
                  <a:lnTo>
                    <a:pt x="377093" y="279399"/>
                  </a:lnTo>
                  <a:lnTo>
                    <a:pt x="389427" y="266699"/>
                  </a:lnTo>
                  <a:lnTo>
                    <a:pt x="414450" y="241299"/>
                  </a:lnTo>
                  <a:lnTo>
                    <a:pt x="1940767" y="241299"/>
                  </a:lnTo>
                  <a:lnTo>
                    <a:pt x="1965790" y="266699"/>
                  </a:lnTo>
                  <a:lnTo>
                    <a:pt x="1978124" y="279399"/>
                  </a:lnTo>
                  <a:close/>
                </a:path>
                <a:path w="2458720" h="2552700">
                  <a:moveTo>
                    <a:pt x="2037953" y="330199"/>
                  </a:moveTo>
                  <a:lnTo>
                    <a:pt x="317265" y="330199"/>
                  </a:lnTo>
                  <a:lnTo>
                    <a:pt x="328979" y="317499"/>
                  </a:lnTo>
                  <a:lnTo>
                    <a:pt x="340820" y="304799"/>
                  </a:lnTo>
                  <a:lnTo>
                    <a:pt x="352786" y="292099"/>
                  </a:lnTo>
                  <a:lnTo>
                    <a:pt x="364879" y="279399"/>
                  </a:lnTo>
                  <a:lnTo>
                    <a:pt x="1990339" y="279399"/>
                  </a:lnTo>
                  <a:lnTo>
                    <a:pt x="2002431" y="292099"/>
                  </a:lnTo>
                  <a:lnTo>
                    <a:pt x="2014397" y="304799"/>
                  </a:lnTo>
                  <a:lnTo>
                    <a:pt x="2026238" y="317499"/>
                  </a:lnTo>
                  <a:lnTo>
                    <a:pt x="2037953" y="330199"/>
                  </a:lnTo>
                  <a:close/>
                </a:path>
                <a:path w="2458720" h="2552700">
                  <a:moveTo>
                    <a:pt x="2137335" y="431799"/>
                  </a:moveTo>
                  <a:lnTo>
                    <a:pt x="217879" y="431799"/>
                  </a:lnTo>
                  <a:lnTo>
                    <a:pt x="228366" y="419099"/>
                  </a:lnTo>
                  <a:lnTo>
                    <a:pt x="260675" y="380999"/>
                  </a:lnTo>
                  <a:lnTo>
                    <a:pt x="294229" y="342899"/>
                  </a:lnTo>
                  <a:lnTo>
                    <a:pt x="305681" y="330199"/>
                  </a:lnTo>
                  <a:lnTo>
                    <a:pt x="2049535" y="330199"/>
                  </a:lnTo>
                  <a:lnTo>
                    <a:pt x="2083490" y="368299"/>
                  </a:lnTo>
                  <a:lnTo>
                    <a:pt x="2116219" y="406399"/>
                  </a:lnTo>
                  <a:lnTo>
                    <a:pt x="2137335" y="431799"/>
                  </a:lnTo>
                  <a:close/>
                </a:path>
                <a:path w="2458720" h="2552700">
                  <a:moveTo>
                    <a:pt x="1177737" y="2552699"/>
                  </a:moveTo>
                  <a:lnTo>
                    <a:pt x="1036399" y="2552699"/>
                  </a:lnTo>
                  <a:lnTo>
                    <a:pt x="1020785" y="2539999"/>
                  </a:lnTo>
                  <a:lnTo>
                    <a:pt x="943116" y="2539999"/>
                  </a:lnTo>
                  <a:lnTo>
                    <a:pt x="927677" y="2527299"/>
                  </a:lnTo>
                  <a:lnTo>
                    <a:pt x="881599" y="2527299"/>
                  </a:lnTo>
                  <a:lnTo>
                    <a:pt x="866326" y="2514599"/>
                  </a:lnTo>
                  <a:lnTo>
                    <a:pt x="835920" y="2514599"/>
                  </a:lnTo>
                  <a:lnTo>
                    <a:pt x="820795" y="2501899"/>
                  </a:lnTo>
                  <a:lnTo>
                    <a:pt x="790704" y="2501899"/>
                  </a:lnTo>
                  <a:lnTo>
                    <a:pt x="775746" y="2489199"/>
                  </a:lnTo>
                  <a:lnTo>
                    <a:pt x="760849" y="2489199"/>
                  </a:lnTo>
                  <a:lnTo>
                    <a:pt x="746015" y="2476499"/>
                  </a:lnTo>
                  <a:lnTo>
                    <a:pt x="731244" y="2476499"/>
                  </a:lnTo>
                  <a:lnTo>
                    <a:pt x="716543" y="2463799"/>
                  </a:lnTo>
                  <a:lnTo>
                    <a:pt x="687347" y="2463799"/>
                  </a:lnTo>
                  <a:lnTo>
                    <a:pt x="672857" y="2451099"/>
                  </a:lnTo>
                  <a:lnTo>
                    <a:pt x="658447" y="2451099"/>
                  </a:lnTo>
                  <a:lnTo>
                    <a:pt x="644115" y="2438399"/>
                  </a:lnTo>
                  <a:lnTo>
                    <a:pt x="629861" y="2438399"/>
                  </a:lnTo>
                  <a:lnTo>
                    <a:pt x="601605" y="2412999"/>
                  </a:lnTo>
                  <a:lnTo>
                    <a:pt x="587607" y="2412999"/>
                  </a:lnTo>
                  <a:lnTo>
                    <a:pt x="573696" y="2400299"/>
                  </a:lnTo>
                  <a:lnTo>
                    <a:pt x="559875" y="2400299"/>
                  </a:lnTo>
                  <a:lnTo>
                    <a:pt x="546150" y="2387599"/>
                  </a:lnTo>
                  <a:lnTo>
                    <a:pt x="532519" y="2387599"/>
                  </a:lnTo>
                  <a:lnTo>
                    <a:pt x="505548" y="2362199"/>
                  </a:lnTo>
                  <a:lnTo>
                    <a:pt x="492216" y="2362199"/>
                  </a:lnTo>
                  <a:lnTo>
                    <a:pt x="465859" y="2336799"/>
                  </a:lnTo>
                  <a:lnTo>
                    <a:pt x="452841" y="2336799"/>
                  </a:lnTo>
                  <a:lnTo>
                    <a:pt x="439933" y="2324099"/>
                  </a:lnTo>
                  <a:lnTo>
                    <a:pt x="414450" y="2298699"/>
                  </a:lnTo>
                  <a:lnTo>
                    <a:pt x="401879" y="2298699"/>
                  </a:lnTo>
                  <a:lnTo>
                    <a:pt x="389427" y="2285999"/>
                  </a:lnTo>
                  <a:lnTo>
                    <a:pt x="364879" y="2260599"/>
                  </a:lnTo>
                  <a:lnTo>
                    <a:pt x="352786" y="2260599"/>
                  </a:lnTo>
                  <a:lnTo>
                    <a:pt x="340820" y="2247899"/>
                  </a:lnTo>
                  <a:lnTo>
                    <a:pt x="328979" y="2235199"/>
                  </a:lnTo>
                  <a:lnTo>
                    <a:pt x="317265" y="2222499"/>
                  </a:lnTo>
                  <a:lnTo>
                    <a:pt x="305681" y="2209799"/>
                  </a:lnTo>
                  <a:lnTo>
                    <a:pt x="294229" y="2197099"/>
                  </a:lnTo>
                  <a:lnTo>
                    <a:pt x="282910" y="2197099"/>
                  </a:lnTo>
                  <a:lnTo>
                    <a:pt x="249766" y="2158999"/>
                  </a:lnTo>
                  <a:lnTo>
                    <a:pt x="217879" y="2120899"/>
                  </a:lnTo>
                  <a:lnTo>
                    <a:pt x="187294" y="2082799"/>
                  </a:lnTo>
                  <a:lnTo>
                    <a:pt x="158052" y="2044699"/>
                  </a:lnTo>
                  <a:lnTo>
                    <a:pt x="130190" y="2006599"/>
                  </a:lnTo>
                  <a:lnTo>
                    <a:pt x="103747" y="1968499"/>
                  </a:lnTo>
                  <a:lnTo>
                    <a:pt x="78761" y="1930399"/>
                  </a:lnTo>
                  <a:lnTo>
                    <a:pt x="55264" y="1892299"/>
                  </a:lnTo>
                  <a:lnTo>
                    <a:pt x="33287" y="1854199"/>
                  </a:lnTo>
                  <a:lnTo>
                    <a:pt x="12861" y="1803399"/>
                  </a:lnTo>
                  <a:lnTo>
                    <a:pt x="6402" y="1790699"/>
                  </a:lnTo>
                  <a:lnTo>
                    <a:pt x="0" y="1777999"/>
                  </a:lnTo>
                  <a:lnTo>
                    <a:pt x="0" y="774699"/>
                  </a:lnTo>
                  <a:lnTo>
                    <a:pt x="12861" y="736599"/>
                  </a:lnTo>
                  <a:lnTo>
                    <a:pt x="33287" y="698499"/>
                  </a:lnTo>
                  <a:lnTo>
                    <a:pt x="55264" y="660399"/>
                  </a:lnTo>
                  <a:lnTo>
                    <a:pt x="78761" y="622299"/>
                  </a:lnTo>
                  <a:lnTo>
                    <a:pt x="86926" y="596899"/>
                  </a:lnTo>
                  <a:lnTo>
                    <a:pt x="112402" y="558799"/>
                  </a:lnTo>
                  <a:lnTo>
                    <a:pt x="139320" y="520699"/>
                  </a:lnTo>
                  <a:lnTo>
                    <a:pt x="167647" y="482599"/>
                  </a:lnTo>
                  <a:lnTo>
                    <a:pt x="197343" y="444499"/>
                  </a:lnTo>
                  <a:lnTo>
                    <a:pt x="207538" y="431799"/>
                  </a:lnTo>
                  <a:lnTo>
                    <a:pt x="2147676" y="431799"/>
                  </a:lnTo>
                  <a:lnTo>
                    <a:pt x="2177822" y="469899"/>
                  </a:lnTo>
                  <a:lnTo>
                    <a:pt x="2206605" y="507999"/>
                  </a:lnTo>
                  <a:lnTo>
                    <a:pt x="2234001" y="546099"/>
                  </a:lnTo>
                  <a:lnTo>
                    <a:pt x="2259961" y="584199"/>
                  </a:lnTo>
                  <a:lnTo>
                    <a:pt x="2276454" y="622299"/>
                  </a:lnTo>
                  <a:lnTo>
                    <a:pt x="2284456" y="634999"/>
                  </a:lnTo>
                  <a:lnTo>
                    <a:pt x="2307450" y="673099"/>
                  </a:lnTo>
                  <a:lnTo>
                    <a:pt x="2328911" y="711199"/>
                  </a:lnTo>
                  <a:lnTo>
                    <a:pt x="2348815" y="749299"/>
                  </a:lnTo>
                  <a:lnTo>
                    <a:pt x="2355096" y="774699"/>
                  </a:lnTo>
                  <a:lnTo>
                    <a:pt x="2361200" y="787399"/>
                  </a:lnTo>
                  <a:lnTo>
                    <a:pt x="2378444" y="825499"/>
                  </a:lnTo>
                  <a:lnTo>
                    <a:pt x="2389037" y="863599"/>
                  </a:lnTo>
                  <a:lnTo>
                    <a:pt x="2394059" y="876299"/>
                  </a:lnTo>
                  <a:lnTo>
                    <a:pt x="2408026" y="914399"/>
                  </a:lnTo>
                  <a:lnTo>
                    <a:pt x="2416415" y="952499"/>
                  </a:lnTo>
                  <a:lnTo>
                    <a:pt x="2420330" y="965199"/>
                  </a:lnTo>
                  <a:lnTo>
                    <a:pt x="2424054" y="977899"/>
                  </a:lnTo>
                  <a:lnTo>
                    <a:pt x="2427592" y="990599"/>
                  </a:lnTo>
                  <a:lnTo>
                    <a:pt x="2430942" y="1003299"/>
                  </a:lnTo>
                  <a:lnTo>
                    <a:pt x="2434102" y="1028699"/>
                  </a:lnTo>
                  <a:lnTo>
                    <a:pt x="2437076" y="1041399"/>
                  </a:lnTo>
                  <a:lnTo>
                    <a:pt x="2439858" y="1054099"/>
                  </a:lnTo>
                  <a:lnTo>
                    <a:pt x="2442451" y="1066799"/>
                  </a:lnTo>
                  <a:lnTo>
                    <a:pt x="2444856" y="1092199"/>
                  </a:lnTo>
                  <a:lnTo>
                    <a:pt x="2447066" y="1104899"/>
                  </a:lnTo>
                  <a:lnTo>
                    <a:pt x="2449085" y="1117599"/>
                  </a:lnTo>
                  <a:lnTo>
                    <a:pt x="2450913" y="1130299"/>
                  </a:lnTo>
                  <a:lnTo>
                    <a:pt x="2452550" y="1142999"/>
                  </a:lnTo>
                  <a:lnTo>
                    <a:pt x="2453997" y="1168399"/>
                  </a:lnTo>
                  <a:lnTo>
                    <a:pt x="2455250" y="1181099"/>
                  </a:lnTo>
                  <a:lnTo>
                    <a:pt x="2456310" y="1193799"/>
                  </a:lnTo>
                  <a:lnTo>
                    <a:pt x="2457176" y="1206499"/>
                  </a:lnTo>
                  <a:lnTo>
                    <a:pt x="2457853" y="1231899"/>
                  </a:lnTo>
                  <a:lnTo>
                    <a:pt x="2458336" y="1244599"/>
                  </a:lnTo>
                  <a:lnTo>
                    <a:pt x="2458625" y="1257299"/>
                  </a:lnTo>
                  <a:lnTo>
                    <a:pt x="2458720" y="1269999"/>
                  </a:lnTo>
                  <a:lnTo>
                    <a:pt x="1177737" y="2552699"/>
                  </a:lnTo>
                  <a:close/>
                </a:path>
                <a:path w="2458720" h="2552700">
                  <a:moveTo>
                    <a:pt x="1318817" y="2552699"/>
                  </a:moveTo>
                  <a:lnTo>
                    <a:pt x="1177737" y="2552699"/>
                  </a:lnTo>
                  <a:lnTo>
                    <a:pt x="2458720" y="1269999"/>
                  </a:lnTo>
                  <a:lnTo>
                    <a:pt x="2458625" y="1295399"/>
                  </a:lnTo>
                  <a:lnTo>
                    <a:pt x="2458336" y="1308099"/>
                  </a:lnTo>
                  <a:lnTo>
                    <a:pt x="2457853" y="1320799"/>
                  </a:lnTo>
                  <a:lnTo>
                    <a:pt x="2457176" y="1333499"/>
                  </a:lnTo>
                  <a:lnTo>
                    <a:pt x="2456310" y="1358899"/>
                  </a:lnTo>
                  <a:lnTo>
                    <a:pt x="2455250" y="1371599"/>
                  </a:lnTo>
                  <a:lnTo>
                    <a:pt x="2453997" y="1384299"/>
                  </a:lnTo>
                  <a:lnTo>
                    <a:pt x="2452550" y="1396999"/>
                  </a:lnTo>
                  <a:lnTo>
                    <a:pt x="2450913" y="1409699"/>
                  </a:lnTo>
                  <a:lnTo>
                    <a:pt x="2449085" y="1435099"/>
                  </a:lnTo>
                  <a:lnTo>
                    <a:pt x="2447066" y="1447799"/>
                  </a:lnTo>
                  <a:lnTo>
                    <a:pt x="2444856" y="1460499"/>
                  </a:lnTo>
                  <a:lnTo>
                    <a:pt x="2442451" y="1473199"/>
                  </a:lnTo>
                  <a:lnTo>
                    <a:pt x="2439858" y="1498599"/>
                  </a:lnTo>
                  <a:lnTo>
                    <a:pt x="2437076" y="1511299"/>
                  </a:lnTo>
                  <a:lnTo>
                    <a:pt x="2434102" y="1523999"/>
                  </a:lnTo>
                  <a:lnTo>
                    <a:pt x="2430942" y="1536699"/>
                  </a:lnTo>
                  <a:lnTo>
                    <a:pt x="2427592" y="1549399"/>
                  </a:lnTo>
                  <a:lnTo>
                    <a:pt x="2424054" y="1574799"/>
                  </a:lnTo>
                  <a:lnTo>
                    <a:pt x="2420330" y="1587499"/>
                  </a:lnTo>
                  <a:lnTo>
                    <a:pt x="2416415" y="1600199"/>
                  </a:lnTo>
                  <a:lnTo>
                    <a:pt x="2412313" y="1612899"/>
                  </a:lnTo>
                  <a:lnTo>
                    <a:pt x="2408026" y="1625599"/>
                  </a:lnTo>
                  <a:lnTo>
                    <a:pt x="2403555" y="1650999"/>
                  </a:lnTo>
                  <a:lnTo>
                    <a:pt x="2398899" y="1663699"/>
                  </a:lnTo>
                  <a:lnTo>
                    <a:pt x="2394059" y="1676399"/>
                  </a:lnTo>
                  <a:lnTo>
                    <a:pt x="2389037" y="1689099"/>
                  </a:lnTo>
                  <a:lnTo>
                    <a:pt x="2383833" y="1701799"/>
                  </a:lnTo>
                  <a:lnTo>
                    <a:pt x="2378444" y="1727199"/>
                  </a:lnTo>
                  <a:lnTo>
                    <a:pt x="2361200" y="1765299"/>
                  </a:lnTo>
                  <a:lnTo>
                    <a:pt x="2342356" y="1803399"/>
                  </a:lnTo>
                  <a:lnTo>
                    <a:pt x="2335720" y="1828799"/>
                  </a:lnTo>
                  <a:lnTo>
                    <a:pt x="2314775" y="1866899"/>
                  </a:lnTo>
                  <a:lnTo>
                    <a:pt x="2292288" y="1904999"/>
                  </a:lnTo>
                  <a:lnTo>
                    <a:pt x="2268290" y="1943099"/>
                  </a:lnTo>
                  <a:lnTo>
                    <a:pt x="2242818" y="1981199"/>
                  </a:lnTo>
                  <a:lnTo>
                    <a:pt x="2215894" y="2019299"/>
                  </a:lnTo>
                  <a:lnTo>
                    <a:pt x="2187568" y="2057399"/>
                  </a:lnTo>
                  <a:lnTo>
                    <a:pt x="2157872" y="2095499"/>
                  </a:lnTo>
                  <a:lnTo>
                    <a:pt x="2126848" y="2133599"/>
                  </a:lnTo>
                  <a:lnTo>
                    <a:pt x="2094539" y="2171699"/>
                  </a:lnTo>
                  <a:lnTo>
                    <a:pt x="2072304" y="2197099"/>
                  </a:lnTo>
                  <a:lnTo>
                    <a:pt x="2060986" y="2197099"/>
                  </a:lnTo>
                  <a:lnTo>
                    <a:pt x="2049535" y="2209799"/>
                  </a:lnTo>
                  <a:lnTo>
                    <a:pt x="2037953" y="2222499"/>
                  </a:lnTo>
                  <a:lnTo>
                    <a:pt x="2026238" y="2235199"/>
                  </a:lnTo>
                  <a:lnTo>
                    <a:pt x="2014397" y="2247899"/>
                  </a:lnTo>
                  <a:lnTo>
                    <a:pt x="2002431" y="2260599"/>
                  </a:lnTo>
                  <a:lnTo>
                    <a:pt x="1990339" y="2260599"/>
                  </a:lnTo>
                  <a:lnTo>
                    <a:pt x="1978124" y="2273299"/>
                  </a:lnTo>
                  <a:lnTo>
                    <a:pt x="1953338" y="2298699"/>
                  </a:lnTo>
                  <a:lnTo>
                    <a:pt x="1940767" y="2298699"/>
                  </a:lnTo>
                  <a:lnTo>
                    <a:pt x="1915284" y="2324099"/>
                  </a:lnTo>
                  <a:lnTo>
                    <a:pt x="1902377" y="2336799"/>
                  </a:lnTo>
                  <a:lnTo>
                    <a:pt x="1889359" y="2336799"/>
                  </a:lnTo>
                  <a:lnTo>
                    <a:pt x="1862999" y="2362199"/>
                  </a:lnTo>
                  <a:lnTo>
                    <a:pt x="1849665" y="2362199"/>
                  </a:lnTo>
                  <a:lnTo>
                    <a:pt x="1822695" y="2387599"/>
                  </a:lnTo>
                  <a:lnTo>
                    <a:pt x="1809065" y="2387599"/>
                  </a:lnTo>
                  <a:lnTo>
                    <a:pt x="1795339" y="2400299"/>
                  </a:lnTo>
                  <a:lnTo>
                    <a:pt x="1781517" y="2400299"/>
                  </a:lnTo>
                  <a:lnTo>
                    <a:pt x="1767607" y="2412999"/>
                  </a:lnTo>
                  <a:lnTo>
                    <a:pt x="1753610" y="2412999"/>
                  </a:lnTo>
                  <a:lnTo>
                    <a:pt x="1725355" y="2438399"/>
                  </a:lnTo>
                  <a:lnTo>
                    <a:pt x="1711101" y="2438399"/>
                  </a:lnTo>
                  <a:lnTo>
                    <a:pt x="1696769" y="2451099"/>
                  </a:lnTo>
                  <a:lnTo>
                    <a:pt x="1682359" y="2451099"/>
                  </a:lnTo>
                  <a:lnTo>
                    <a:pt x="1667868" y="2463799"/>
                  </a:lnTo>
                  <a:lnTo>
                    <a:pt x="1638673" y="2463799"/>
                  </a:lnTo>
                  <a:lnTo>
                    <a:pt x="1623972" y="2476499"/>
                  </a:lnTo>
                  <a:lnTo>
                    <a:pt x="1609201" y="2476499"/>
                  </a:lnTo>
                  <a:lnTo>
                    <a:pt x="1594367" y="2489199"/>
                  </a:lnTo>
                  <a:lnTo>
                    <a:pt x="1579470" y="2489199"/>
                  </a:lnTo>
                  <a:lnTo>
                    <a:pt x="1564512" y="2501899"/>
                  </a:lnTo>
                  <a:lnTo>
                    <a:pt x="1534420" y="2501899"/>
                  </a:lnTo>
                  <a:lnTo>
                    <a:pt x="1519296" y="2514599"/>
                  </a:lnTo>
                  <a:lnTo>
                    <a:pt x="1488890" y="2514599"/>
                  </a:lnTo>
                  <a:lnTo>
                    <a:pt x="1473617" y="2527299"/>
                  </a:lnTo>
                  <a:lnTo>
                    <a:pt x="1427539" y="2527299"/>
                  </a:lnTo>
                  <a:lnTo>
                    <a:pt x="1412100" y="2539999"/>
                  </a:lnTo>
                  <a:lnTo>
                    <a:pt x="1334431" y="2539999"/>
                  </a:lnTo>
                  <a:lnTo>
                    <a:pt x="1318817" y="2552699"/>
                  </a:lnTo>
                  <a:close/>
                </a:path>
                <a:path w="2458720" h="2552700">
                  <a:moveTo>
                    <a:pt x="2458720" y="2552699"/>
                  </a:moveTo>
                  <a:lnTo>
                    <a:pt x="1318817" y="2552699"/>
                  </a:lnTo>
                  <a:lnTo>
                    <a:pt x="1334431" y="2539999"/>
                  </a:lnTo>
                  <a:lnTo>
                    <a:pt x="1412100" y="2539999"/>
                  </a:lnTo>
                  <a:lnTo>
                    <a:pt x="1427539" y="2527299"/>
                  </a:lnTo>
                  <a:lnTo>
                    <a:pt x="1473617" y="2527299"/>
                  </a:lnTo>
                  <a:lnTo>
                    <a:pt x="1488890" y="2514599"/>
                  </a:lnTo>
                  <a:lnTo>
                    <a:pt x="1519296" y="2514599"/>
                  </a:lnTo>
                  <a:lnTo>
                    <a:pt x="1534420" y="2501899"/>
                  </a:lnTo>
                  <a:lnTo>
                    <a:pt x="1564512" y="2501899"/>
                  </a:lnTo>
                  <a:lnTo>
                    <a:pt x="1579470" y="2489199"/>
                  </a:lnTo>
                  <a:lnTo>
                    <a:pt x="1594367" y="2489199"/>
                  </a:lnTo>
                  <a:lnTo>
                    <a:pt x="1609201" y="2476499"/>
                  </a:lnTo>
                  <a:lnTo>
                    <a:pt x="1623972" y="2476499"/>
                  </a:lnTo>
                  <a:lnTo>
                    <a:pt x="1638673" y="2463799"/>
                  </a:lnTo>
                  <a:lnTo>
                    <a:pt x="1667868" y="2463799"/>
                  </a:lnTo>
                  <a:lnTo>
                    <a:pt x="1682359" y="2451099"/>
                  </a:lnTo>
                  <a:lnTo>
                    <a:pt x="1696769" y="2451099"/>
                  </a:lnTo>
                  <a:lnTo>
                    <a:pt x="1711101" y="2438399"/>
                  </a:lnTo>
                  <a:lnTo>
                    <a:pt x="1725355" y="2438399"/>
                  </a:lnTo>
                  <a:lnTo>
                    <a:pt x="1753610" y="2412999"/>
                  </a:lnTo>
                  <a:lnTo>
                    <a:pt x="1767607" y="2412999"/>
                  </a:lnTo>
                  <a:lnTo>
                    <a:pt x="1781517" y="2400299"/>
                  </a:lnTo>
                  <a:lnTo>
                    <a:pt x="1795339" y="2400299"/>
                  </a:lnTo>
                  <a:lnTo>
                    <a:pt x="1809065" y="2387599"/>
                  </a:lnTo>
                  <a:lnTo>
                    <a:pt x="1822695" y="2387599"/>
                  </a:lnTo>
                  <a:lnTo>
                    <a:pt x="1849665" y="2362199"/>
                  </a:lnTo>
                  <a:lnTo>
                    <a:pt x="1862999" y="2362199"/>
                  </a:lnTo>
                  <a:lnTo>
                    <a:pt x="1889359" y="2336799"/>
                  </a:lnTo>
                  <a:lnTo>
                    <a:pt x="1902377" y="2336799"/>
                  </a:lnTo>
                  <a:lnTo>
                    <a:pt x="1915284" y="2324099"/>
                  </a:lnTo>
                  <a:lnTo>
                    <a:pt x="1940767" y="2298699"/>
                  </a:lnTo>
                  <a:lnTo>
                    <a:pt x="1953338" y="2298699"/>
                  </a:lnTo>
                  <a:lnTo>
                    <a:pt x="1978124" y="2273299"/>
                  </a:lnTo>
                  <a:lnTo>
                    <a:pt x="1990339" y="2260599"/>
                  </a:lnTo>
                  <a:lnTo>
                    <a:pt x="2002431" y="2260599"/>
                  </a:lnTo>
                  <a:lnTo>
                    <a:pt x="2037953" y="2222499"/>
                  </a:lnTo>
                  <a:lnTo>
                    <a:pt x="2060986" y="2197099"/>
                  </a:lnTo>
                  <a:lnTo>
                    <a:pt x="2072304" y="2197099"/>
                  </a:lnTo>
                  <a:lnTo>
                    <a:pt x="2105449" y="2158999"/>
                  </a:lnTo>
                  <a:lnTo>
                    <a:pt x="2137335" y="2120899"/>
                  </a:lnTo>
                  <a:lnTo>
                    <a:pt x="2167922" y="2082799"/>
                  </a:lnTo>
                  <a:lnTo>
                    <a:pt x="2197162" y="2044699"/>
                  </a:lnTo>
                  <a:lnTo>
                    <a:pt x="2225026" y="2006599"/>
                  </a:lnTo>
                  <a:lnTo>
                    <a:pt x="2251470" y="1968499"/>
                  </a:lnTo>
                  <a:lnTo>
                    <a:pt x="2276454" y="1930399"/>
                  </a:lnTo>
                  <a:lnTo>
                    <a:pt x="2299952" y="1892299"/>
                  </a:lnTo>
                  <a:lnTo>
                    <a:pt x="2321929" y="1854199"/>
                  </a:lnTo>
                  <a:lnTo>
                    <a:pt x="2342356" y="1803399"/>
                  </a:lnTo>
                  <a:lnTo>
                    <a:pt x="2348815" y="1790699"/>
                  </a:lnTo>
                  <a:lnTo>
                    <a:pt x="2367129" y="1752599"/>
                  </a:lnTo>
                  <a:lnTo>
                    <a:pt x="2383833" y="1701799"/>
                  </a:lnTo>
                  <a:lnTo>
                    <a:pt x="2389037" y="1689099"/>
                  </a:lnTo>
                  <a:lnTo>
                    <a:pt x="2394059" y="1676399"/>
                  </a:lnTo>
                  <a:lnTo>
                    <a:pt x="2398899" y="1663699"/>
                  </a:lnTo>
                  <a:lnTo>
                    <a:pt x="2403555" y="1650999"/>
                  </a:lnTo>
                  <a:lnTo>
                    <a:pt x="2408026" y="1625599"/>
                  </a:lnTo>
                  <a:lnTo>
                    <a:pt x="2412313" y="1612899"/>
                  </a:lnTo>
                  <a:lnTo>
                    <a:pt x="2416415" y="1600199"/>
                  </a:lnTo>
                  <a:lnTo>
                    <a:pt x="2420330" y="1587499"/>
                  </a:lnTo>
                  <a:lnTo>
                    <a:pt x="2424054" y="1574799"/>
                  </a:lnTo>
                  <a:lnTo>
                    <a:pt x="2427592" y="1549399"/>
                  </a:lnTo>
                  <a:lnTo>
                    <a:pt x="2430942" y="1536699"/>
                  </a:lnTo>
                  <a:lnTo>
                    <a:pt x="2434102" y="1523999"/>
                  </a:lnTo>
                  <a:lnTo>
                    <a:pt x="2437076" y="1511299"/>
                  </a:lnTo>
                  <a:lnTo>
                    <a:pt x="2439858" y="1498599"/>
                  </a:lnTo>
                  <a:lnTo>
                    <a:pt x="2442451" y="1473199"/>
                  </a:lnTo>
                  <a:lnTo>
                    <a:pt x="2444856" y="1460499"/>
                  </a:lnTo>
                  <a:lnTo>
                    <a:pt x="2447066" y="1447799"/>
                  </a:lnTo>
                  <a:lnTo>
                    <a:pt x="2449085" y="1435099"/>
                  </a:lnTo>
                  <a:lnTo>
                    <a:pt x="2450913" y="1409699"/>
                  </a:lnTo>
                  <a:lnTo>
                    <a:pt x="2452550" y="1396999"/>
                  </a:lnTo>
                  <a:lnTo>
                    <a:pt x="2453997" y="1384299"/>
                  </a:lnTo>
                  <a:lnTo>
                    <a:pt x="2455250" y="1371599"/>
                  </a:lnTo>
                  <a:lnTo>
                    <a:pt x="2456310" y="1358899"/>
                  </a:lnTo>
                  <a:lnTo>
                    <a:pt x="2457176" y="1333499"/>
                  </a:lnTo>
                  <a:lnTo>
                    <a:pt x="2457853" y="1320799"/>
                  </a:lnTo>
                  <a:lnTo>
                    <a:pt x="2458336" y="1308099"/>
                  </a:lnTo>
                  <a:lnTo>
                    <a:pt x="2458625" y="1295399"/>
                  </a:lnTo>
                  <a:lnTo>
                    <a:pt x="2458720" y="1269999"/>
                  </a:lnTo>
                  <a:lnTo>
                    <a:pt x="2458720" y="2552699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178" y="5941191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4" h="962025">
                  <a:moveTo>
                    <a:pt x="481012" y="962024"/>
                  </a:moveTo>
                  <a:lnTo>
                    <a:pt x="433865" y="959708"/>
                  </a:lnTo>
                  <a:lnTo>
                    <a:pt x="387172" y="952781"/>
                  </a:lnTo>
                  <a:lnTo>
                    <a:pt x="341382" y="941311"/>
                  </a:lnTo>
                  <a:lnTo>
                    <a:pt x="296937" y="925409"/>
                  </a:lnTo>
                  <a:lnTo>
                    <a:pt x="254264" y="905228"/>
                  </a:lnTo>
                  <a:lnTo>
                    <a:pt x="213776" y="880960"/>
                  </a:lnTo>
                  <a:lnTo>
                    <a:pt x="175861" y="852840"/>
                  </a:lnTo>
                  <a:lnTo>
                    <a:pt x="140885" y="821139"/>
                  </a:lnTo>
                  <a:lnTo>
                    <a:pt x="109184" y="786164"/>
                  </a:lnTo>
                  <a:lnTo>
                    <a:pt x="81065" y="748249"/>
                  </a:lnTo>
                  <a:lnTo>
                    <a:pt x="56797" y="707759"/>
                  </a:lnTo>
                  <a:lnTo>
                    <a:pt x="36614" y="665087"/>
                  </a:lnTo>
                  <a:lnTo>
                    <a:pt x="20712" y="620642"/>
                  </a:lnTo>
                  <a:lnTo>
                    <a:pt x="9242" y="574852"/>
                  </a:lnTo>
                  <a:lnTo>
                    <a:pt x="2316" y="528159"/>
                  </a:lnTo>
                  <a:lnTo>
                    <a:pt x="0" y="481012"/>
                  </a:lnTo>
                  <a:lnTo>
                    <a:pt x="579" y="457410"/>
                  </a:lnTo>
                  <a:lnTo>
                    <a:pt x="5205" y="410433"/>
                  </a:lnTo>
                  <a:lnTo>
                    <a:pt x="14415" y="364136"/>
                  </a:lnTo>
                  <a:lnTo>
                    <a:pt x="28117" y="318963"/>
                  </a:lnTo>
                  <a:lnTo>
                    <a:pt x="46182" y="275353"/>
                  </a:lnTo>
                  <a:lnTo>
                    <a:pt x="68434" y="233722"/>
                  </a:lnTo>
                  <a:lnTo>
                    <a:pt x="94659" y="194473"/>
                  </a:lnTo>
                  <a:lnTo>
                    <a:pt x="124605" y="157983"/>
                  </a:lnTo>
                  <a:lnTo>
                    <a:pt x="157983" y="124605"/>
                  </a:lnTo>
                  <a:lnTo>
                    <a:pt x="194473" y="94659"/>
                  </a:lnTo>
                  <a:lnTo>
                    <a:pt x="233722" y="68434"/>
                  </a:lnTo>
                  <a:lnTo>
                    <a:pt x="275353" y="46182"/>
                  </a:lnTo>
                  <a:lnTo>
                    <a:pt x="318963" y="28117"/>
                  </a:lnTo>
                  <a:lnTo>
                    <a:pt x="364136" y="14415"/>
                  </a:lnTo>
                  <a:lnTo>
                    <a:pt x="410433" y="5205"/>
                  </a:lnTo>
                  <a:lnTo>
                    <a:pt x="457410" y="579"/>
                  </a:lnTo>
                  <a:lnTo>
                    <a:pt x="481012" y="0"/>
                  </a:lnTo>
                  <a:lnTo>
                    <a:pt x="504614" y="579"/>
                  </a:lnTo>
                  <a:lnTo>
                    <a:pt x="551591" y="5205"/>
                  </a:lnTo>
                  <a:lnTo>
                    <a:pt x="597888" y="14415"/>
                  </a:lnTo>
                  <a:lnTo>
                    <a:pt x="643061" y="28117"/>
                  </a:lnTo>
                  <a:lnTo>
                    <a:pt x="686671" y="46182"/>
                  </a:lnTo>
                  <a:lnTo>
                    <a:pt x="728302" y="68434"/>
                  </a:lnTo>
                  <a:lnTo>
                    <a:pt x="767551" y="94659"/>
                  </a:lnTo>
                  <a:lnTo>
                    <a:pt x="804041" y="124605"/>
                  </a:lnTo>
                  <a:lnTo>
                    <a:pt x="837419" y="157983"/>
                  </a:lnTo>
                  <a:lnTo>
                    <a:pt x="867365" y="194473"/>
                  </a:lnTo>
                  <a:lnTo>
                    <a:pt x="893591" y="233722"/>
                  </a:lnTo>
                  <a:lnTo>
                    <a:pt x="915842" y="275353"/>
                  </a:lnTo>
                  <a:lnTo>
                    <a:pt x="933906" y="318963"/>
                  </a:lnTo>
                  <a:lnTo>
                    <a:pt x="947609" y="364136"/>
                  </a:lnTo>
                  <a:lnTo>
                    <a:pt x="956817" y="410433"/>
                  </a:lnTo>
                  <a:lnTo>
                    <a:pt x="961445" y="457410"/>
                  </a:lnTo>
                  <a:lnTo>
                    <a:pt x="962024" y="481012"/>
                  </a:lnTo>
                  <a:lnTo>
                    <a:pt x="961445" y="504614"/>
                  </a:lnTo>
                  <a:lnTo>
                    <a:pt x="956817" y="551591"/>
                  </a:lnTo>
                  <a:lnTo>
                    <a:pt x="947609" y="597888"/>
                  </a:lnTo>
                  <a:lnTo>
                    <a:pt x="933906" y="643061"/>
                  </a:lnTo>
                  <a:lnTo>
                    <a:pt x="915842" y="686671"/>
                  </a:lnTo>
                  <a:lnTo>
                    <a:pt x="893591" y="728302"/>
                  </a:lnTo>
                  <a:lnTo>
                    <a:pt x="867365" y="767551"/>
                  </a:lnTo>
                  <a:lnTo>
                    <a:pt x="837419" y="804041"/>
                  </a:lnTo>
                  <a:lnTo>
                    <a:pt x="804041" y="837419"/>
                  </a:lnTo>
                  <a:lnTo>
                    <a:pt x="767551" y="867365"/>
                  </a:lnTo>
                  <a:lnTo>
                    <a:pt x="728301" y="893591"/>
                  </a:lnTo>
                  <a:lnTo>
                    <a:pt x="686671" y="915842"/>
                  </a:lnTo>
                  <a:lnTo>
                    <a:pt x="643061" y="933906"/>
                  </a:lnTo>
                  <a:lnTo>
                    <a:pt x="597888" y="947609"/>
                  </a:lnTo>
                  <a:lnTo>
                    <a:pt x="551591" y="956817"/>
                  </a:lnTo>
                  <a:lnTo>
                    <a:pt x="504614" y="961445"/>
                  </a:lnTo>
                  <a:lnTo>
                    <a:pt x="481012" y="962024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571762"/>
              <a:ext cx="2454910" cy="7580630"/>
            </a:xfrm>
            <a:custGeom>
              <a:avLst/>
              <a:gdLst/>
              <a:ahLst/>
              <a:cxnLst/>
              <a:rect l="l" t="t" r="r" b="b"/>
              <a:pathLst>
                <a:path w="2454910" h="7580630">
                  <a:moveTo>
                    <a:pt x="2452459" y="1266837"/>
                  </a:moveTo>
                  <a:lnTo>
                    <a:pt x="1185646" y="0"/>
                  </a:lnTo>
                  <a:lnTo>
                    <a:pt x="0" y="1185684"/>
                  </a:lnTo>
                  <a:lnTo>
                    <a:pt x="0" y="1347990"/>
                  </a:lnTo>
                  <a:lnTo>
                    <a:pt x="1185646" y="2533650"/>
                  </a:lnTo>
                  <a:lnTo>
                    <a:pt x="2452459" y="1266837"/>
                  </a:lnTo>
                  <a:close/>
                </a:path>
                <a:path w="2454910" h="7580630">
                  <a:moveTo>
                    <a:pt x="2454579" y="5125669"/>
                  </a:moveTo>
                  <a:lnTo>
                    <a:pt x="0" y="5125669"/>
                  </a:lnTo>
                  <a:lnTo>
                    <a:pt x="0" y="7580287"/>
                  </a:lnTo>
                  <a:lnTo>
                    <a:pt x="2454579" y="5125669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52600" y="2857500"/>
            <a:ext cx="15703226" cy="3319236"/>
          </a:xfrm>
          <a:prstGeom prst="rect">
            <a:avLst/>
          </a:prstGeom>
        </p:spPr>
        <p:txBody>
          <a:bodyPr vert="horz" wrap="square" lIns="0" tIns="543935" rIns="0" bIns="0" rtlCol="0">
            <a:spAutoFit/>
          </a:bodyPr>
          <a:lstStyle/>
          <a:p>
            <a:pPr marL="2552065" marR="5080">
              <a:lnSpc>
                <a:spcPct val="100000"/>
              </a:lnSpc>
              <a:spcBef>
                <a:spcPts val="100"/>
              </a:spcBef>
            </a:pPr>
            <a: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 an  easy  way  to  sell  products  to  a  large  customer  base.</a:t>
            </a:r>
            <a:b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 can  order  available  products  from  a  shop  by scanning QR code.</a:t>
            </a:r>
            <a:b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600" spc="-3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7129" y="9248780"/>
            <a:ext cx="13725525" cy="9525"/>
          </a:xfrm>
          <a:custGeom>
            <a:avLst/>
            <a:gdLst/>
            <a:ahLst/>
            <a:cxnLst/>
            <a:rect l="l" t="t" r="r" b="b"/>
            <a:pathLst>
              <a:path w="13725525" h="9525">
                <a:moveTo>
                  <a:pt x="13725525" y="9525"/>
                </a:moveTo>
                <a:lnTo>
                  <a:pt x="0" y="9525"/>
                </a:lnTo>
                <a:lnTo>
                  <a:pt x="0" y="0"/>
                </a:lnTo>
                <a:lnTo>
                  <a:pt x="13725525" y="0"/>
                </a:lnTo>
                <a:lnTo>
                  <a:pt x="13725525" y="9525"/>
                </a:lnTo>
                <a:close/>
              </a:path>
            </a:pathLst>
          </a:custGeom>
          <a:solidFill>
            <a:srgbClr val="000000">
              <a:alpha val="4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0"/>
            <a:ext cx="9122410" cy="1697355"/>
            <a:chOff x="9168475" y="0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0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30"/>
                  </a:moveTo>
                  <a:lnTo>
                    <a:pt x="1606448" y="28727"/>
                  </a:lnTo>
                  <a:lnTo>
                    <a:pt x="1558505" y="32905"/>
                  </a:lnTo>
                  <a:lnTo>
                    <a:pt x="1511376" y="39751"/>
                  </a:lnTo>
                  <a:lnTo>
                    <a:pt x="1465135" y="49212"/>
                  </a:lnTo>
                  <a:lnTo>
                    <a:pt x="1419885" y="61201"/>
                  </a:lnTo>
                  <a:lnTo>
                    <a:pt x="1375676" y="75641"/>
                  </a:lnTo>
                  <a:lnTo>
                    <a:pt x="1332598" y="92443"/>
                  </a:lnTo>
                  <a:lnTo>
                    <a:pt x="1290726" y="111556"/>
                  </a:lnTo>
                  <a:lnTo>
                    <a:pt x="1250137" y="132880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84"/>
                  </a:lnTo>
                  <a:lnTo>
                    <a:pt x="1102194" y="238798"/>
                  </a:lnTo>
                  <a:lnTo>
                    <a:pt x="1069187" y="270040"/>
                  </a:lnTo>
                  <a:lnTo>
                    <a:pt x="1037945" y="303034"/>
                  </a:lnTo>
                  <a:lnTo>
                    <a:pt x="1008532" y="337718"/>
                  </a:lnTo>
                  <a:lnTo>
                    <a:pt x="981024" y="373976"/>
                  </a:lnTo>
                  <a:lnTo>
                    <a:pt x="955497" y="411759"/>
                  </a:lnTo>
                  <a:lnTo>
                    <a:pt x="932027" y="450989"/>
                  </a:lnTo>
                  <a:lnTo>
                    <a:pt x="910704" y="491578"/>
                  </a:lnTo>
                  <a:lnTo>
                    <a:pt x="891603" y="533450"/>
                  </a:lnTo>
                  <a:lnTo>
                    <a:pt x="874788" y="576529"/>
                  </a:lnTo>
                  <a:lnTo>
                    <a:pt x="860348" y="620737"/>
                  </a:lnTo>
                  <a:lnTo>
                    <a:pt x="848372" y="666000"/>
                  </a:lnTo>
                  <a:lnTo>
                    <a:pt x="838911" y="712241"/>
                  </a:lnTo>
                  <a:lnTo>
                    <a:pt x="832053" y="759371"/>
                  </a:lnTo>
                  <a:lnTo>
                    <a:pt x="827887" y="807326"/>
                  </a:lnTo>
                  <a:lnTo>
                    <a:pt x="827570" y="818299"/>
                  </a:lnTo>
                  <a:lnTo>
                    <a:pt x="827252" y="807326"/>
                  </a:lnTo>
                  <a:lnTo>
                    <a:pt x="823087" y="759371"/>
                  </a:lnTo>
                  <a:lnTo>
                    <a:pt x="816241" y="712241"/>
                  </a:lnTo>
                  <a:lnTo>
                    <a:pt x="806780" y="666000"/>
                  </a:lnTo>
                  <a:lnTo>
                    <a:pt x="794791" y="620737"/>
                  </a:lnTo>
                  <a:lnTo>
                    <a:pt x="780351" y="576529"/>
                  </a:lnTo>
                  <a:lnTo>
                    <a:pt x="763536" y="533450"/>
                  </a:lnTo>
                  <a:lnTo>
                    <a:pt x="744435" y="491578"/>
                  </a:lnTo>
                  <a:lnTo>
                    <a:pt x="723112" y="450989"/>
                  </a:lnTo>
                  <a:lnTo>
                    <a:pt x="699655" y="411759"/>
                  </a:lnTo>
                  <a:lnTo>
                    <a:pt x="674128" y="373976"/>
                  </a:lnTo>
                  <a:lnTo>
                    <a:pt x="646620" y="337718"/>
                  </a:lnTo>
                  <a:lnTo>
                    <a:pt x="617194" y="303034"/>
                  </a:lnTo>
                  <a:lnTo>
                    <a:pt x="585952" y="270040"/>
                  </a:lnTo>
                  <a:lnTo>
                    <a:pt x="552958" y="238798"/>
                  </a:lnTo>
                  <a:lnTo>
                    <a:pt x="518287" y="209384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80"/>
                  </a:lnTo>
                  <a:lnTo>
                    <a:pt x="364426" y="111556"/>
                  </a:lnTo>
                  <a:lnTo>
                    <a:pt x="322554" y="92443"/>
                  </a:lnTo>
                  <a:lnTo>
                    <a:pt x="279476" y="75641"/>
                  </a:lnTo>
                  <a:lnTo>
                    <a:pt x="235267" y="61201"/>
                  </a:lnTo>
                  <a:lnTo>
                    <a:pt x="190004" y="49212"/>
                  </a:lnTo>
                  <a:lnTo>
                    <a:pt x="143776" y="39751"/>
                  </a:lnTo>
                  <a:lnTo>
                    <a:pt x="96634" y="32905"/>
                  </a:lnTo>
                  <a:lnTo>
                    <a:pt x="48691" y="28727"/>
                  </a:lnTo>
                  <a:lnTo>
                    <a:pt x="0" y="27330"/>
                  </a:lnTo>
                  <a:lnTo>
                    <a:pt x="0" y="1684680"/>
                  </a:lnTo>
                  <a:lnTo>
                    <a:pt x="48691" y="1683270"/>
                  </a:lnTo>
                  <a:lnTo>
                    <a:pt x="96634" y="1679105"/>
                  </a:lnTo>
                  <a:lnTo>
                    <a:pt x="143776" y="1672247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69"/>
                  </a:lnTo>
                  <a:lnTo>
                    <a:pt x="322554" y="1619554"/>
                  </a:lnTo>
                  <a:lnTo>
                    <a:pt x="364426" y="1600454"/>
                  </a:lnTo>
                  <a:lnTo>
                    <a:pt x="405015" y="1579130"/>
                  </a:lnTo>
                  <a:lnTo>
                    <a:pt x="444233" y="1555661"/>
                  </a:lnTo>
                  <a:lnTo>
                    <a:pt x="482015" y="1530134"/>
                  </a:lnTo>
                  <a:lnTo>
                    <a:pt x="518287" y="1502625"/>
                  </a:lnTo>
                  <a:lnTo>
                    <a:pt x="552958" y="1473212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33"/>
                  </a:lnTo>
                  <a:lnTo>
                    <a:pt x="699655" y="1300251"/>
                  </a:lnTo>
                  <a:lnTo>
                    <a:pt x="723112" y="1261021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81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82"/>
                  </a:lnTo>
                  <a:lnTo>
                    <a:pt x="823087" y="952652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52"/>
                  </a:lnTo>
                  <a:lnTo>
                    <a:pt x="838911" y="999782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81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21"/>
                  </a:lnTo>
                  <a:lnTo>
                    <a:pt x="955497" y="1300251"/>
                  </a:lnTo>
                  <a:lnTo>
                    <a:pt x="981024" y="1338033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12"/>
                  </a:lnTo>
                  <a:lnTo>
                    <a:pt x="1136853" y="1502625"/>
                  </a:lnTo>
                  <a:lnTo>
                    <a:pt x="1173124" y="1530134"/>
                  </a:lnTo>
                  <a:lnTo>
                    <a:pt x="1210906" y="1555661"/>
                  </a:lnTo>
                  <a:lnTo>
                    <a:pt x="1250137" y="1579130"/>
                  </a:lnTo>
                  <a:lnTo>
                    <a:pt x="1290726" y="1600454"/>
                  </a:lnTo>
                  <a:lnTo>
                    <a:pt x="1332598" y="1619554"/>
                  </a:lnTo>
                  <a:lnTo>
                    <a:pt x="1375676" y="1636369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47"/>
                  </a:lnTo>
                  <a:lnTo>
                    <a:pt x="1558505" y="1679105"/>
                  </a:lnTo>
                  <a:lnTo>
                    <a:pt x="1606448" y="1683270"/>
                  </a:lnTo>
                  <a:lnTo>
                    <a:pt x="1655140" y="1684680"/>
                  </a:lnTo>
                  <a:lnTo>
                    <a:pt x="1655140" y="27330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62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2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89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4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0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509"/>
                  </a:moveTo>
                  <a:lnTo>
                    <a:pt x="1662277" y="777227"/>
                  </a:lnTo>
                  <a:lnTo>
                    <a:pt x="1658366" y="730618"/>
                  </a:lnTo>
                  <a:lnTo>
                    <a:pt x="1651927" y="684784"/>
                  </a:lnTo>
                  <a:lnTo>
                    <a:pt x="1643049" y="639775"/>
                  </a:lnTo>
                  <a:lnTo>
                    <a:pt x="1631784" y="595668"/>
                  </a:lnTo>
                  <a:lnTo>
                    <a:pt x="1618208" y="552538"/>
                  </a:lnTo>
                  <a:lnTo>
                    <a:pt x="1602397" y="510451"/>
                  </a:lnTo>
                  <a:lnTo>
                    <a:pt x="1584413" y="469480"/>
                  </a:lnTo>
                  <a:lnTo>
                    <a:pt x="1564322" y="429691"/>
                  </a:lnTo>
                  <a:lnTo>
                    <a:pt x="1542211" y="391160"/>
                  </a:lnTo>
                  <a:lnTo>
                    <a:pt x="1518145" y="353949"/>
                  </a:lnTo>
                  <a:lnTo>
                    <a:pt x="1492186" y="318147"/>
                  </a:lnTo>
                  <a:lnTo>
                    <a:pt x="1464411" y="283794"/>
                  </a:lnTo>
                  <a:lnTo>
                    <a:pt x="1434884" y="250990"/>
                  </a:lnTo>
                  <a:lnTo>
                    <a:pt x="1403680" y="219786"/>
                  </a:lnTo>
                  <a:lnTo>
                    <a:pt x="1370876" y="190258"/>
                  </a:lnTo>
                  <a:lnTo>
                    <a:pt x="1336522" y="162483"/>
                  </a:lnTo>
                  <a:lnTo>
                    <a:pt x="1300721" y="136525"/>
                  </a:lnTo>
                  <a:lnTo>
                    <a:pt x="1263510" y="112458"/>
                  </a:lnTo>
                  <a:lnTo>
                    <a:pt x="1224978" y="90335"/>
                  </a:lnTo>
                  <a:lnTo>
                    <a:pt x="1185189" y="70256"/>
                  </a:lnTo>
                  <a:lnTo>
                    <a:pt x="1144219" y="52273"/>
                  </a:lnTo>
                  <a:lnTo>
                    <a:pt x="1102131" y="36461"/>
                  </a:lnTo>
                  <a:lnTo>
                    <a:pt x="1059002" y="22885"/>
                  </a:lnTo>
                  <a:lnTo>
                    <a:pt x="1014895" y="11620"/>
                  </a:lnTo>
                  <a:lnTo>
                    <a:pt x="969886" y="2730"/>
                  </a:lnTo>
                  <a:lnTo>
                    <a:pt x="950429" y="0"/>
                  </a:lnTo>
                  <a:lnTo>
                    <a:pt x="830148" y="0"/>
                  </a:lnTo>
                  <a:lnTo>
                    <a:pt x="830148" y="824522"/>
                  </a:lnTo>
                  <a:lnTo>
                    <a:pt x="0" y="824522"/>
                  </a:lnTo>
                  <a:lnTo>
                    <a:pt x="0" y="895096"/>
                  </a:lnTo>
                  <a:lnTo>
                    <a:pt x="1955" y="918413"/>
                  </a:lnTo>
                  <a:lnTo>
                    <a:pt x="8382" y="964247"/>
                  </a:lnTo>
                  <a:lnTo>
                    <a:pt x="17272" y="1009256"/>
                  </a:lnTo>
                  <a:lnTo>
                    <a:pt x="28536" y="1053363"/>
                  </a:lnTo>
                  <a:lnTo>
                    <a:pt x="42100" y="1096492"/>
                  </a:lnTo>
                  <a:lnTo>
                    <a:pt x="57924" y="1138567"/>
                  </a:lnTo>
                  <a:lnTo>
                    <a:pt x="75907" y="1179550"/>
                  </a:lnTo>
                  <a:lnTo>
                    <a:pt x="95986" y="1219327"/>
                  </a:lnTo>
                  <a:lnTo>
                    <a:pt x="118097" y="1257858"/>
                  </a:lnTo>
                  <a:lnTo>
                    <a:pt x="142176" y="1295069"/>
                  </a:lnTo>
                  <a:lnTo>
                    <a:pt x="168135" y="1330883"/>
                  </a:lnTo>
                  <a:lnTo>
                    <a:pt x="195910" y="1365224"/>
                  </a:lnTo>
                  <a:lnTo>
                    <a:pt x="225437" y="1398028"/>
                  </a:lnTo>
                  <a:lnTo>
                    <a:pt x="256628" y="1429232"/>
                  </a:lnTo>
                  <a:lnTo>
                    <a:pt x="289445" y="1458760"/>
                  </a:lnTo>
                  <a:lnTo>
                    <a:pt x="323786" y="1486535"/>
                  </a:lnTo>
                  <a:lnTo>
                    <a:pt x="359600" y="1512493"/>
                  </a:lnTo>
                  <a:lnTo>
                    <a:pt x="396811" y="1536573"/>
                  </a:lnTo>
                  <a:lnTo>
                    <a:pt x="435343" y="1558683"/>
                  </a:lnTo>
                  <a:lnTo>
                    <a:pt x="475119" y="1578762"/>
                  </a:lnTo>
                  <a:lnTo>
                    <a:pt x="516089" y="1596745"/>
                  </a:lnTo>
                  <a:lnTo>
                    <a:pt x="558177" y="1612557"/>
                  </a:lnTo>
                  <a:lnTo>
                    <a:pt x="601306" y="1626133"/>
                  </a:lnTo>
                  <a:lnTo>
                    <a:pt x="645414" y="1637398"/>
                  </a:lnTo>
                  <a:lnTo>
                    <a:pt x="690422" y="1646288"/>
                  </a:lnTo>
                  <a:lnTo>
                    <a:pt x="736257" y="1652714"/>
                  </a:lnTo>
                  <a:lnTo>
                    <a:pt x="782853" y="1656626"/>
                  </a:lnTo>
                  <a:lnTo>
                    <a:pt x="830186" y="1657946"/>
                  </a:lnTo>
                  <a:lnTo>
                    <a:pt x="877443" y="1656626"/>
                  </a:lnTo>
                  <a:lnTo>
                    <a:pt x="924052" y="1652714"/>
                  </a:lnTo>
                  <a:lnTo>
                    <a:pt x="969886" y="1646288"/>
                  </a:lnTo>
                  <a:lnTo>
                    <a:pt x="1014895" y="1637398"/>
                  </a:lnTo>
                  <a:lnTo>
                    <a:pt x="1059002" y="1626133"/>
                  </a:lnTo>
                  <a:lnTo>
                    <a:pt x="1102131" y="1612557"/>
                  </a:lnTo>
                  <a:lnTo>
                    <a:pt x="1144219" y="1596745"/>
                  </a:lnTo>
                  <a:lnTo>
                    <a:pt x="1185189" y="1578762"/>
                  </a:lnTo>
                  <a:lnTo>
                    <a:pt x="1224978" y="1558683"/>
                  </a:lnTo>
                  <a:lnTo>
                    <a:pt x="1263510" y="1536573"/>
                  </a:lnTo>
                  <a:lnTo>
                    <a:pt x="1300721" y="1512493"/>
                  </a:lnTo>
                  <a:lnTo>
                    <a:pt x="1336522" y="1486535"/>
                  </a:lnTo>
                  <a:lnTo>
                    <a:pt x="1370876" y="1458760"/>
                  </a:lnTo>
                  <a:lnTo>
                    <a:pt x="1403680" y="1429232"/>
                  </a:lnTo>
                  <a:lnTo>
                    <a:pt x="1434884" y="1398028"/>
                  </a:lnTo>
                  <a:lnTo>
                    <a:pt x="1464411" y="1365224"/>
                  </a:lnTo>
                  <a:lnTo>
                    <a:pt x="1492186" y="1330883"/>
                  </a:lnTo>
                  <a:lnTo>
                    <a:pt x="1518145" y="1295069"/>
                  </a:lnTo>
                  <a:lnTo>
                    <a:pt x="1542211" y="1257858"/>
                  </a:lnTo>
                  <a:lnTo>
                    <a:pt x="1564322" y="1219327"/>
                  </a:lnTo>
                  <a:lnTo>
                    <a:pt x="1584413" y="1179550"/>
                  </a:lnTo>
                  <a:lnTo>
                    <a:pt x="1602397" y="1138567"/>
                  </a:lnTo>
                  <a:lnTo>
                    <a:pt x="1618208" y="1096492"/>
                  </a:lnTo>
                  <a:lnTo>
                    <a:pt x="1631784" y="1053363"/>
                  </a:lnTo>
                  <a:lnTo>
                    <a:pt x="1643049" y="1009256"/>
                  </a:lnTo>
                  <a:lnTo>
                    <a:pt x="1651927" y="964247"/>
                  </a:lnTo>
                  <a:lnTo>
                    <a:pt x="1658366" y="918413"/>
                  </a:lnTo>
                  <a:lnTo>
                    <a:pt x="1662277" y="871816"/>
                  </a:lnTo>
                  <a:lnTo>
                    <a:pt x="1663598" y="824509"/>
                  </a:lnTo>
                  <a:close/>
                </a:path>
                <a:path w="3321684" h="1657985">
                  <a:moveTo>
                    <a:pt x="3321075" y="828687"/>
                  </a:moveTo>
                  <a:lnTo>
                    <a:pt x="2492413" y="0"/>
                  </a:lnTo>
                  <a:lnTo>
                    <a:pt x="1663738" y="828687"/>
                  </a:lnTo>
                  <a:lnTo>
                    <a:pt x="2492413" y="1657362"/>
                  </a:lnTo>
                  <a:lnTo>
                    <a:pt x="3321075" y="828687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5645" y="5626583"/>
            <a:ext cx="842581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7900" b="1" spc="-390" dirty="0">
                <a:latin typeface="Arial"/>
                <a:cs typeface="Arial"/>
              </a:rPr>
              <a:t>posed</a:t>
            </a:r>
            <a:r>
              <a:rPr sz="7900" b="1" spc="-150" dirty="0">
                <a:latin typeface="Arial"/>
                <a:cs typeface="Arial"/>
              </a:rPr>
              <a:t> </a:t>
            </a:r>
            <a:r>
              <a:rPr sz="7900" b="1" spc="-120" dirty="0">
                <a:latin typeface="Arial"/>
                <a:cs typeface="Arial"/>
              </a:rPr>
              <a:t>Solution</a:t>
            </a:r>
            <a:endParaRPr sz="79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5334" y="7052126"/>
            <a:ext cx="6667500" cy="28575"/>
          </a:xfrm>
          <a:custGeom>
            <a:avLst/>
            <a:gdLst/>
            <a:ahLst/>
            <a:cxnLst/>
            <a:rect l="l" t="t" r="r" b="b"/>
            <a:pathLst>
              <a:path w="6667500" h="28575">
                <a:moveTo>
                  <a:pt x="6667500" y="28575"/>
                </a:moveTo>
                <a:lnTo>
                  <a:pt x="0" y="28575"/>
                </a:lnTo>
                <a:lnTo>
                  <a:pt x="0" y="0"/>
                </a:lnTo>
                <a:lnTo>
                  <a:pt x="6667500" y="0"/>
                </a:lnTo>
                <a:lnTo>
                  <a:pt x="66675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2390" y="2011387"/>
            <a:ext cx="3587115" cy="3587115"/>
            <a:chOff x="342390" y="2011387"/>
            <a:chExt cx="3587115" cy="3587115"/>
          </a:xfrm>
        </p:grpSpPr>
        <p:sp>
          <p:nvSpPr>
            <p:cNvPr id="12" name="object 12"/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426214" y="6579046"/>
            <a:ext cx="3587115" cy="3587115"/>
            <a:chOff x="14426214" y="6579046"/>
            <a:chExt cx="3587115" cy="3587115"/>
          </a:xfrm>
        </p:grpSpPr>
        <p:sp>
          <p:nvSpPr>
            <p:cNvPr id="15" name="object 15"/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32776" y="6781677"/>
              <a:ext cx="3173424" cy="31594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34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0833" y="2952749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2705100"/>
            <a:ext cx="110883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6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36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  process</a:t>
            </a:r>
            <a:r>
              <a:rPr sz="3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IN"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3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IN" sz="3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IN" sz="36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 application.</a:t>
            </a:r>
            <a:endParaRPr sz="3600" spc="-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0833" y="5086349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9200" y="4838700"/>
            <a:ext cx="11097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6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3600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b="1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</a:t>
            </a:r>
            <a:r>
              <a:rPr lang="en-IN" sz="3600" b="1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6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sz="3600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IN" sz="3600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IN" sz="36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ules  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11020">
              <a:lnSpc>
                <a:spcPct val="10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7129" y="9248775"/>
            <a:ext cx="13725525" cy="9525"/>
          </a:xfrm>
          <a:custGeom>
            <a:avLst/>
            <a:gdLst/>
            <a:ahLst/>
            <a:cxnLst/>
            <a:rect l="l" t="t" r="r" b="b"/>
            <a:pathLst>
              <a:path w="13725525" h="9525">
                <a:moveTo>
                  <a:pt x="13725525" y="9525"/>
                </a:moveTo>
                <a:lnTo>
                  <a:pt x="0" y="9525"/>
                </a:lnTo>
                <a:lnTo>
                  <a:pt x="0" y="0"/>
                </a:lnTo>
                <a:lnTo>
                  <a:pt x="13725525" y="0"/>
                </a:lnTo>
                <a:lnTo>
                  <a:pt x="13725525" y="9525"/>
                </a:lnTo>
                <a:close/>
              </a:path>
            </a:pathLst>
          </a:custGeom>
          <a:solidFill>
            <a:srgbClr val="000000">
              <a:alpha val="4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68475" y="5"/>
            <a:ext cx="9122410" cy="1697355"/>
            <a:chOff x="9168475" y="5"/>
            <a:chExt cx="9122410" cy="1697355"/>
          </a:xfrm>
        </p:grpSpPr>
        <p:sp>
          <p:nvSpPr>
            <p:cNvPr id="4" name="object 4"/>
            <p:cNvSpPr/>
            <p:nvPr/>
          </p:nvSpPr>
          <p:spPr>
            <a:xfrm>
              <a:off x="14977935" y="11"/>
              <a:ext cx="3312795" cy="1685289"/>
            </a:xfrm>
            <a:custGeom>
              <a:avLst/>
              <a:gdLst/>
              <a:ahLst/>
              <a:cxnLst/>
              <a:rect l="l" t="t" r="r" b="b"/>
              <a:pathLst>
                <a:path w="3312794" h="1685289">
                  <a:moveTo>
                    <a:pt x="1655140" y="27317"/>
                  </a:moveTo>
                  <a:lnTo>
                    <a:pt x="1606448" y="28727"/>
                  </a:lnTo>
                  <a:lnTo>
                    <a:pt x="1558505" y="32893"/>
                  </a:lnTo>
                  <a:lnTo>
                    <a:pt x="1511376" y="39751"/>
                  </a:lnTo>
                  <a:lnTo>
                    <a:pt x="1465135" y="49199"/>
                  </a:lnTo>
                  <a:lnTo>
                    <a:pt x="1419885" y="61188"/>
                  </a:lnTo>
                  <a:lnTo>
                    <a:pt x="1375676" y="75628"/>
                  </a:lnTo>
                  <a:lnTo>
                    <a:pt x="1332598" y="92443"/>
                  </a:lnTo>
                  <a:lnTo>
                    <a:pt x="1290726" y="111544"/>
                  </a:lnTo>
                  <a:lnTo>
                    <a:pt x="1250137" y="132867"/>
                  </a:lnTo>
                  <a:lnTo>
                    <a:pt x="1210906" y="156337"/>
                  </a:lnTo>
                  <a:lnTo>
                    <a:pt x="1173124" y="181864"/>
                  </a:lnTo>
                  <a:lnTo>
                    <a:pt x="1136853" y="209372"/>
                  </a:lnTo>
                  <a:lnTo>
                    <a:pt x="1102194" y="238785"/>
                  </a:lnTo>
                  <a:lnTo>
                    <a:pt x="1069187" y="270040"/>
                  </a:lnTo>
                  <a:lnTo>
                    <a:pt x="1037945" y="303034"/>
                  </a:lnTo>
                  <a:lnTo>
                    <a:pt x="1008532" y="337705"/>
                  </a:lnTo>
                  <a:lnTo>
                    <a:pt x="981024" y="373976"/>
                  </a:lnTo>
                  <a:lnTo>
                    <a:pt x="955497" y="411759"/>
                  </a:lnTo>
                  <a:lnTo>
                    <a:pt x="932027" y="450989"/>
                  </a:lnTo>
                  <a:lnTo>
                    <a:pt x="910704" y="491566"/>
                  </a:lnTo>
                  <a:lnTo>
                    <a:pt x="891603" y="533450"/>
                  </a:lnTo>
                  <a:lnTo>
                    <a:pt x="874788" y="576529"/>
                  </a:lnTo>
                  <a:lnTo>
                    <a:pt x="860348" y="620737"/>
                  </a:lnTo>
                  <a:lnTo>
                    <a:pt x="848372" y="666000"/>
                  </a:lnTo>
                  <a:lnTo>
                    <a:pt x="838911" y="712228"/>
                  </a:lnTo>
                  <a:lnTo>
                    <a:pt x="832053" y="759371"/>
                  </a:lnTo>
                  <a:lnTo>
                    <a:pt x="827887" y="807313"/>
                  </a:lnTo>
                  <a:lnTo>
                    <a:pt x="827570" y="818286"/>
                  </a:lnTo>
                  <a:lnTo>
                    <a:pt x="827252" y="807313"/>
                  </a:lnTo>
                  <a:lnTo>
                    <a:pt x="823087" y="759371"/>
                  </a:lnTo>
                  <a:lnTo>
                    <a:pt x="816241" y="712228"/>
                  </a:lnTo>
                  <a:lnTo>
                    <a:pt x="806780" y="666000"/>
                  </a:lnTo>
                  <a:lnTo>
                    <a:pt x="794791" y="620737"/>
                  </a:lnTo>
                  <a:lnTo>
                    <a:pt x="780351" y="576529"/>
                  </a:lnTo>
                  <a:lnTo>
                    <a:pt x="763536" y="533450"/>
                  </a:lnTo>
                  <a:lnTo>
                    <a:pt x="744435" y="491566"/>
                  </a:lnTo>
                  <a:lnTo>
                    <a:pt x="723112" y="450989"/>
                  </a:lnTo>
                  <a:lnTo>
                    <a:pt x="699655" y="411759"/>
                  </a:lnTo>
                  <a:lnTo>
                    <a:pt x="674128" y="373976"/>
                  </a:lnTo>
                  <a:lnTo>
                    <a:pt x="646620" y="337705"/>
                  </a:lnTo>
                  <a:lnTo>
                    <a:pt x="617194" y="303034"/>
                  </a:lnTo>
                  <a:lnTo>
                    <a:pt x="585952" y="270040"/>
                  </a:lnTo>
                  <a:lnTo>
                    <a:pt x="552958" y="238785"/>
                  </a:lnTo>
                  <a:lnTo>
                    <a:pt x="518287" y="209372"/>
                  </a:lnTo>
                  <a:lnTo>
                    <a:pt x="482015" y="181864"/>
                  </a:lnTo>
                  <a:lnTo>
                    <a:pt x="444233" y="156337"/>
                  </a:lnTo>
                  <a:lnTo>
                    <a:pt x="405015" y="132867"/>
                  </a:lnTo>
                  <a:lnTo>
                    <a:pt x="364426" y="111544"/>
                  </a:lnTo>
                  <a:lnTo>
                    <a:pt x="322554" y="92443"/>
                  </a:lnTo>
                  <a:lnTo>
                    <a:pt x="279476" y="75628"/>
                  </a:lnTo>
                  <a:lnTo>
                    <a:pt x="235267" y="61188"/>
                  </a:lnTo>
                  <a:lnTo>
                    <a:pt x="190004" y="49199"/>
                  </a:lnTo>
                  <a:lnTo>
                    <a:pt x="143776" y="39751"/>
                  </a:lnTo>
                  <a:lnTo>
                    <a:pt x="96634" y="32893"/>
                  </a:lnTo>
                  <a:lnTo>
                    <a:pt x="48691" y="28727"/>
                  </a:lnTo>
                  <a:lnTo>
                    <a:pt x="0" y="27317"/>
                  </a:lnTo>
                  <a:lnTo>
                    <a:pt x="0" y="1684667"/>
                  </a:lnTo>
                  <a:lnTo>
                    <a:pt x="48691" y="1683258"/>
                  </a:lnTo>
                  <a:lnTo>
                    <a:pt x="96634" y="1679092"/>
                  </a:lnTo>
                  <a:lnTo>
                    <a:pt x="143776" y="1672247"/>
                  </a:lnTo>
                  <a:lnTo>
                    <a:pt x="190004" y="1662785"/>
                  </a:lnTo>
                  <a:lnTo>
                    <a:pt x="235267" y="1650796"/>
                  </a:lnTo>
                  <a:lnTo>
                    <a:pt x="279476" y="1636356"/>
                  </a:lnTo>
                  <a:lnTo>
                    <a:pt x="322554" y="1619542"/>
                  </a:lnTo>
                  <a:lnTo>
                    <a:pt x="364426" y="1600441"/>
                  </a:lnTo>
                  <a:lnTo>
                    <a:pt x="405015" y="1579118"/>
                  </a:lnTo>
                  <a:lnTo>
                    <a:pt x="444233" y="1555648"/>
                  </a:lnTo>
                  <a:lnTo>
                    <a:pt x="482015" y="1530134"/>
                  </a:lnTo>
                  <a:lnTo>
                    <a:pt x="518287" y="1502613"/>
                  </a:lnTo>
                  <a:lnTo>
                    <a:pt x="552958" y="1473200"/>
                  </a:lnTo>
                  <a:lnTo>
                    <a:pt x="585952" y="1441958"/>
                  </a:lnTo>
                  <a:lnTo>
                    <a:pt x="617194" y="1408963"/>
                  </a:lnTo>
                  <a:lnTo>
                    <a:pt x="646620" y="1374292"/>
                  </a:lnTo>
                  <a:lnTo>
                    <a:pt x="674128" y="1338021"/>
                  </a:lnTo>
                  <a:lnTo>
                    <a:pt x="699655" y="1300238"/>
                  </a:lnTo>
                  <a:lnTo>
                    <a:pt x="723112" y="1261021"/>
                  </a:lnTo>
                  <a:lnTo>
                    <a:pt x="744435" y="1220431"/>
                  </a:lnTo>
                  <a:lnTo>
                    <a:pt x="763536" y="1178560"/>
                  </a:lnTo>
                  <a:lnTo>
                    <a:pt x="780351" y="1135481"/>
                  </a:lnTo>
                  <a:lnTo>
                    <a:pt x="794791" y="1091272"/>
                  </a:lnTo>
                  <a:lnTo>
                    <a:pt x="806780" y="1046010"/>
                  </a:lnTo>
                  <a:lnTo>
                    <a:pt x="816241" y="999769"/>
                  </a:lnTo>
                  <a:lnTo>
                    <a:pt x="823087" y="952639"/>
                  </a:lnTo>
                  <a:lnTo>
                    <a:pt x="827252" y="904697"/>
                  </a:lnTo>
                  <a:lnTo>
                    <a:pt x="827570" y="893737"/>
                  </a:lnTo>
                  <a:lnTo>
                    <a:pt x="827887" y="904697"/>
                  </a:lnTo>
                  <a:lnTo>
                    <a:pt x="832053" y="952639"/>
                  </a:lnTo>
                  <a:lnTo>
                    <a:pt x="838911" y="999769"/>
                  </a:lnTo>
                  <a:lnTo>
                    <a:pt x="848372" y="1046010"/>
                  </a:lnTo>
                  <a:lnTo>
                    <a:pt x="860348" y="1091272"/>
                  </a:lnTo>
                  <a:lnTo>
                    <a:pt x="874788" y="1135481"/>
                  </a:lnTo>
                  <a:lnTo>
                    <a:pt x="891603" y="1178560"/>
                  </a:lnTo>
                  <a:lnTo>
                    <a:pt x="910704" y="1220431"/>
                  </a:lnTo>
                  <a:lnTo>
                    <a:pt x="932027" y="1261021"/>
                  </a:lnTo>
                  <a:lnTo>
                    <a:pt x="955497" y="1300238"/>
                  </a:lnTo>
                  <a:lnTo>
                    <a:pt x="981024" y="1338021"/>
                  </a:lnTo>
                  <a:lnTo>
                    <a:pt x="1008532" y="1374292"/>
                  </a:lnTo>
                  <a:lnTo>
                    <a:pt x="1037945" y="1408963"/>
                  </a:lnTo>
                  <a:lnTo>
                    <a:pt x="1069187" y="1441958"/>
                  </a:lnTo>
                  <a:lnTo>
                    <a:pt x="1102194" y="1473200"/>
                  </a:lnTo>
                  <a:lnTo>
                    <a:pt x="1136853" y="1502613"/>
                  </a:lnTo>
                  <a:lnTo>
                    <a:pt x="1173124" y="1530134"/>
                  </a:lnTo>
                  <a:lnTo>
                    <a:pt x="1210906" y="1555648"/>
                  </a:lnTo>
                  <a:lnTo>
                    <a:pt x="1250137" y="1579118"/>
                  </a:lnTo>
                  <a:lnTo>
                    <a:pt x="1290726" y="1600441"/>
                  </a:lnTo>
                  <a:lnTo>
                    <a:pt x="1332598" y="1619542"/>
                  </a:lnTo>
                  <a:lnTo>
                    <a:pt x="1375676" y="1636356"/>
                  </a:lnTo>
                  <a:lnTo>
                    <a:pt x="1419885" y="1650796"/>
                  </a:lnTo>
                  <a:lnTo>
                    <a:pt x="1465135" y="1662785"/>
                  </a:lnTo>
                  <a:lnTo>
                    <a:pt x="1511376" y="1672247"/>
                  </a:lnTo>
                  <a:lnTo>
                    <a:pt x="1558505" y="1679092"/>
                  </a:lnTo>
                  <a:lnTo>
                    <a:pt x="1606448" y="1683258"/>
                  </a:lnTo>
                  <a:lnTo>
                    <a:pt x="1655140" y="1684667"/>
                  </a:lnTo>
                  <a:lnTo>
                    <a:pt x="1655140" y="27317"/>
                  </a:lnTo>
                  <a:close/>
                </a:path>
                <a:path w="3312794" h="1685289">
                  <a:moveTo>
                    <a:pt x="3312591" y="0"/>
                  </a:moveTo>
                  <a:lnTo>
                    <a:pt x="1655267" y="0"/>
                  </a:lnTo>
                  <a:lnTo>
                    <a:pt x="3312591" y="1657350"/>
                  </a:lnTo>
                  <a:lnTo>
                    <a:pt x="3312591" y="0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560" y="29967"/>
              <a:ext cx="828040" cy="1666875"/>
            </a:xfrm>
            <a:custGeom>
              <a:avLst/>
              <a:gdLst/>
              <a:ahLst/>
              <a:cxnLst/>
              <a:rect l="l" t="t" r="r" b="b"/>
              <a:pathLst>
                <a:path w="828040" h="1666875">
                  <a:moveTo>
                    <a:pt x="0" y="1666875"/>
                  </a:moveTo>
                  <a:lnTo>
                    <a:pt x="0" y="0"/>
                  </a:lnTo>
                  <a:lnTo>
                    <a:pt x="827631" y="833443"/>
                  </a:lnTo>
                  <a:lnTo>
                    <a:pt x="0" y="166687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8475" y="17996"/>
              <a:ext cx="1657350" cy="1666875"/>
            </a:xfrm>
            <a:custGeom>
              <a:avLst/>
              <a:gdLst/>
              <a:ahLst/>
              <a:cxnLst/>
              <a:rect l="l" t="t" r="r" b="b"/>
              <a:pathLst>
                <a:path w="1657350" h="1666875">
                  <a:moveTo>
                    <a:pt x="1657350" y="1666875"/>
                  </a:moveTo>
                  <a:lnTo>
                    <a:pt x="0" y="1666875"/>
                  </a:lnTo>
                  <a:lnTo>
                    <a:pt x="0" y="0"/>
                  </a:lnTo>
                  <a:lnTo>
                    <a:pt x="1657350" y="0"/>
                  </a:lnTo>
                  <a:lnTo>
                    <a:pt x="1657350" y="1666875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4267" y="535953"/>
              <a:ext cx="685800" cy="628650"/>
            </a:xfrm>
            <a:custGeom>
              <a:avLst/>
              <a:gdLst/>
              <a:ahLst/>
              <a:cxnLst/>
              <a:rect l="l" t="t" r="r" b="b"/>
              <a:pathLst>
                <a:path w="685800" h="628650">
                  <a:moveTo>
                    <a:pt x="685800" y="628650"/>
                  </a:moveTo>
                  <a:lnTo>
                    <a:pt x="0" y="62865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28650"/>
                  </a:lnTo>
                  <a:close/>
                </a:path>
              </a:pathLst>
            </a:custGeom>
            <a:solidFill>
              <a:srgbClr val="73C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6496" y="11"/>
              <a:ext cx="3321685" cy="1657985"/>
            </a:xfrm>
            <a:custGeom>
              <a:avLst/>
              <a:gdLst/>
              <a:ahLst/>
              <a:cxnLst/>
              <a:rect l="l" t="t" r="r" b="b"/>
              <a:pathLst>
                <a:path w="3321684" h="1657985">
                  <a:moveTo>
                    <a:pt x="1663598" y="824496"/>
                  </a:moveTo>
                  <a:lnTo>
                    <a:pt x="1662277" y="777214"/>
                  </a:lnTo>
                  <a:lnTo>
                    <a:pt x="1658366" y="730618"/>
                  </a:lnTo>
                  <a:lnTo>
                    <a:pt x="1651927" y="684771"/>
                  </a:lnTo>
                  <a:lnTo>
                    <a:pt x="1643049" y="639762"/>
                  </a:lnTo>
                  <a:lnTo>
                    <a:pt x="1631784" y="595668"/>
                  </a:lnTo>
                  <a:lnTo>
                    <a:pt x="1618208" y="552538"/>
                  </a:lnTo>
                  <a:lnTo>
                    <a:pt x="1602397" y="510451"/>
                  </a:lnTo>
                  <a:lnTo>
                    <a:pt x="1584413" y="469480"/>
                  </a:lnTo>
                  <a:lnTo>
                    <a:pt x="1564322" y="429691"/>
                  </a:lnTo>
                  <a:lnTo>
                    <a:pt x="1542211" y="391160"/>
                  </a:lnTo>
                  <a:lnTo>
                    <a:pt x="1518145" y="353949"/>
                  </a:lnTo>
                  <a:lnTo>
                    <a:pt x="1492186" y="318135"/>
                  </a:lnTo>
                  <a:lnTo>
                    <a:pt x="1464411" y="283794"/>
                  </a:lnTo>
                  <a:lnTo>
                    <a:pt x="1434884" y="250990"/>
                  </a:lnTo>
                  <a:lnTo>
                    <a:pt x="1403680" y="219786"/>
                  </a:lnTo>
                  <a:lnTo>
                    <a:pt x="1370876" y="190258"/>
                  </a:lnTo>
                  <a:lnTo>
                    <a:pt x="1336522" y="162483"/>
                  </a:lnTo>
                  <a:lnTo>
                    <a:pt x="1300721" y="136525"/>
                  </a:lnTo>
                  <a:lnTo>
                    <a:pt x="1263510" y="112445"/>
                  </a:lnTo>
                  <a:lnTo>
                    <a:pt x="1224978" y="90335"/>
                  </a:lnTo>
                  <a:lnTo>
                    <a:pt x="1185189" y="70256"/>
                  </a:lnTo>
                  <a:lnTo>
                    <a:pt x="1144219" y="52273"/>
                  </a:lnTo>
                  <a:lnTo>
                    <a:pt x="1102131" y="36449"/>
                  </a:lnTo>
                  <a:lnTo>
                    <a:pt x="1059002" y="22885"/>
                  </a:lnTo>
                  <a:lnTo>
                    <a:pt x="1014895" y="11620"/>
                  </a:lnTo>
                  <a:lnTo>
                    <a:pt x="969886" y="2730"/>
                  </a:lnTo>
                  <a:lnTo>
                    <a:pt x="950404" y="0"/>
                  </a:lnTo>
                  <a:lnTo>
                    <a:pt x="830148" y="0"/>
                  </a:lnTo>
                  <a:lnTo>
                    <a:pt x="830148" y="824509"/>
                  </a:lnTo>
                  <a:lnTo>
                    <a:pt x="0" y="824509"/>
                  </a:lnTo>
                  <a:lnTo>
                    <a:pt x="0" y="895096"/>
                  </a:lnTo>
                  <a:lnTo>
                    <a:pt x="1955" y="918413"/>
                  </a:lnTo>
                  <a:lnTo>
                    <a:pt x="8382" y="964247"/>
                  </a:lnTo>
                  <a:lnTo>
                    <a:pt x="17272" y="1009256"/>
                  </a:lnTo>
                  <a:lnTo>
                    <a:pt x="28536" y="1053350"/>
                  </a:lnTo>
                  <a:lnTo>
                    <a:pt x="42100" y="1096479"/>
                  </a:lnTo>
                  <a:lnTo>
                    <a:pt x="57924" y="1138567"/>
                  </a:lnTo>
                  <a:lnTo>
                    <a:pt x="75907" y="1179537"/>
                  </a:lnTo>
                  <a:lnTo>
                    <a:pt x="95986" y="1219327"/>
                  </a:lnTo>
                  <a:lnTo>
                    <a:pt x="118097" y="1257858"/>
                  </a:lnTo>
                  <a:lnTo>
                    <a:pt x="142176" y="1295069"/>
                  </a:lnTo>
                  <a:lnTo>
                    <a:pt x="168135" y="1330871"/>
                  </a:lnTo>
                  <a:lnTo>
                    <a:pt x="195910" y="1365224"/>
                  </a:lnTo>
                  <a:lnTo>
                    <a:pt x="225437" y="1398028"/>
                  </a:lnTo>
                  <a:lnTo>
                    <a:pt x="256628" y="1429232"/>
                  </a:lnTo>
                  <a:lnTo>
                    <a:pt x="289445" y="1458760"/>
                  </a:lnTo>
                  <a:lnTo>
                    <a:pt x="323786" y="1486535"/>
                  </a:lnTo>
                  <a:lnTo>
                    <a:pt x="359600" y="1512493"/>
                  </a:lnTo>
                  <a:lnTo>
                    <a:pt x="396811" y="1536560"/>
                  </a:lnTo>
                  <a:lnTo>
                    <a:pt x="435343" y="1558671"/>
                  </a:lnTo>
                  <a:lnTo>
                    <a:pt x="475119" y="1578762"/>
                  </a:lnTo>
                  <a:lnTo>
                    <a:pt x="516089" y="1596745"/>
                  </a:lnTo>
                  <a:lnTo>
                    <a:pt x="558177" y="1612557"/>
                  </a:lnTo>
                  <a:lnTo>
                    <a:pt x="601306" y="1626133"/>
                  </a:lnTo>
                  <a:lnTo>
                    <a:pt x="645414" y="1637398"/>
                  </a:lnTo>
                  <a:lnTo>
                    <a:pt x="690422" y="1646275"/>
                  </a:lnTo>
                  <a:lnTo>
                    <a:pt x="736257" y="1652714"/>
                  </a:lnTo>
                  <a:lnTo>
                    <a:pt x="782853" y="1656626"/>
                  </a:lnTo>
                  <a:lnTo>
                    <a:pt x="830173" y="1657946"/>
                  </a:lnTo>
                  <a:lnTo>
                    <a:pt x="877443" y="1656626"/>
                  </a:lnTo>
                  <a:lnTo>
                    <a:pt x="924052" y="1652714"/>
                  </a:lnTo>
                  <a:lnTo>
                    <a:pt x="969886" y="1646275"/>
                  </a:lnTo>
                  <a:lnTo>
                    <a:pt x="1014895" y="1637398"/>
                  </a:lnTo>
                  <a:lnTo>
                    <a:pt x="1059002" y="1626133"/>
                  </a:lnTo>
                  <a:lnTo>
                    <a:pt x="1102131" y="1612557"/>
                  </a:lnTo>
                  <a:lnTo>
                    <a:pt x="1144219" y="1596745"/>
                  </a:lnTo>
                  <a:lnTo>
                    <a:pt x="1185189" y="1578762"/>
                  </a:lnTo>
                  <a:lnTo>
                    <a:pt x="1224978" y="1558671"/>
                  </a:lnTo>
                  <a:lnTo>
                    <a:pt x="1263510" y="1536560"/>
                  </a:lnTo>
                  <a:lnTo>
                    <a:pt x="1300721" y="1512493"/>
                  </a:lnTo>
                  <a:lnTo>
                    <a:pt x="1336522" y="1486535"/>
                  </a:lnTo>
                  <a:lnTo>
                    <a:pt x="1370876" y="1458760"/>
                  </a:lnTo>
                  <a:lnTo>
                    <a:pt x="1403680" y="1429232"/>
                  </a:lnTo>
                  <a:lnTo>
                    <a:pt x="1434884" y="1398028"/>
                  </a:lnTo>
                  <a:lnTo>
                    <a:pt x="1464411" y="1365224"/>
                  </a:lnTo>
                  <a:lnTo>
                    <a:pt x="1492186" y="1330871"/>
                  </a:lnTo>
                  <a:lnTo>
                    <a:pt x="1518145" y="1295069"/>
                  </a:lnTo>
                  <a:lnTo>
                    <a:pt x="1542211" y="1257858"/>
                  </a:lnTo>
                  <a:lnTo>
                    <a:pt x="1564322" y="1219327"/>
                  </a:lnTo>
                  <a:lnTo>
                    <a:pt x="1584413" y="1179537"/>
                  </a:lnTo>
                  <a:lnTo>
                    <a:pt x="1602397" y="1138567"/>
                  </a:lnTo>
                  <a:lnTo>
                    <a:pt x="1618208" y="1096479"/>
                  </a:lnTo>
                  <a:lnTo>
                    <a:pt x="1631784" y="1053350"/>
                  </a:lnTo>
                  <a:lnTo>
                    <a:pt x="1643049" y="1009256"/>
                  </a:lnTo>
                  <a:lnTo>
                    <a:pt x="1651927" y="964247"/>
                  </a:lnTo>
                  <a:lnTo>
                    <a:pt x="1658366" y="918413"/>
                  </a:lnTo>
                  <a:lnTo>
                    <a:pt x="1662277" y="871804"/>
                  </a:lnTo>
                  <a:lnTo>
                    <a:pt x="1663598" y="824496"/>
                  </a:lnTo>
                  <a:close/>
                </a:path>
                <a:path w="3321684" h="1657985">
                  <a:moveTo>
                    <a:pt x="3321075" y="828687"/>
                  </a:moveTo>
                  <a:lnTo>
                    <a:pt x="2492413" y="0"/>
                  </a:lnTo>
                  <a:lnTo>
                    <a:pt x="1663738" y="828687"/>
                  </a:lnTo>
                  <a:lnTo>
                    <a:pt x="2492413" y="1657350"/>
                  </a:lnTo>
                  <a:lnTo>
                    <a:pt x="3321075" y="828687"/>
                  </a:lnTo>
                  <a:close/>
                </a:path>
              </a:pathLst>
            </a:custGeom>
            <a:solidFill>
              <a:srgbClr val="FFFFFF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51187" y="5683733"/>
            <a:ext cx="9000490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900" b="1" spc="265" dirty="0">
                <a:latin typeface="Times New Roman"/>
                <a:cs typeface="Times New Roman"/>
              </a:rPr>
              <a:t>  </a:t>
            </a:r>
            <a:r>
              <a:rPr lang="en-IN" sz="4800" b="1" spc="265" dirty="0">
                <a:latin typeface="Times New Roman"/>
                <a:cs typeface="Times New Roman"/>
              </a:rPr>
              <a:t>Requirement Specifications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0860" y="7045794"/>
            <a:ext cx="6667500" cy="34925"/>
          </a:xfrm>
          <a:custGeom>
            <a:avLst/>
            <a:gdLst/>
            <a:ahLst/>
            <a:cxnLst/>
            <a:rect l="l" t="t" r="r" b="b"/>
            <a:pathLst>
              <a:path w="6667500" h="34925">
                <a:moveTo>
                  <a:pt x="6667500" y="6337"/>
                </a:moveTo>
                <a:lnTo>
                  <a:pt x="5595048" y="6337"/>
                </a:lnTo>
                <a:lnTo>
                  <a:pt x="5595048" y="0"/>
                </a:lnTo>
                <a:lnTo>
                  <a:pt x="1023048" y="0"/>
                </a:lnTo>
                <a:lnTo>
                  <a:pt x="1023048" y="6337"/>
                </a:lnTo>
                <a:lnTo>
                  <a:pt x="0" y="6337"/>
                </a:lnTo>
                <a:lnTo>
                  <a:pt x="0" y="34912"/>
                </a:lnTo>
                <a:lnTo>
                  <a:pt x="6667500" y="34912"/>
                </a:lnTo>
                <a:lnTo>
                  <a:pt x="6667500" y="6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D5614410-B0D6-4F7A-B86E-FE29195211CE}"/>
              </a:ext>
            </a:extLst>
          </p:cNvPr>
          <p:cNvGrpSpPr/>
          <p:nvPr/>
        </p:nvGrpSpPr>
        <p:grpSpPr>
          <a:xfrm>
            <a:off x="14173200" y="6438900"/>
            <a:ext cx="3587115" cy="3587115"/>
            <a:chOff x="14426214" y="6579046"/>
            <a:chExt cx="3587115" cy="358711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6E519833-BE2C-432A-A4E5-9EF3E7A28F97}"/>
                </a:ext>
              </a:extLst>
            </p:cNvPr>
            <p:cNvSpPr/>
            <p:nvPr/>
          </p:nvSpPr>
          <p:spPr>
            <a:xfrm>
              <a:off x="14426214" y="6579046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644" y="1744726"/>
                  </a:lnTo>
                  <a:lnTo>
                    <a:pt x="2566" y="1696481"/>
                  </a:lnTo>
                  <a:lnTo>
                    <a:pt x="5751" y="1648571"/>
                  </a:lnTo>
                  <a:lnTo>
                    <a:pt x="10181" y="1601013"/>
                  </a:lnTo>
                  <a:lnTo>
                    <a:pt x="15840" y="1553823"/>
                  </a:lnTo>
                  <a:lnTo>
                    <a:pt x="22712" y="1507018"/>
                  </a:lnTo>
                  <a:lnTo>
                    <a:pt x="30781" y="1460613"/>
                  </a:lnTo>
                  <a:lnTo>
                    <a:pt x="40030" y="1414625"/>
                  </a:lnTo>
                  <a:lnTo>
                    <a:pt x="50444" y="1369069"/>
                  </a:lnTo>
                  <a:lnTo>
                    <a:pt x="62006" y="1323964"/>
                  </a:lnTo>
                  <a:lnTo>
                    <a:pt x="74699" y="1279323"/>
                  </a:lnTo>
                  <a:lnTo>
                    <a:pt x="88509" y="1235165"/>
                  </a:lnTo>
                  <a:lnTo>
                    <a:pt x="103417" y="1191504"/>
                  </a:lnTo>
                  <a:lnTo>
                    <a:pt x="119408" y="1148358"/>
                  </a:lnTo>
                  <a:lnTo>
                    <a:pt x="136467" y="1105743"/>
                  </a:lnTo>
                  <a:lnTo>
                    <a:pt x="154576" y="1063674"/>
                  </a:lnTo>
                  <a:lnTo>
                    <a:pt x="173719" y="1022168"/>
                  </a:lnTo>
                  <a:lnTo>
                    <a:pt x="193880" y="981241"/>
                  </a:lnTo>
                  <a:lnTo>
                    <a:pt x="215043" y="940910"/>
                  </a:lnTo>
                  <a:lnTo>
                    <a:pt x="237191" y="901191"/>
                  </a:lnTo>
                  <a:lnTo>
                    <a:pt x="260309" y="862100"/>
                  </a:lnTo>
                  <a:lnTo>
                    <a:pt x="284380" y="823653"/>
                  </a:lnTo>
                  <a:lnTo>
                    <a:pt x="309388" y="785867"/>
                  </a:lnTo>
                  <a:lnTo>
                    <a:pt x="335316" y="748757"/>
                  </a:lnTo>
                  <a:lnTo>
                    <a:pt x="362148" y="712341"/>
                  </a:lnTo>
                  <a:lnTo>
                    <a:pt x="389869" y="676634"/>
                  </a:lnTo>
                  <a:lnTo>
                    <a:pt x="418461" y="641652"/>
                  </a:lnTo>
                  <a:lnTo>
                    <a:pt x="447909" y="607412"/>
                  </a:lnTo>
                  <a:lnTo>
                    <a:pt x="478196" y="573931"/>
                  </a:lnTo>
                  <a:lnTo>
                    <a:pt x="509306" y="541223"/>
                  </a:lnTo>
                  <a:lnTo>
                    <a:pt x="541223" y="509306"/>
                  </a:lnTo>
                  <a:lnTo>
                    <a:pt x="573931" y="478196"/>
                  </a:lnTo>
                  <a:lnTo>
                    <a:pt x="607412" y="447909"/>
                  </a:lnTo>
                  <a:lnTo>
                    <a:pt x="641652" y="418461"/>
                  </a:lnTo>
                  <a:lnTo>
                    <a:pt x="676634" y="389869"/>
                  </a:lnTo>
                  <a:lnTo>
                    <a:pt x="712341" y="362148"/>
                  </a:lnTo>
                  <a:lnTo>
                    <a:pt x="748757" y="335316"/>
                  </a:lnTo>
                  <a:lnTo>
                    <a:pt x="785867" y="309388"/>
                  </a:lnTo>
                  <a:lnTo>
                    <a:pt x="823653" y="284380"/>
                  </a:lnTo>
                  <a:lnTo>
                    <a:pt x="862100" y="260309"/>
                  </a:lnTo>
                  <a:lnTo>
                    <a:pt x="901191" y="237191"/>
                  </a:lnTo>
                  <a:lnTo>
                    <a:pt x="940910" y="215043"/>
                  </a:lnTo>
                  <a:lnTo>
                    <a:pt x="981241" y="193880"/>
                  </a:lnTo>
                  <a:lnTo>
                    <a:pt x="1022168" y="173719"/>
                  </a:lnTo>
                  <a:lnTo>
                    <a:pt x="1063674" y="154576"/>
                  </a:lnTo>
                  <a:lnTo>
                    <a:pt x="1105743" y="136467"/>
                  </a:lnTo>
                  <a:lnTo>
                    <a:pt x="1148358" y="119408"/>
                  </a:lnTo>
                  <a:lnTo>
                    <a:pt x="1191504" y="103417"/>
                  </a:lnTo>
                  <a:lnTo>
                    <a:pt x="1235165" y="88509"/>
                  </a:lnTo>
                  <a:lnTo>
                    <a:pt x="1279323" y="74699"/>
                  </a:lnTo>
                  <a:lnTo>
                    <a:pt x="1323964" y="62006"/>
                  </a:lnTo>
                  <a:lnTo>
                    <a:pt x="1369069" y="50444"/>
                  </a:lnTo>
                  <a:lnTo>
                    <a:pt x="1414625" y="40030"/>
                  </a:lnTo>
                  <a:lnTo>
                    <a:pt x="1460613" y="30781"/>
                  </a:lnTo>
                  <a:lnTo>
                    <a:pt x="1507018" y="22712"/>
                  </a:lnTo>
                  <a:lnTo>
                    <a:pt x="1553823" y="15840"/>
                  </a:lnTo>
                  <a:lnTo>
                    <a:pt x="1601013" y="10181"/>
                  </a:lnTo>
                  <a:lnTo>
                    <a:pt x="1648571" y="5751"/>
                  </a:lnTo>
                  <a:lnTo>
                    <a:pt x="1696481" y="2566"/>
                  </a:lnTo>
                  <a:lnTo>
                    <a:pt x="1744726" y="644"/>
                  </a:lnTo>
                  <a:lnTo>
                    <a:pt x="1793290" y="0"/>
                  </a:lnTo>
                  <a:lnTo>
                    <a:pt x="3586581" y="0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B8A95A51-F38B-4707-93F0-4664FB5C332A}"/>
                </a:ext>
              </a:extLst>
            </p:cNvPr>
            <p:cNvSpPr/>
            <p:nvPr/>
          </p:nvSpPr>
          <p:spPr>
            <a:xfrm>
              <a:off x="14632776" y="6781677"/>
              <a:ext cx="3173425" cy="3159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10">
            <a:extLst>
              <a:ext uri="{FF2B5EF4-FFF2-40B4-BE49-F238E27FC236}">
                <a16:creationId xmlns:a16="http://schemas.microsoft.com/office/drawing/2014/main" id="{73BBEE65-D19A-4DB4-893A-AB2DF6E351C8}"/>
              </a:ext>
            </a:extLst>
          </p:cNvPr>
          <p:cNvGrpSpPr/>
          <p:nvPr/>
        </p:nvGrpSpPr>
        <p:grpSpPr>
          <a:xfrm>
            <a:off x="609600" y="1943100"/>
            <a:ext cx="3587115" cy="3587115"/>
            <a:chOff x="342390" y="2011387"/>
            <a:chExt cx="3587115" cy="3587115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4D286C96-A239-43C4-BBB6-D7912D3E4BAC}"/>
                </a:ext>
              </a:extLst>
            </p:cNvPr>
            <p:cNvSpPr/>
            <p:nvPr/>
          </p:nvSpPr>
          <p:spPr>
            <a:xfrm>
              <a:off x="342390" y="2011387"/>
              <a:ext cx="3587115" cy="3587115"/>
            </a:xfrm>
            <a:custGeom>
              <a:avLst/>
              <a:gdLst/>
              <a:ahLst/>
              <a:cxnLst/>
              <a:rect l="l" t="t" r="r" b="b"/>
              <a:pathLst>
                <a:path w="3587115" h="3587115">
                  <a:moveTo>
                    <a:pt x="1793290" y="3586581"/>
                  </a:moveTo>
                  <a:lnTo>
                    <a:pt x="1744726" y="3585937"/>
                  </a:lnTo>
                  <a:lnTo>
                    <a:pt x="1696481" y="3584014"/>
                  </a:lnTo>
                  <a:lnTo>
                    <a:pt x="1648571" y="3580830"/>
                  </a:lnTo>
                  <a:lnTo>
                    <a:pt x="1601013" y="3576400"/>
                  </a:lnTo>
                  <a:lnTo>
                    <a:pt x="1553823" y="3570741"/>
                  </a:lnTo>
                  <a:lnTo>
                    <a:pt x="1507018" y="3563869"/>
                  </a:lnTo>
                  <a:lnTo>
                    <a:pt x="1460613" y="3555800"/>
                  </a:lnTo>
                  <a:lnTo>
                    <a:pt x="1414625" y="3546550"/>
                  </a:lnTo>
                  <a:lnTo>
                    <a:pt x="1369069" y="3536137"/>
                  </a:lnTo>
                  <a:lnTo>
                    <a:pt x="1323964" y="3524575"/>
                  </a:lnTo>
                  <a:lnTo>
                    <a:pt x="1279323" y="3511881"/>
                  </a:lnTo>
                  <a:lnTo>
                    <a:pt x="1235165" y="3498072"/>
                  </a:lnTo>
                  <a:lnTo>
                    <a:pt x="1191504" y="3483164"/>
                  </a:lnTo>
                  <a:lnTo>
                    <a:pt x="1148358" y="3467172"/>
                  </a:lnTo>
                  <a:lnTo>
                    <a:pt x="1105743" y="3450114"/>
                  </a:lnTo>
                  <a:lnTo>
                    <a:pt x="1063674" y="3432005"/>
                  </a:lnTo>
                  <a:lnTo>
                    <a:pt x="1022168" y="3412862"/>
                  </a:lnTo>
                  <a:lnTo>
                    <a:pt x="981241" y="3392701"/>
                  </a:lnTo>
                  <a:lnTo>
                    <a:pt x="940910" y="3371538"/>
                  </a:lnTo>
                  <a:lnTo>
                    <a:pt x="901191" y="3349389"/>
                  </a:lnTo>
                  <a:lnTo>
                    <a:pt x="862100" y="3326271"/>
                  </a:lnTo>
                  <a:lnTo>
                    <a:pt x="823653" y="3302201"/>
                  </a:lnTo>
                  <a:lnTo>
                    <a:pt x="785867" y="3277193"/>
                  </a:lnTo>
                  <a:lnTo>
                    <a:pt x="748757" y="3251265"/>
                  </a:lnTo>
                  <a:lnTo>
                    <a:pt x="712341" y="3224432"/>
                  </a:lnTo>
                  <a:lnTo>
                    <a:pt x="676634" y="3196712"/>
                  </a:lnTo>
                  <a:lnTo>
                    <a:pt x="641652" y="3168120"/>
                  </a:lnTo>
                  <a:lnTo>
                    <a:pt x="607412" y="3138672"/>
                  </a:lnTo>
                  <a:lnTo>
                    <a:pt x="573931" y="3108385"/>
                  </a:lnTo>
                  <a:lnTo>
                    <a:pt x="541223" y="3077275"/>
                  </a:lnTo>
                  <a:lnTo>
                    <a:pt x="509306" y="3045358"/>
                  </a:lnTo>
                  <a:lnTo>
                    <a:pt x="478196" y="3012650"/>
                  </a:lnTo>
                  <a:lnTo>
                    <a:pt x="447909" y="2979168"/>
                  </a:lnTo>
                  <a:lnTo>
                    <a:pt x="418461" y="2944928"/>
                  </a:lnTo>
                  <a:lnTo>
                    <a:pt x="389869" y="2909947"/>
                  </a:lnTo>
                  <a:lnTo>
                    <a:pt x="362148" y="2874240"/>
                  </a:lnTo>
                  <a:lnTo>
                    <a:pt x="335316" y="2837823"/>
                  </a:lnTo>
                  <a:lnTo>
                    <a:pt x="309388" y="2800714"/>
                  </a:lnTo>
                  <a:lnTo>
                    <a:pt x="284380" y="2762927"/>
                  </a:lnTo>
                  <a:lnTo>
                    <a:pt x="260309" y="2724481"/>
                  </a:lnTo>
                  <a:lnTo>
                    <a:pt x="237191" y="2685389"/>
                  </a:lnTo>
                  <a:lnTo>
                    <a:pt x="215043" y="2645670"/>
                  </a:lnTo>
                  <a:lnTo>
                    <a:pt x="193880" y="2605339"/>
                  </a:lnTo>
                  <a:lnTo>
                    <a:pt x="173719" y="2564413"/>
                  </a:lnTo>
                  <a:lnTo>
                    <a:pt x="154576" y="2522907"/>
                  </a:lnTo>
                  <a:lnTo>
                    <a:pt x="136467" y="2480838"/>
                  </a:lnTo>
                  <a:lnTo>
                    <a:pt x="119408" y="2438222"/>
                  </a:lnTo>
                  <a:lnTo>
                    <a:pt x="103417" y="2395076"/>
                  </a:lnTo>
                  <a:lnTo>
                    <a:pt x="88509" y="2351416"/>
                  </a:lnTo>
                  <a:lnTo>
                    <a:pt x="74699" y="2307257"/>
                  </a:lnTo>
                  <a:lnTo>
                    <a:pt x="62006" y="2262617"/>
                  </a:lnTo>
                  <a:lnTo>
                    <a:pt x="50444" y="2217511"/>
                  </a:lnTo>
                  <a:lnTo>
                    <a:pt x="40030" y="2171956"/>
                  </a:lnTo>
                  <a:lnTo>
                    <a:pt x="30781" y="2125968"/>
                  </a:lnTo>
                  <a:lnTo>
                    <a:pt x="22712" y="2079563"/>
                  </a:lnTo>
                  <a:lnTo>
                    <a:pt x="15840" y="2032757"/>
                  </a:lnTo>
                  <a:lnTo>
                    <a:pt x="10181" y="1985567"/>
                  </a:lnTo>
                  <a:lnTo>
                    <a:pt x="5751" y="1938010"/>
                  </a:lnTo>
                  <a:lnTo>
                    <a:pt x="2566" y="1890100"/>
                  </a:lnTo>
                  <a:lnTo>
                    <a:pt x="644" y="1841855"/>
                  </a:lnTo>
                  <a:lnTo>
                    <a:pt x="0" y="1793290"/>
                  </a:lnTo>
                  <a:lnTo>
                    <a:pt x="0" y="0"/>
                  </a:lnTo>
                  <a:lnTo>
                    <a:pt x="1793290" y="0"/>
                  </a:lnTo>
                  <a:lnTo>
                    <a:pt x="1841855" y="644"/>
                  </a:lnTo>
                  <a:lnTo>
                    <a:pt x="1890100" y="2566"/>
                  </a:lnTo>
                  <a:lnTo>
                    <a:pt x="1938010" y="5751"/>
                  </a:lnTo>
                  <a:lnTo>
                    <a:pt x="1985567" y="10181"/>
                  </a:lnTo>
                  <a:lnTo>
                    <a:pt x="2032757" y="15840"/>
                  </a:lnTo>
                  <a:lnTo>
                    <a:pt x="2079563" y="22712"/>
                  </a:lnTo>
                  <a:lnTo>
                    <a:pt x="2125968" y="30781"/>
                  </a:lnTo>
                  <a:lnTo>
                    <a:pt x="2171956" y="40030"/>
                  </a:lnTo>
                  <a:lnTo>
                    <a:pt x="2217511" y="50444"/>
                  </a:lnTo>
                  <a:lnTo>
                    <a:pt x="2262617" y="62006"/>
                  </a:lnTo>
                  <a:lnTo>
                    <a:pt x="2307257" y="74699"/>
                  </a:lnTo>
                  <a:lnTo>
                    <a:pt x="2351416" y="88509"/>
                  </a:lnTo>
                  <a:lnTo>
                    <a:pt x="2395076" y="103417"/>
                  </a:lnTo>
                  <a:lnTo>
                    <a:pt x="2438222" y="119408"/>
                  </a:lnTo>
                  <a:lnTo>
                    <a:pt x="2480838" y="136467"/>
                  </a:lnTo>
                  <a:lnTo>
                    <a:pt x="2522907" y="154576"/>
                  </a:lnTo>
                  <a:lnTo>
                    <a:pt x="2564413" y="173719"/>
                  </a:lnTo>
                  <a:lnTo>
                    <a:pt x="2605339" y="193880"/>
                  </a:lnTo>
                  <a:lnTo>
                    <a:pt x="2645670" y="215043"/>
                  </a:lnTo>
                  <a:lnTo>
                    <a:pt x="2685389" y="237191"/>
                  </a:lnTo>
                  <a:lnTo>
                    <a:pt x="2724481" y="260309"/>
                  </a:lnTo>
                  <a:lnTo>
                    <a:pt x="2762927" y="284380"/>
                  </a:lnTo>
                  <a:lnTo>
                    <a:pt x="2800714" y="309388"/>
                  </a:lnTo>
                  <a:lnTo>
                    <a:pt x="2837823" y="335316"/>
                  </a:lnTo>
                  <a:lnTo>
                    <a:pt x="2874240" y="362148"/>
                  </a:lnTo>
                  <a:lnTo>
                    <a:pt x="2909947" y="389869"/>
                  </a:lnTo>
                  <a:lnTo>
                    <a:pt x="2944928" y="418461"/>
                  </a:lnTo>
                  <a:lnTo>
                    <a:pt x="2979168" y="447909"/>
                  </a:lnTo>
                  <a:lnTo>
                    <a:pt x="3012650" y="478196"/>
                  </a:lnTo>
                  <a:lnTo>
                    <a:pt x="3045358" y="509306"/>
                  </a:lnTo>
                  <a:lnTo>
                    <a:pt x="3077275" y="541223"/>
                  </a:lnTo>
                  <a:lnTo>
                    <a:pt x="3108385" y="573931"/>
                  </a:lnTo>
                  <a:lnTo>
                    <a:pt x="3138672" y="607412"/>
                  </a:lnTo>
                  <a:lnTo>
                    <a:pt x="3168120" y="641652"/>
                  </a:lnTo>
                  <a:lnTo>
                    <a:pt x="3196712" y="676634"/>
                  </a:lnTo>
                  <a:lnTo>
                    <a:pt x="3224432" y="712341"/>
                  </a:lnTo>
                  <a:lnTo>
                    <a:pt x="3251265" y="748757"/>
                  </a:lnTo>
                  <a:lnTo>
                    <a:pt x="3277193" y="785867"/>
                  </a:lnTo>
                  <a:lnTo>
                    <a:pt x="3302201" y="823653"/>
                  </a:lnTo>
                  <a:lnTo>
                    <a:pt x="3326271" y="862100"/>
                  </a:lnTo>
                  <a:lnTo>
                    <a:pt x="3349389" y="901191"/>
                  </a:lnTo>
                  <a:lnTo>
                    <a:pt x="3371538" y="940910"/>
                  </a:lnTo>
                  <a:lnTo>
                    <a:pt x="3392701" y="981241"/>
                  </a:lnTo>
                  <a:lnTo>
                    <a:pt x="3412862" y="1022168"/>
                  </a:lnTo>
                  <a:lnTo>
                    <a:pt x="3432005" y="1063674"/>
                  </a:lnTo>
                  <a:lnTo>
                    <a:pt x="3450114" y="1105743"/>
                  </a:lnTo>
                  <a:lnTo>
                    <a:pt x="3467172" y="1148358"/>
                  </a:lnTo>
                  <a:lnTo>
                    <a:pt x="3483164" y="1191504"/>
                  </a:lnTo>
                  <a:lnTo>
                    <a:pt x="3498072" y="1235165"/>
                  </a:lnTo>
                  <a:lnTo>
                    <a:pt x="3511881" y="1279323"/>
                  </a:lnTo>
                  <a:lnTo>
                    <a:pt x="3524575" y="1323964"/>
                  </a:lnTo>
                  <a:lnTo>
                    <a:pt x="3536137" y="1369069"/>
                  </a:lnTo>
                  <a:lnTo>
                    <a:pt x="3546550" y="1414625"/>
                  </a:lnTo>
                  <a:lnTo>
                    <a:pt x="3555800" y="1460613"/>
                  </a:lnTo>
                  <a:lnTo>
                    <a:pt x="3563869" y="1507018"/>
                  </a:lnTo>
                  <a:lnTo>
                    <a:pt x="3570741" y="1553823"/>
                  </a:lnTo>
                  <a:lnTo>
                    <a:pt x="3576400" y="1601013"/>
                  </a:lnTo>
                  <a:lnTo>
                    <a:pt x="3580830" y="1648571"/>
                  </a:lnTo>
                  <a:lnTo>
                    <a:pt x="3584014" y="1696481"/>
                  </a:lnTo>
                  <a:lnTo>
                    <a:pt x="3585937" y="1744726"/>
                  </a:lnTo>
                  <a:lnTo>
                    <a:pt x="3586581" y="1793290"/>
                  </a:lnTo>
                  <a:lnTo>
                    <a:pt x="3585937" y="1841855"/>
                  </a:lnTo>
                  <a:lnTo>
                    <a:pt x="3584014" y="1890100"/>
                  </a:lnTo>
                  <a:lnTo>
                    <a:pt x="3580830" y="1938010"/>
                  </a:lnTo>
                  <a:lnTo>
                    <a:pt x="3576400" y="1985567"/>
                  </a:lnTo>
                  <a:lnTo>
                    <a:pt x="3570741" y="2032757"/>
                  </a:lnTo>
                  <a:lnTo>
                    <a:pt x="3563869" y="2079563"/>
                  </a:lnTo>
                  <a:lnTo>
                    <a:pt x="3555800" y="2125968"/>
                  </a:lnTo>
                  <a:lnTo>
                    <a:pt x="3546550" y="2171956"/>
                  </a:lnTo>
                  <a:lnTo>
                    <a:pt x="3536137" y="2217511"/>
                  </a:lnTo>
                  <a:lnTo>
                    <a:pt x="3524575" y="2262617"/>
                  </a:lnTo>
                  <a:lnTo>
                    <a:pt x="3511881" y="2307257"/>
                  </a:lnTo>
                  <a:lnTo>
                    <a:pt x="3498072" y="2351416"/>
                  </a:lnTo>
                  <a:lnTo>
                    <a:pt x="3483164" y="2395076"/>
                  </a:lnTo>
                  <a:lnTo>
                    <a:pt x="3467172" y="2438222"/>
                  </a:lnTo>
                  <a:lnTo>
                    <a:pt x="3450114" y="2480838"/>
                  </a:lnTo>
                  <a:lnTo>
                    <a:pt x="3432005" y="2522907"/>
                  </a:lnTo>
                  <a:lnTo>
                    <a:pt x="3412862" y="2564413"/>
                  </a:lnTo>
                  <a:lnTo>
                    <a:pt x="3392701" y="2605339"/>
                  </a:lnTo>
                  <a:lnTo>
                    <a:pt x="3371538" y="2645670"/>
                  </a:lnTo>
                  <a:lnTo>
                    <a:pt x="3349389" y="2685389"/>
                  </a:lnTo>
                  <a:lnTo>
                    <a:pt x="3326271" y="2724481"/>
                  </a:lnTo>
                  <a:lnTo>
                    <a:pt x="3302201" y="2762927"/>
                  </a:lnTo>
                  <a:lnTo>
                    <a:pt x="3277193" y="2800714"/>
                  </a:lnTo>
                  <a:lnTo>
                    <a:pt x="3251265" y="2837823"/>
                  </a:lnTo>
                  <a:lnTo>
                    <a:pt x="3224432" y="2874240"/>
                  </a:lnTo>
                  <a:lnTo>
                    <a:pt x="3196712" y="2909947"/>
                  </a:lnTo>
                  <a:lnTo>
                    <a:pt x="3168120" y="2944928"/>
                  </a:lnTo>
                  <a:lnTo>
                    <a:pt x="3138672" y="2979168"/>
                  </a:lnTo>
                  <a:lnTo>
                    <a:pt x="3108385" y="3012650"/>
                  </a:lnTo>
                  <a:lnTo>
                    <a:pt x="3077275" y="3045358"/>
                  </a:lnTo>
                  <a:lnTo>
                    <a:pt x="3045358" y="3077275"/>
                  </a:lnTo>
                  <a:lnTo>
                    <a:pt x="3012650" y="3108385"/>
                  </a:lnTo>
                  <a:lnTo>
                    <a:pt x="2979168" y="3138672"/>
                  </a:lnTo>
                  <a:lnTo>
                    <a:pt x="2944928" y="3168120"/>
                  </a:lnTo>
                  <a:lnTo>
                    <a:pt x="2909947" y="3196712"/>
                  </a:lnTo>
                  <a:lnTo>
                    <a:pt x="2874240" y="3224432"/>
                  </a:lnTo>
                  <a:lnTo>
                    <a:pt x="2837823" y="3251265"/>
                  </a:lnTo>
                  <a:lnTo>
                    <a:pt x="2800714" y="3277193"/>
                  </a:lnTo>
                  <a:lnTo>
                    <a:pt x="2762927" y="3302201"/>
                  </a:lnTo>
                  <a:lnTo>
                    <a:pt x="2724481" y="3326271"/>
                  </a:lnTo>
                  <a:lnTo>
                    <a:pt x="2685389" y="3349389"/>
                  </a:lnTo>
                  <a:lnTo>
                    <a:pt x="2645670" y="3371538"/>
                  </a:lnTo>
                  <a:lnTo>
                    <a:pt x="2605339" y="3392701"/>
                  </a:lnTo>
                  <a:lnTo>
                    <a:pt x="2564413" y="3412862"/>
                  </a:lnTo>
                  <a:lnTo>
                    <a:pt x="2522907" y="3432005"/>
                  </a:lnTo>
                  <a:lnTo>
                    <a:pt x="2480838" y="3450114"/>
                  </a:lnTo>
                  <a:lnTo>
                    <a:pt x="2438222" y="3467172"/>
                  </a:lnTo>
                  <a:lnTo>
                    <a:pt x="2395076" y="3483164"/>
                  </a:lnTo>
                  <a:lnTo>
                    <a:pt x="2351416" y="3498072"/>
                  </a:lnTo>
                  <a:lnTo>
                    <a:pt x="2307257" y="3511881"/>
                  </a:lnTo>
                  <a:lnTo>
                    <a:pt x="2262617" y="3524575"/>
                  </a:lnTo>
                  <a:lnTo>
                    <a:pt x="2217511" y="3536137"/>
                  </a:lnTo>
                  <a:lnTo>
                    <a:pt x="2171956" y="3546550"/>
                  </a:lnTo>
                  <a:lnTo>
                    <a:pt x="2125968" y="3555800"/>
                  </a:lnTo>
                  <a:lnTo>
                    <a:pt x="2079563" y="3563869"/>
                  </a:lnTo>
                  <a:lnTo>
                    <a:pt x="2032757" y="3570741"/>
                  </a:lnTo>
                  <a:lnTo>
                    <a:pt x="1985567" y="3576400"/>
                  </a:lnTo>
                  <a:lnTo>
                    <a:pt x="1938010" y="3580830"/>
                  </a:lnTo>
                  <a:lnTo>
                    <a:pt x="1890100" y="3584014"/>
                  </a:lnTo>
                  <a:lnTo>
                    <a:pt x="1841855" y="3585937"/>
                  </a:lnTo>
                  <a:lnTo>
                    <a:pt x="1793290" y="3586581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ED49A9A5-EA82-4D28-8911-62CDD5D030B9}"/>
                </a:ext>
              </a:extLst>
            </p:cNvPr>
            <p:cNvSpPr/>
            <p:nvPr/>
          </p:nvSpPr>
          <p:spPr>
            <a:xfrm>
              <a:off x="533198" y="2229794"/>
              <a:ext cx="3174845" cy="3162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870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5B4EC-7710-4C0F-A5A7-B2112E98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0" y="1638300"/>
            <a:ext cx="13792200" cy="7509748"/>
          </a:xfrm>
        </p:spPr>
        <p:txBody>
          <a:bodyPr/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QR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Details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Details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</a:t>
            </a: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1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285</Words>
  <Application>Microsoft Office PowerPoint</Application>
  <PresentationFormat>Custom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       V-Card</vt:lpstr>
      <vt:lpstr>PowerPoint Presentation</vt:lpstr>
      <vt:lpstr>V-Card is an Ecommerce Business Application to support Entrepreneurs and Customers for selling and ordering products.</vt:lpstr>
      <vt:lpstr>PowerPoint Presentation</vt:lpstr>
      <vt:lpstr>Provides  an  easy  way  to  sell  products  to  a  large  customer  base.  Customers  can  order  available  products  from  a  shop  by scanning QR code.   </vt:lpstr>
      <vt:lpstr>PowerPoint Presentation</vt:lpstr>
      <vt:lpstr>The    objective    of    this    project    is    to    make    the   business   process   easier   by  creating   effective  business  application.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Analyzer</dc:title>
  <cp:lastModifiedBy>Anjali Anju</cp:lastModifiedBy>
  <cp:revision>16</cp:revision>
  <dcterms:created xsi:type="dcterms:W3CDTF">2021-05-30T04:21:43Z</dcterms:created>
  <dcterms:modified xsi:type="dcterms:W3CDTF">2022-04-25T15:15:29Z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2021-05-30T00:00:00Z</vt:filetime>
  </property>
</Properties>
</file>