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0" r:id="rId3"/>
    <p:sldId id="287" r:id="rId4"/>
    <p:sldId id="294" r:id="rId5"/>
    <p:sldId id="295" r:id="rId6"/>
    <p:sldId id="296" r:id="rId7"/>
    <p:sldId id="297" r:id="rId8"/>
    <p:sldId id="298" r:id="rId9"/>
    <p:sldId id="29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n98" initials="I" lastIdx="1" clrIdx="0">
    <p:extLst>
      <p:ext uri="{19B8F6BF-5375-455C-9EA6-DF929625EA0E}">
        <p15:presenceInfo xmlns:p15="http://schemas.microsoft.com/office/powerpoint/2012/main" userId="S::Inten98@atsinfotech.net::8300568b-957a-4dab-b463-af25546a64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5050"/>
    <a:srgbClr val="66FF66"/>
    <a:srgbClr val="FF99FF"/>
    <a:srgbClr val="66FFFF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/>
          </a:bodyPr>
          <a:lstStyle/>
          <a:p>
            <a:r>
              <a:rPr lang="en-IN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42EC-22CE-4C8A-BAC8-7EDF813D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990A-C45D-4FF3-ACB1-61B5CCBB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a flowchart-like structure in which each internal node represents a "test" on an attribute , each branch represents the outcome of the test, and each leaf node represents a class label.</a:t>
            </a:r>
          </a:p>
          <a:p>
            <a:r>
              <a:rPr lang="en-US" dirty="0"/>
              <a:t>A decision tree consists of three types of nodes:</a:t>
            </a:r>
          </a:p>
          <a:p>
            <a:pPr lvl="1"/>
            <a:r>
              <a:rPr lang="en-US" dirty="0"/>
              <a:t>Decision nodes – typically represented by squares</a:t>
            </a:r>
          </a:p>
          <a:p>
            <a:pPr lvl="1"/>
            <a:r>
              <a:rPr lang="en-US" dirty="0"/>
              <a:t>Chance nodes – typically represented by circles</a:t>
            </a:r>
          </a:p>
          <a:p>
            <a:pPr lvl="1"/>
            <a:r>
              <a:rPr lang="en-US" dirty="0"/>
              <a:t>End nodes – typically represented by triangles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9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636-2DEB-4740-B4E2-972D8960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979" y="639282"/>
            <a:ext cx="9603275" cy="1049235"/>
          </a:xfrm>
        </p:spPr>
        <p:txBody>
          <a:bodyPr/>
          <a:lstStyle/>
          <a:p>
            <a:r>
              <a:rPr lang="en-IN" dirty="0"/>
              <a:t>Decision tree intuition(1/2)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4403B1-A419-4B1B-BD77-BEA4861913ED}"/>
              </a:ext>
            </a:extLst>
          </p:cNvPr>
          <p:cNvCxnSpPr>
            <a:cxnSpLocks/>
          </p:cNvCxnSpPr>
          <p:nvPr/>
        </p:nvCxnSpPr>
        <p:spPr>
          <a:xfrm>
            <a:off x="2875722" y="5300870"/>
            <a:ext cx="516834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1D3B-0854-4048-9CA6-FF5589092FA4}"/>
              </a:ext>
            </a:extLst>
          </p:cNvPr>
          <p:cNvCxnSpPr>
            <a:cxnSpLocks/>
          </p:cNvCxnSpPr>
          <p:nvPr/>
        </p:nvCxnSpPr>
        <p:spPr>
          <a:xfrm flipV="1">
            <a:off x="3207026" y="1853754"/>
            <a:ext cx="0" cy="36790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3343D-5061-4404-9FCA-199BDA16DB93}"/>
                  </a:ext>
                </a:extLst>
              </p:cNvPr>
              <p:cNvSpPr txBox="1"/>
              <p:nvPr/>
            </p:nvSpPr>
            <p:spPr>
              <a:xfrm>
                <a:off x="7858540" y="5393642"/>
                <a:ext cx="43731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3343D-5061-4404-9FCA-199BDA1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540" y="5393642"/>
                <a:ext cx="437314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881DE6-C05C-4A2C-BAF3-5EE2EC819EDD}"/>
                  </a:ext>
                </a:extLst>
              </p:cNvPr>
              <p:cNvSpPr txBox="1"/>
              <p:nvPr/>
            </p:nvSpPr>
            <p:spPr>
              <a:xfrm>
                <a:off x="2604060" y="1967955"/>
                <a:ext cx="43731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881DE6-C05C-4A2C-BAF3-5EE2EC819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60" y="1967955"/>
                <a:ext cx="43731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6F8D84-9F75-4743-B8CB-5A7307C5C7FC}"/>
              </a:ext>
            </a:extLst>
          </p:cNvPr>
          <p:cNvCxnSpPr/>
          <p:nvPr/>
        </p:nvCxnSpPr>
        <p:spPr>
          <a:xfrm flipV="1">
            <a:off x="9867900" y="1967955"/>
            <a:ext cx="0" cy="96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0993A-F07A-4177-B02F-834B6EB26190}"/>
              </a:ext>
            </a:extLst>
          </p:cNvPr>
          <p:cNvCxnSpPr>
            <a:cxnSpLocks/>
          </p:cNvCxnSpPr>
          <p:nvPr/>
        </p:nvCxnSpPr>
        <p:spPr>
          <a:xfrm flipV="1">
            <a:off x="9867900" y="2934936"/>
            <a:ext cx="965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CD6F12-51DA-4DC8-B549-81B6AC705461}"/>
              </a:ext>
            </a:extLst>
          </p:cNvPr>
          <p:cNvCxnSpPr>
            <a:cxnSpLocks/>
          </p:cNvCxnSpPr>
          <p:nvPr/>
        </p:nvCxnSpPr>
        <p:spPr>
          <a:xfrm flipH="1">
            <a:off x="9410700" y="2934937"/>
            <a:ext cx="457200" cy="595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0E09BB-8164-4201-B4CF-A4CE4F588AB6}"/>
              </a:ext>
            </a:extLst>
          </p:cNvPr>
          <p:cNvCxnSpPr>
            <a:cxnSpLocks/>
          </p:cNvCxnSpPr>
          <p:nvPr/>
        </p:nvCxnSpPr>
        <p:spPr>
          <a:xfrm>
            <a:off x="9601200" y="3262915"/>
            <a:ext cx="647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6B7334-17A7-4D0B-8F11-6DBC942BB9A4}"/>
              </a:ext>
            </a:extLst>
          </p:cNvPr>
          <p:cNvCxnSpPr>
            <a:cxnSpLocks/>
          </p:cNvCxnSpPr>
          <p:nvPr/>
        </p:nvCxnSpPr>
        <p:spPr>
          <a:xfrm flipV="1">
            <a:off x="10245724" y="2934936"/>
            <a:ext cx="104776" cy="32797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7C6628-A4B0-4D93-85EB-99A566D251CA}"/>
              </a:ext>
            </a:extLst>
          </p:cNvPr>
          <p:cNvCxnSpPr/>
          <p:nvPr/>
        </p:nvCxnSpPr>
        <p:spPr>
          <a:xfrm flipV="1">
            <a:off x="10245724" y="2578100"/>
            <a:ext cx="0" cy="6546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6E89EA8-7E5F-4A1D-9872-609974C35D66}"/>
                  </a:ext>
                </a:extLst>
              </p:cNvPr>
              <p:cNvSpPr txBox="1"/>
              <p:nvPr/>
            </p:nvSpPr>
            <p:spPr>
              <a:xfrm>
                <a:off x="10908130" y="2720768"/>
                <a:ext cx="43731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6E89EA8-7E5F-4A1D-9872-609974C3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30" y="2720768"/>
                <a:ext cx="43731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DF94EA-7CB5-4BF4-A7BF-9A2FBCD8D561}"/>
                  </a:ext>
                </a:extLst>
              </p:cNvPr>
              <p:cNvSpPr txBox="1"/>
              <p:nvPr/>
            </p:nvSpPr>
            <p:spPr>
              <a:xfrm>
                <a:off x="9255540" y="3590894"/>
                <a:ext cx="43731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DF94EA-7CB5-4BF4-A7BF-9A2FBCD8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40" y="3590894"/>
                <a:ext cx="43731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D0F006FA-F1D0-4A29-A081-1004617C5A23}"/>
              </a:ext>
            </a:extLst>
          </p:cNvPr>
          <p:cNvSpPr txBox="1"/>
          <p:nvPr/>
        </p:nvSpPr>
        <p:spPr>
          <a:xfrm>
            <a:off x="9305787" y="1967955"/>
            <a:ext cx="4373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y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36E9FE9-5EF5-4818-BAB9-A76A90E0AD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53"/>
          <a:stretch/>
        </p:blipFill>
        <p:spPr>
          <a:xfrm>
            <a:off x="3331827" y="2782958"/>
            <a:ext cx="3632854" cy="228600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DCDCEC-C3D9-4B4C-9B99-B87C4B0945BF}"/>
              </a:ext>
            </a:extLst>
          </p:cNvPr>
          <p:cNvCxnSpPr>
            <a:cxnSpLocks/>
          </p:cNvCxnSpPr>
          <p:nvPr/>
        </p:nvCxnSpPr>
        <p:spPr>
          <a:xfrm>
            <a:off x="4602480" y="2578100"/>
            <a:ext cx="1" cy="272277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BA3BCD-FD2D-4AD5-887A-A9AF70F7CE24}"/>
              </a:ext>
            </a:extLst>
          </p:cNvPr>
          <p:cNvCxnSpPr>
            <a:cxnSpLocks/>
          </p:cNvCxnSpPr>
          <p:nvPr/>
        </p:nvCxnSpPr>
        <p:spPr>
          <a:xfrm flipH="1">
            <a:off x="4602480" y="4061826"/>
            <a:ext cx="248699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02EBA7-5B23-4111-83F7-2DA84A699D84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4061826"/>
            <a:ext cx="1" cy="11880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3CA4436-5411-416D-91B3-CAB74F2350F0}"/>
              </a:ext>
            </a:extLst>
          </p:cNvPr>
          <p:cNvCxnSpPr>
            <a:cxnSpLocks/>
          </p:cNvCxnSpPr>
          <p:nvPr/>
        </p:nvCxnSpPr>
        <p:spPr>
          <a:xfrm>
            <a:off x="3207025" y="3775560"/>
            <a:ext cx="1395454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8EE0DDA-CD92-4644-9A89-7882C3811A75}"/>
              </a:ext>
            </a:extLst>
          </p:cNvPr>
          <p:cNvSpPr txBox="1"/>
          <p:nvPr/>
        </p:nvSpPr>
        <p:spPr>
          <a:xfrm>
            <a:off x="4256438" y="2170599"/>
            <a:ext cx="8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4B82A2-4524-4934-A3D2-46DCA231B4B6}"/>
              </a:ext>
            </a:extLst>
          </p:cNvPr>
          <p:cNvSpPr txBox="1"/>
          <p:nvPr/>
        </p:nvSpPr>
        <p:spPr>
          <a:xfrm>
            <a:off x="6957227" y="3666972"/>
            <a:ext cx="8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6C5540-68C7-4311-877C-94850832E467}"/>
              </a:ext>
            </a:extLst>
          </p:cNvPr>
          <p:cNvSpPr txBox="1"/>
          <p:nvPr/>
        </p:nvSpPr>
        <p:spPr>
          <a:xfrm>
            <a:off x="3803546" y="3435165"/>
            <a:ext cx="8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C5A55-E8F1-44DB-B42A-21537B4E067F}"/>
              </a:ext>
            </a:extLst>
          </p:cNvPr>
          <p:cNvSpPr txBox="1"/>
          <p:nvPr/>
        </p:nvSpPr>
        <p:spPr>
          <a:xfrm>
            <a:off x="5997934" y="4942653"/>
            <a:ext cx="8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 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C0215D-45A6-452A-A206-A068D44A9C43}"/>
              </a:ext>
            </a:extLst>
          </p:cNvPr>
          <p:cNvSpPr txBox="1"/>
          <p:nvPr/>
        </p:nvSpPr>
        <p:spPr>
          <a:xfrm>
            <a:off x="4373557" y="5286516"/>
            <a:ext cx="43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42EB77-8A5A-4904-8DAC-9C62E5844071}"/>
              </a:ext>
            </a:extLst>
          </p:cNvPr>
          <p:cNvSpPr txBox="1"/>
          <p:nvPr/>
        </p:nvSpPr>
        <p:spPr>
          <a:xfrm>
            <a:off x="5845979" y="5300870"/>
            <a:ext cx="43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9A04816-D634-47D7-AF98-FC09BC0766EC}"/>
              </a:ext>
            </a:extLst>
          </p:cNvPr>
          <p:cNvSpPr txBox="1"/>
          <p:nvPr/>
        </p:nvSpPr>
        <p:spPr>
          <a:xfrm>
            <a:off x="2604060" y="3877160"/>
            <a:ext cx="58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781C71-9317-42D7-81B8-58BABCBB4ECF}"/>
              </a:ext>
            </a:extLst>
          </p:cNvPr>
          <p:cNvSpPr txBox="1"/>
          <p:nvPr/>
        </p:nvSpPr>
        <p:spPr>
          <a:xfrm>
            <a:off x="2603500" y="3556626"/>
            <a:ext cx="5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190</a:t>
            </a:r>
          </a:p>
        </p:txBody>
      </p:sp>
    </p:spTree>
    <p:extLst>
      <p:ext uri="{BB962C8B-B14F-4D97-AF65-F5344CB8AC3E}">
        <p14:creationId xmlns:p14="http://schemas.microsoft.com/office/powerpoint/2010/main" val="33303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C24F-6A44-4843-8B09-F5838DD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intuition(2/2)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D48FEFE-CF58-4428-9BD9-3D1E6973F493}"/>
              </a:ext>
            </a:extLst>
          </p:cNvPr>
          <p:cNvSpPr/>
          <p:nvPr/>
        </p:nvSpPr>
        <p:spPr>
          <a:xfrm>
            <a:off x="8337549" y="4398852"/>
            <a:ext cx="1336537" cy="61333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EE3C44-40C0-48A9-B8A1-7F266DC50E6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787900" y="2343150"/>
            <a:ext cx="1631950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8C35E-0861-4EF8-9FD7-8CE4AEAD86C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42908" y="2363787"/>
            <a:ext cx="1483492" cy="86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20EC5806-97E9-49C8-A165-E2ECCCD037EC}"/>
              </a:ext>
            </a:extLst>
          </p:cNvPr>
          <p:cNvSpPr/>
          <p:nvPr/>
        </p:nvSpPr>
        <p:spPr>
          <a:xfrm>
            <a:off x="4267200" y="3194050"/>
            <a:ext cx="1041400" cy="4191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3CE5A6-D515-49A0-8428-F402634E6037}"/>
              </a:ext>
            </a:extLst>
          </p:cNvPr>
          <p:cNvCxnSpPr/>
          <p:nvPr/>
        </p:nvCxnSpPr>
        <p:spPr>
          <a:xfrm flipH="1">
            <a:off x="3803650" y="3613150"/>
            <a:ext cx="927100" cy="75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E60DB-68B9-4FAD-9EF9-22CF34514257}"/>
              </a:ext>
            </a:extLst>
          </p:cNvPr>
          <p:cNvCxnSpPr>
            <a:cxnSpLocks/>
          </p:cNvCxnSpPr>
          <p:nvPr/>
        </p:nvCxnSpPr>
        <p:spPr>
          <a:xfrm>
            <a:off x="4853808" y="3633787"/>
            <a:ext cx="899292" cy="73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608FA60-1ABA-40B0-8036-32AAFAB68B2F}"/>
              </a:ext>
            </a:extLst>
          </p:cNvPr>
          <p:cNvSpPr/>
          <p:nvPr/>
        </p:nvSpPr>
        <p:spPr>
          <a:xfrm>
            <a:off x="7505700" y="3232150"/>
            <a:ext cx="1041400" cy="4191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F5419A-4AF1-4BF5-AC9C-AE462F0EDF4C}"/>
              </a:ext>
            </a:extLst>
          </p:cNvPr>
          <p:cNvCxnSpPr/>
          <p:nvPr/>
        </p:nvCxnSpPr>
        <p:spPr>
          <a:xfrm flipH="1">
            <a:off x="7042150" y="3651250"/>
            <a:ext cx="927100" cy="75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BDF739-1E43-40B0-A6B9-BB93317F457D}"/>
              </a:ext>
            </a:extLst>
          </p:cNvPr>
          <p:cNvCxnSpPr>
            <a:cxnSpLocks/>
          </p:cNvCxnSpPr>
          <p:nvPr/>
        </p:nvCxnSpPr>
        <p:spPr>
          <a:xfrm>
            <a:off x="8092308" y="3671887"/>
            <a:ext cx="899292" cy="73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73117C30-4C96-46FD-B3EB-22ACA126E3CE}"/>
              </a:ext>
            </a:extLst>
          </p:cNvPr>
          <p:cNvSpPr/>
          <p:nvPr/>
        </p:nvSpPr>
        <p:spPr>
          <a:xfrm>
            <a:off x="6604001" y="4406900"/>
            <a:ext cx="1041400" cy="4191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C58BF5-57C6-4BA1-8CAB-8606A8D1C6C7}"/>
              </a:ext>
            </a:extLst>
          </p:cNvPr>
          <p:cNvCxnSpPr/>
          <p:nvPr/>
        </p:nvCxnSpPr>
        <p:spPr>
          <a:xfrm flipH="1">
            <a:off x="6140451" y="4826000"/>
            <a:ext cx="927100" cy="75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576BEE-30F5-4E06-B6DD-FD3522796507}"/>
              </a:ext>
            </a:extLst>
          </p:cNvPr>
          <p:cNvCxnSpPr>
            <a:cxnSpLocks/>
          </p:cNvCxnSpPr>
          <p:nvPr/>
        </p:nvCxnSpPr>
        <p:spPr>
          <a:xfrm>
            <a:off x="7190609" y="4846637"/>
            <a:ext cx="899292" cy="73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3237DE2-53C9-44C0-97FF-D03E598B714A}"/>
              </a:ext>
            </a:extLst>
          </p:cNvPr>
          <p:cNvSpPr/>
          <p:nvPr/>
        </p:nvSpPr>
        <p:spPr>
          <a:xfrm>
            <a:off x="7462453" y="5567848"/>
            <a:ext cx="1336537" cy="61333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C1789FE-EDEA-48C2-9419-314183AF0B4B}"/>
              </a:ext>
            </a:extLst>
          </p:cNvPr>
          <p:cNvSpPr/>
          <p:nvPr/>
        </p:nvSpPr>
        <p:spPr>
          <a:xfrm>
            <a:off x="3144971" y="4389437"/>
            <a:ext cx="1323560" cy="5909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6E13CE5-0B81-4B99-8B2F-569EBE14BFC1}"/>
              </a:ext>
            </a:extLst>
          </p:cNvPr>
          <p:cNvSpPr/>
          <p:nvPr/>
        </p:nvSpPr>
        <p:spPr>
          <a:xfrm>
            <a:off x="5073640" y="4389437"/>
            <a:ext cx="1307350" cy="65143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4C3C534-EF6C-4498-9C99-F9A50435BDE9}"/>
              </a:ext>
            </a:extLst>
          </p:cNvPr>
          <p:cNvSpPr/>
          <p:nvPr/>
        </p:nvSpPr>
        <p:spPr>
          <a:xfrm>
            <a:off x="5362192" y="5552965"/>
            <a:ext cx="1441695" cy="62821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3F316-49E2-4249-AAC1-2E65CB1847E1}"/>
              </a:ext>
            </a:extLst>
          </p:cNvPr>
          <p:cNvSpPr/>
          <p:nvPr/>
        </p:nvSpPr>
        <p:spPr>
          <a:xfrm>
            <a:off x="5899150" y="1924050"/>
            <a:ext cx="1041400" cy="4191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F8B5FF-DC12-41D5-B937-2F239E5BB991}"/>
                  </a:ext>
                </a:extLst>
              </p:cNvPr>
              <p:cNvSpPr txBox="1"/>
              <p:nvPr/>
            </p:nvSpPr>
            <p:spPr>
              <a:xfrm>
                <a:off x="6010275" y="1987034"/>
                <a:ext cx="844550" cy="307777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F8B5FF-DC12-41D5-B937-2F239E5BB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75" y="1987034"/>
                <a:ext cx="84455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9EB3B4B-2136-49BA-8D23-C3A39B32DABA}"/>
              </a:ext>
            </a:extLst>
          </p:cNvPr>
          <p:cNvSpPr txBox="1"/>
          <p:nvPr/>
        </p:nvSpPr>
        <p:spPr>
          <a:xfrm>
            <a:off x="3508345" y="4661195"/>
            <a:ext cx="617114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300.5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DA3A48-32A1-449C-947A-CB37B26D3AFC}"/>
              </a:ext>
            </a:extLst>
          </p:cNvPr>
          <p:cNvSpPr txBox="1"/>
          <p:nvPr/>
        </p:nvSpPr>
        <p:spPr>
          <a:xfrm>
            <a:off x="5467350" y="4694991"/>
            <a:ext cx="57150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63.7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0EBF1-17D4-4A36-B46F-B837FA8E666F}"/>
              </a:ext>
            </a:extLst>
          </p:cNvPr>
          <p:cNvSpPr txBox="1"/>
          <p:nvPr/>
        </p:nvSpPr>
        <p:spPr>
          <a:xfrm>
            <a:off x="8720826" y="4676377"/>
            <a:ext cx="569982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1023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877-A59A-405F-8839-0CCAD8F27E79}"/>
              </a:ext>
            </a:extLst>
          </p:cNvPr>
          <p:cNvSpPr txBox="1"/>
          <p:nvPr/>
        </p:nvSpPr>
        <p:spPr>
          <a:xfrm>
            <a:off x="5773047" y="5795573"/>
            <a:ext cx="65011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sz="1400" dirty="0"/>
              <a:t>64.0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59EFE-78D5-41B9-B0FB-5145FEC9FB35}"/>
              </a:ext>
            </a:extLst>
          </p:cNvPr>
          <p:cNvSpPr txBox="1"/>
          <p:nvPr/>
        </p:nvSpPr>
        <p:spPr>
          <a:xfrm>
            <a:off x="7957753" y="5796518"/>
            <a:ext cx="517526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1400" dirty="0"/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4D7CAC-7BC9-4E7D-A985-DBDFB2D52519}"/>
                  </a:ext>
                </a:extLst>
              </p:cNvPr>
              <p:cNvSpPr txBox="1"/>
              <p:nvPr/>
            </p:nvSpPr>
            <p:spPr>
              <a:xfrm>
                <a:off x="4346574" y="3257034"/>
                <a:ext cx="927099" cy="307777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190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4D7CAC-7BC9-4E7D-A985-DBDFB2D5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574" y="3257034"/>
                <a:ext cx="92709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8BFDDB-FFC6-4542-8959-58E6AE2D25BE}"/>
                  </a:ext>
                </a:extLst>
              </p:cNvPr>
              <p:cNvSpPr txBox="1"/>
              <p:nvPr/>
            </p:nvSpPr>
            <p:spPr>
              <a:xfrm>
                <a:off x="7572374" y="3295134"/>
                <a:ext cx="936625" cy="307777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170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8BFDDB-FFC6-4542-8959-58E6AE2D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4" y="3295134"/>
                <a:ext cx="93662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FC37BB-314B-4ED7-8660-3D49DF10442B}"/>
                  </a:ext>
                </a:extLst>
              </p:cNvPr>
              <p:cNvSpPr txBox="1"/>
              <p:nvPr/>
            </p:nvSpPr>
            <p:spPr>
              <a:xfrm>
                <a:off x="6708775" y="4463534"/>
                <a:ext cx="844550" cy="307777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FC37BB-314B-4ED7-8660-3D49DF104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75" y="4463534"/>
                <a:ext cx="84455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1E1770-B4C0-4987-92DF-D827FDF1E4C1}"/>
              </a:ext>
            </a:extLst>
          </p:cNvPr>
          <p:cNvSpPr txBox="1"/>
          <p:nvPr/>
        </p:nvSpPr>
        <p:spPr>
          <a:xfrm>
            <a:off x="5184392" y="24881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67149-083E-4BA0-AF05-46B2C1C8FFEF}"/>
              </a:ext>
            </a:extLst>
          </p:cNvPr>
          <p:cNvSpPr txBox="1"/>
          <p:nvPr/>
        </p:nvSpPr>
        <p:spPr>
          <a:xfrm>
            <a:off x="3711192" y="37327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B953DD-0014-47D4-A7E9-F62D90A07619}"/>
              </a:ext>
            </a:extLst>
          </p:cNvPr>
          <p:cNvSpPr txBox="1"/>
          <p:nvPr/>
        </p:nvSpPr>
        <p:spPr>
          <a:xfrm>
            <a:off x="7127492" y="37327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CDC68A-D535-4454-A8F1-5F67A0AF12CB}"/>
              </a:ext>
            </a:extLst>
          </p:cNvPr>
          <p:cNvSpPr txBox="1"/>
          <p:nvPr/>
        </p:nvSpPr>
        <p:spPr>
          <a:xfrm>
            <a:off x="6060692" y="50408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D65B4B-25FF-4BA1-B84B-8378EC881798}"/>
              </a:ext>
            </a:extLst>
          </p:cNvPr>
          <p:cNvSpPr txBox="1"/>
          <p:nvPr/>
        </p:nvSpPr>
        <p:spPr>
          <a:xfrm>
            <a:off x="7190992" y="24500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BC4822-69DE-4865-83C1-E2352F1E13AE}"/>
              </a:ext>
            </a:extLst>
          </p:cNvPr>
          <p:cNvSpPr txBox="1"/>
          <p:nvPr/>
        </p:nvSpPr>
        <p:spPr>
          <a:xfrm>
            <a:off x="8435592" y="37327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1D6043-4482-45D6-BB1D-BC39F6986176}"/>
              </a:ext>
            </a:extLst>
          </p:cNvPr>
          <p:cNvSpPr txBox="1"/>
          <p:nvPr/>
        </p:nvSpPr>
        <p:spPr>
          <a:xfrm>
            <a:off x="5362192" y="38089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050C21-52E8-41A8-A6C1-3F49996A85E8}"/>
              </a:ext>
            </a:extLst>
          </p:cNvPr>
          <p:cNvSpPr txBox="1"/>
          <p:nvPr/>
        </p:nvSpPr>
        <p:spPr>
          <a:xfrm>
            <a:off x="7686292" y="5002768"/>
            <a:ext cx="54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ACA481-598A-488C-A469-AFC59FAB8073}"/>
              </a:ext>
            </a:extLst>
          </p:cNvPr>
          <p:cNvCxnSpPr/>
          <p:nvPr/>
        </p:nvCxnSpPr>
        <p:spPr>
          <a:xfrm flipV="1">
            <a:off x="10388600" y="1929855"/>
            <a:ext cx="0" cy="96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11DFA9-51E0-483D-A8F5-01376ABDF863}"/>
              </a:ext>
            </a:extLst>
          </p:cNvPr>
          <p:cNvCxnSpPr>
            <a:cxnSpLocks/>
          </p:cNvCxnSpPr>
          <p:nvPr/>
        </p:nvCxnSpPr>
        <p:spPr>
          <a:xfrm flipV="1">
            <a:off x="10388600" y="2896836"/>
            <a:ext cx="965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E7C926-FB09-42DB-B5CB-8F2B4D855613}"/>
              </a:ext>
            </a:extLst>
          </p:cNvPr>
          <p:cNvCxnSpPr>
            <a:cxnSpLocks/>
          </p:cNvCxnSpPr>
          <p:nvPr/>
        </p:nvCxnSpPr>
        <p:spPr>
          <a:xfrm flipH="1">
            <a:off x="9931400" y="2896837"/>
            <a:ext cx="457200" cy="595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DED523-4A07-488C-B46A-39FB717887D0}"/>
              </a:ext>
            </a:extLst>
          </p:cNvPr>
          <p:cNvCxnSpPr>
            <a:cxnSpLocks/>
          </p:cNvCxnSpPr>
          <p:nvPr/>
        </p:nvCxnSpPr>
        <p:spPr>
          <a:xfrm>
            <a:off x="10121900" y="3224815"/>
            <a:ext cx="647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38D12E-6AEF-4104-866D-416C340401BE}"/>
              </a:ext>
            </a:extLst>
          </p:cNvPr>
          <p:cNvCxnSpPr>
            <a:cxnSpLocks/>
          </p:cNvCxnSpPr>
          <p:nvPr/>
        </p:nvCxnSpPr>
        <p:spPr>
          <a:xfrm flipV="1">
            <a:off x="10766424" y="2896836"/>
            <a:ext cx="104776" cy="32797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372FC2-A906-43A0-83B4-2938F3C546EA}"/>
              </a:ext>
            </a:extLst>
          </p:cNvPr>
          <p:cNvCxnSpPr/>
          <p:nvPr/>
        </p:nvCxnSpPr>
        <p:spPr>
          <a:xfrm flipV="1">
            <a:off x="10766424" y="2540000"/>
            <a:ext cx="0" cy="65466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A02FD6-1578-4F5C-9E25-A4490DD61248}"/>
                  </a:ext>
                </a:extLst>
              </p:cNvPr>
              <p:cNvSpPr txBox="1"/>
              <p:nvPr/>
            </p:nvSpPr>
            <p:spPr>
              <a:xfrm>
                <a:off x="11428830" y="2682668"/>
                <a:ext cx="43731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A02FD6-1578-4F5C-9E25-A4490DD6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830" y="2682668"/>
                <a:ext cx="43731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F5179B-9F47-494E-A3E9-7F9D3733F385}"/>
                  </a:ext>
                </a:extLst>
              </p:cNvPr>
              <p:cNvSpPr txBox="1"/>
              <p:nvPr/>
            </p:nvSpPr>
            <p:spPr>
              <a:xfrm>
                <a:off x="9776240" y="3552794"/>
                <a:ext cx="43731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F5179B-9F47-494E-A3E9-7F9D3733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40" y="3552794"/>
                <a:ext cx="43731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BC8646D-3A2A-4062-8800-7DACD8845F94}"/>
              </a:ext>
            </a:extLst>
          </p:cNvPr>
          <p:cNvSpPr txBox="1"/>
          <p:nvPr/>
        </p:nvSpPr>
        <p:spPr>
          <a:xfrm>
            <a:off x="9826487" y="1929855"/>
            <a:ext cx="4373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797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2B41-CAB7-4343-883F-05FDBAA8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6E20-34CA-4D3D-A7D3-32303CD1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1088"/>
            <a:ext cx="9603275" cy="3450613"/>
          </a:xfrm>
        </p:spPr>
        <p:txBody>
          <a:bodyPr/>
          <a:lstStyle/>
          <a:p>
            <a:r>
              <a:rPr lang="en-IN" dirty="0"/>
              <a:t>Importing the basic libraries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8EE29-124C-411E-AA2C-F4BC84AE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4" y="3103504"/>
            <a:ext cx="4153060" cy="11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A59E-0574-46AD-B48E-F3C34FAB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 and splitting the X and 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19343-E593-45BC-82BB-0E11B3B0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27" y="2135008"/>
            <a:ext cx="7203094" cy="30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58A-2FBF-49A4-9FEB-2AC79095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decision tree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FBB24-4177-462E-A4E7-86B43B2D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68" y="2482756"/>
            <a:ext cx="8768381" cy="16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9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E5C5-1481-4B13-88F4-12E2EB52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and representing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5E8D1-F053-4272-B276-F78282E3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33" y="2050839"/>
            <a:ext cx="4832667" cy="32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BB2C-CBDC-43A3-A70B-0938F832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Precise representation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63AA9-060C-4D5A-805B-92CCDB45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17" y="2108242"/>
            <a:ext cx="4767197" cy="31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6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159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Gallery</vt:lpstr>
      <vt:lpstr>Decision tree</vt:lpstr>
      <vt:lpstr>Definition</vt:lpstr>
      <vt:lpstr>Decision tree intuition(1/2)</vt:lpstr>
      <vt:lpstr>Decision tree intuition(2/2)</vt:lpstr>
      <vt:lpstr>Steps involved</vt:lpstr>
      <vt:lpstr>Importing data and splitting the X and Y variables</vt:lpstr>
      <vt:lpstr>Fitting the decision tree model</vt:lpstr>
      <vt:lpstr>Predicting and representing data</vt:lpstr>
      <vt:lpstr>Precise representation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1</cp:lastModifiedBy>
  <cp:revision>41</cp:revision>
  <dcterms:created xsi:type="dcterms:W3CDTF">2020-04-26T12:41:50Z</dcterms:created>
  <dcterms:modified xsi:type="dcterms:W3CDTF">2020-05-07T05:01:16Z</dcterms:modified>
</cp:coreProperties>
</file>