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06D2B9-9F74-4FD7-A967-3A83DB6BFC4D}"/>
              </a:ext>
            </a:extLst>
          </p:cNvPr>
          <p:cNvSpPr txBox="1"/>
          <p:nvPr userDrawn="1"/>
        </p:nvSpPr>
        <p:spPr>
          <a:xfrm>
            <a:off x="75329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D011B-6B6E-4AB7-9D11-50386BE98599}"/>
              </a:ext>
            </a:extLst>
          </p:cNvPr>
          <p:cNvSpPr txBox="1"/>
          <p:nvPr userDrawn="1"/>
        </p:nvSpPr>
        <p:spPr>
          <a:xfrm>
            <a:off x="941126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IN" dirty="0"/>
              <a:t>Data pre-processing in ML</a:t>
            </a: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429D-A46B-4F81-9C1C-12EB0124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4996-147D-4D2E-893F-0CF0E2B7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423441" cy="3450613"/>
          </a:xfrm>
        </p:spPr>
        <p:txBody>
          <a:bodyPr>
            <a:normAutofit/>
          </a:bodyPr>
          <a:lstStyle/>
          <a:p>
            <a:r>
              <a:rPr lang="en-IN" dirty="0"/>
              <a:t>Data pre-processing is one of the most important steps when we create any ML model.</a:t>
            </a:r>
          </a:p>
          <a:p>
            <a:r>
              <a:rPr lang="en-IN" dirty="0"/>
              <a:t>There are different data pre-processing tools and we use them depending upon the data set we have.</a:t>
            </a:r>
          </a:p>
          <a:p>
            <a:r>
              <a:rPr lang="en-IN" dirty="0"/>
              <a:t>Our first implementation will be with all the tools.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63AAA-D1FD-4E6F-90C9-3C7B6A68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2337426"/>
            <a:ext cx="4981243" cy="31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1518-114E-416E-AAC0-08D24F53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B955-FC02-4BB9-A695-F0603DFD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3796282" cy="2988513"/>
          </a:xfrm>
        </p:spPr>
        <p:txBody>
          <a:bodyPr>
            <a:normAutofit/>
          </a:bodyPr>
          <a:lstStyle/>
          <a:p>
            <a:r>
              <a:rPr lang="en-IN" dirty="0"/>
              <a:t>These are the generic libraries which we are going to use in all the ML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782ED-3A1D-4AEB-AD57-52F317D9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74" y="3491884"/>
            <a:ext cx="11021963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B064-2162-4DD0-ADE3-06E44259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4F5E-E19D-47FF-8138-5162A3B4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133673" cy="372245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/>
              <a:t>The next step in data pre-processing is to import you data set.</a:t>
            </a:r>
          </a:p>
          <a:p>
            <a:pPr>
              <a:lnSpc>
                <a:spcPct val="110000"/>
              </a:lnSpc>
            </a:pPr>
            <a:r>
              <a:rPr lang="en-IN" dirty="0"/>
              <a:t>All the data set contains features and the dependent variable thus it is divided into the matrix of independent variable(features) and a vector of dependent variable.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B20E1-4792-44A4-93D3-67FB1793B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1" r="36570"/>
          <a:stretch/>
        </p:blipFill>
        <p:spPr>
          <a:xfrm>
            <a:off x="5543442" y="1853754"/>
            <a:ext cx="582325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BB2D-268A-4E06-B194-F37A05DB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Taking care of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A2F1-857C-411C-8ECF-B8CA3B80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266195" cy="34506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IN" sz="1500" dirty="0"/>
              <a:t>The missing data in your data set can produce unwanted results therefore it is very important to take care of the missing data.</a:t>
            </a:r>
          </a:p>
          <a:p>
            <a:pPr>
              <a:lnSpc>
                <a:spcPct val="110000"/>
              </a:lnSpc>
            </a:pPr>
            <a:r>
              <a:rPr lang="en-IN" sz="1500" dirty="0"/>
              <a:t>There are two ways to do it: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IN" sz="1300" dirty="0"/>
              <a:t>to ignore the missing data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IN" sz="1300" dirty="0"/>
              <a:t>To replace the missing the data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3AB70-6066-43AC-8B0B-B79B0A7ED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8629"/>
            <a:ext cx="4496427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4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4365-50DB-40CE-BBB3-16E3B9D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Encoding Categorial data(1/2)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5975-BFB6-4D9B-A512-FC4B83BE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570995" cy="38284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Most of the time in our data set we have categorial data which is to encoded and converted into numerical values.</a:t>
            </a:r>
          </a:p>
          <a:p>
            <a:r>
              <a:rPr lang="en-IN" dirty="0"/>
              <a:t>This will prevent the ML model from creating unnecessary co-relation between the features and the dependent variable.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EA9AA-3CCA-4B2F-AA55-89765E1E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782" y="2238209"/>
            <a:ext cx="4791367" cy="30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2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2271-E957-4DFD-B539-80EDF5AC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Encoding Categorial data(2/2)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6FC65-1E3C-4562-9EC8-38243E80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42867"/>
            <a:ext cx="5073574" cy="2983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E58B99-723F-4D1F-A4E5-D74D0521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2916659"/>
            <a:ext cx="2238687" cy="809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E1DC71-8CDA-410B-A15D-624438792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680" y="1998257"/>
            <a:ext cx="971686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3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2585-C1C2-410C-90AB-75B29A45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the data set into training set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E374-32E8-4F9D-9F87-EF26755B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24004" cy="39212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The data set from the previous steps is further divided into training set and test set.</a:t>
            </a:r>
          </a:p>
          <a:p>
            <a:pPr>
              <a:lnSpc>
                <a:spcPct val="110000"/>
              </a:lnSpc>
            </a:pPr>
            <a:r>
              <a:rPr lang="en-IN" dirty="0"/>
              <a:t>The training set is the set on which you will train your ML model.</a:t>
            </a:r>
          </a:p>
          <a:p>
            <a:pPr>
              <a:lnSpc>
                <a:spcPct val="110000"/>
              </a:lnSpc>
            </a:pPr>
            <a:r>
              <a:rPr lang="en-IN" dirty="0"/>
              <a:t>The test set is assumed as the future set on which you are going to test your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BB9A5-6CE7-4522-8C86-F97BDE25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766" y="1899226"/>
            <a:ext cx="4809088" cy="40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7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3BB1-B6A1-4453-921A-121F86CE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3537-D1F9-40E2-A06A-216B0722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252943" cy="3762216"/>
          </a:xfrm>
        </p:spPr>
        <p:txBody>
          <a:bodyPr>
            <a:normAutofit/>
          </a:bodyPr>
          <a:lstStyle/>
          <a:p>
            <a:r>
              <a:rPr lang="en-IN" dirty="0"/>
              <a:t>Feature scaling is the process of scaling of our variables/features to take the same scale, and we do this to prevent one feature dominating the other.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A4929-6706-4CE5-BB79-6EB95200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2" y="2174408"/>
            <a:ext cx="6644430" cy="26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17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310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Data pre-processing in ML</vt:lpstr>
      <vt:lpstr>Data pre-processing</vt:lpstr>
      <vt:lpstr>Importing libraries</vt:lpstr>
      <vt:lpstr>Importing data set</vt:lpstr>
      <vt:lpstr>Taking care of missing data</vt:lpstr>
      <vt:lpstr>Encoding Categorial data(1/2)</vt:lpstr>
      <vt:lpstr>Encoding Categorial data(2/2)</vt:lpstr>
      <vt:lpstr>Splitting the data set into training set and test set</vt:lpstr>
      <vt:lpstr>Feature scaling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and function in python</dc:title>
  <dc:creator>Inten98</dc:creator>
  <cp:lastModifiedBy>Inten98</cp:lastModifiedBy>
  <cp:revision>14</cp:revision>
  <dcterms:created xsi:type="dcterms:W3CDTF">2020-04-26T12:41:50Z</dcterms:created>
  <dcterms:modified xsi:type="dcterms:W3CDTF">2020-05-01T08:54:25Z</dcterms:modified>
</cp:coreProperties>
</file>