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7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1.1000000000000001</c:v>
                </c:pt>
                <c:pt idx="1">
                  <c:v>1.3</c:v>
                </c:pt>
                <c:pt idx="2">
                  <c:v>1.5</c:v>
                </c:pt>
                <c:pt idx="3">
                  <c:v>2</c:v>
                </c:pt>
                <c:pt idx="4">
                  <c:v>2.2000000000000002</c:v>
                </c:pt>
                <c:pt idx="5">
                  <c:v>2.9</c:v>
                </c:pt>
                <c:pt idx="6">
                  <c:v>3</c:v>
                </c:pt>
                <c:pt idx="7">
                  <c:v>3.2</c:v>
                </c:pt>
                <c:pt idx="8">
                  <c:v>3.2</c:v>
                </c:pt>
                <c:pt idx="9">
                  <c:v>3.7</c:v>
                </c:pt>
                <c:pt idx="10">
                  <c:v>3.9</c:v>
                </c:pt>
                <c:pt idx="11">
                  <c:v>4</c:v>
                </c:pt>
                <c:pt idx="12">
                  <c:v>4</c:v>
                </c:pt>
                <c:pt idx="13">
                  <c:v>4.0999999999999996</c:v>
                </c:pt>
                <c:pt idx="14">
                  <c:v>4.5</c:v>
                </c:pt>
                <c:pt idx="15">
                  <c:v>4.9000000000000004</c:v>
                </c:pt>
                <c:pt idx="16">
                  <c:v>5.0999999999999996</c:v>
                </c:pt>
                <c:pt idx="17">
                  <c:v>5.3</c:v>
                </c:pt>
                <c:pt idx="18">
                  <c:v>5.9</c:v>
                </c:pt>
                <c:pt idx="19">
                  <c:v>6</c:v>
                </c:pt>
                <c:pt idx="20">
                  <c:v>6.8</c:v>
                </c:pt>
                <c:pt idx="21">
                  <c:v>7.1</c:v>
                </c:pt>
                <c:pt idx="22">
                  <c:v>7.9</c:v>
                </c:pt>
                <c:pt idx="23">
                  <c:v>8.1999999999999993</c:v>
                </c:pt>
                <c:pt idx="24">
                  <c:v>8.6999999999999993</c:v>
                </c:pt>
                <c:pt idx="25">
                  <c:v>9</c:v>
                </c:pt>
                <c:pt idx="26">
                  <c:v>9.5</c:v>
                </c:pt>
                <c:pt idx="27">
                  <c:v>9.6</c:v>
                </c:pt>
                <c:pt idx="28">
                  <c:v>10.3</c:v>
                </c:pt>
                <c:pt idx="29">
                  <c:v>10.5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39343</c:v>
                </c:pt>
                <c:pt idx="1">
                  <c:v>46205</c:v>
                </c:pt>
                <c:pt idx="2">
                  <c:v>37731</c:v>
                </c:pt>
                <c:pt idx="3">
                  <c:v>43525</c:v>
                </c:pt>
                <c:pt idx="4">
                  <c:v>39891</c:v>
                </c:pt>
                <c:pt idx="5">
                  <c:v>56642</c:v>
                </c:pt>
                <c:pt idx="6">
                  <c:v>60150</c:v>
                </c:pt>
                <c:pt idx="7">
                  <c:v>54445</c:v>
                </c:pt>
                <c:pt idx="8">
                  <c:v>64445</c:v>
                </c:pt>
                <c:pt idx="9">
                  <c:v>57189</c:v>
                </c:pt>
                <c:pt idx="10">
                  <c:v>63218</c:v>
                </c:pt>
                <c:pt idx="11">
                  <c:v>55794</c:v>
                </c:pt>
                <c:pt idx="12">
                  <c:v>56957</c:v>
                </c:pt>
                <c:pt idx="13">
                  <c:v>57081</c:v>
                </c:pt>
                <c:pt idx="14">
                  <c:v>61111</c:v>
                </c:pt>
                <c:pt idx="15">
                  <c:v>67938</c:v>
                </c:pt>
                <c:pt idx="16">
                  <c:v>66029</c:v>
                </c:pt>
                <c:pt idx="17">
                  <c:v>83088</c:v>
                </c:pt>
                <c:pt idx="18">
                  <c:v>81363</c:v>
                </c:pt>
                <c:pt idx="19">
                  <c:v>93940</c:v>
                </c:pt>
                <c:pt idx="20">
                  <c:v>91738</c:v>
                </c:pt>
                <c:pt idx="21">
                  <c:v>98273</c:v>
                </c:pt>
                <c:pt idx="22">
                  <c:v>101302</c:v>
                </c:pt>
                <c:pt idx="23">
                  <c:v>113812</c:v>
                </c:pt>
                <c:pt idx="24">
                  <c:v>109431</c:v>
                </c:pt>
                <c:pt idx="25">
                  <c:v>105582</c:v>
                </c:pt>
                <c:pt idx="26">
                  <c:v>116969</c:v>
                </c:pt>
                <c:pt idx="27">
                  <c:v>112635</c:v>
                </c:pt>
                <c:pt idx="28">
                  <c:v>122391</c:v>
                </c:pt>
                <c:pt idx="29">
                  <c:v>121872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17-41FE-BA76-1B38F196D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7891696"/>
        <c:axId val="1424888800"/>
      </c:scatterChart>
      <c:valAx>
        <c:axId val="150789169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Experience</a:t>
                </a:r>
              </a:p>
            </c:rich>
          </c:tx>
          <c:layout>
            <c:manualLayout>
              <c:xMode val="edge"/>
              <c:yMode val="edge"/>
              <c:x val="0.46420312499999999"/>
              <c:y val="0.8325975742742634"/>
            </c:manualLayout>
          </c:layout>
          <c:overlay val="0"/>
          <c:spPr>
            <a:noFill/>
            <a:ln>
              <a:solidFill>
                <a:schemeClr val="tx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424888800"/>
        <c:crosses val="autoZero"/>
        <c:crossBetween val="midCat"/>
      </c:valAx>
      <c:valAx>
        <c:axId val="14248888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Salary</a:t>
                </a:r>
              </a:p>
            </c:rich>
          </c:tx>
          <c:layout>
            <c:manualLayout>
              <c:xMode val="edge"/>
              <c:yMode val="edge"/>
              <c:x val="1.40625E-2"/>
              <c:y val="0.26876554695093835"/>
            </c:manualLayout>
          </c:layout>
          <c:overlay val="0"/>
          <c:spPr>
            <a:noFill/>
            <a:ln>
              <a:solidFill>
                <a:schemeClr val="tx1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078916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IN" dirty="0"/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9636-2DEB-4740-B4E2-972D8960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7DAC1-DC6B-49D1-A937-4AE85B2C1031}"/>
              </a:ext>
            </a:extLst>
          </p:cNvPr>
          <p:cNvSpPr txBox="1"/>
          <p:nvPr/>
        </p:nvSpPr>
        <p:spPr>
          <a:xfrm>
            <a:off x="1934179" y="2628900"/>
            <a:ext cx="1240821" cy="92333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Simple</a:t>
            </a:r>
          </a:p>
          <a:p>
            <a:r>
              <a:rPr lang="en-IN" dirty="0"/>
              <a:t>Linear</a:t>
            </a:r>
          </a:p>
          <a:p>
            <a:r>
              <a:rPr lang="en-IN" dirty="0"/>
              <a:t>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A5B12-F4AD-472C-8AB9-7D659E044E4F}"/>
              </a:ext>
            </a:extLst>
          </p:cNvPr>
          <p:cNvSpPr txBox="1"/>
          <p:nvPr/>
        </p:nvSpPr>
        <p:spPr>
          <a:xfrm>
            <a:off x="5799964" y="2612563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 = a * x +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9AE45-0B86-4A50-BEFE-CFE06A721E51}"/>
              </a:ext>
            </a:extLst>
          </p:cNvPr>
          <p:cNvSpPr txBox="1"/>
          <p:nvPr/>
        </p:nvSpPr>
        <p:spPr>
          <a:xfrm>
            <a:off x="4613814" y="3608061"/>
            <a:ext cx="181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Dependent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80F77-F3FA-4AA7-AB5F-0AE3656810AA}"/>
              </a:ext>
            </a:extLst>
          </p:cNvPr>
          <p:cNvSpPr txBox="1"/>
          <p:nvPr/>
        </p:nvSpPr>
        <p:spPr>
          <a:xfrm>
            <a:off x="6429914" y="3417538"/>
            <a:ext cx="181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Independent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1BB38-BAFF-4A2C-AD75-380764A4A1B0}"/>
              </a:ext>
            </a:extLst>
          </p:cNvPr>
          <p:cNvSpPr txBox="1"/>
          <p:nvPr/>
        </p:nvSpPr>
        <p:spPr>
          <a:xfrm>
            <a:off x="5187950" y="1835215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Co-efficient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964AA29-D4EA-41B7-94AE-58A33CDC3262}"/>
              </a:ext>
            </a:extLst>
          </p:cNvPr>
          <p:cNvSpPr/>
          <p:nvPr/>
        </p:nvSpPr>
        <p:spPr>
          <a:xfrm rot="994067">
            <a:off x="5691164" y="3061840"/>
            <a:ext cx="144000" cy="43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172AC28-F426-4613-98B2-64205C955372}"/>
              </a:ext>
            </a:extLst>
          </p:cNvPr>
          <p:cNvSpPr/>
          <p:nvPr/>
        </p:nvSpPr>
        <p:spPr>
          <a:xfrm rot="20135585">
            <a:off x="6732562" y="2997156"/>
            <a:ext cx="144000" cy="43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284819C-80FF-4AE7-9FB5-966279A7DC86}"/>
              </a:ext>
            </a:extLst>
          </p:cNvPr>
          <p:cNvSpPr/>
          <p:nvPr/>
        </p:nvSpPr>
        <p:spPr>
          <a:xfrm rot="10126574">
            <a:off x="6136666" y="2200377"/>
            <a:ext cx="144000" cy="43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87FBF3CF-3E6B-4FE7-849A-53B25B1F0E78}"/>
              </a:ext>
            </a:extLst>
          </p:cNvPr>
          <p:cNvSpPr/>
          <p:nvPr/>
        </p:nvSpPr>
        <p:spPr>
          <a:xfrm rot="16200000">
            <a:off x="7511971" y="2616644"/>
            <a:ext cx="144000" cy="43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A8A752-5A0D-46F4-8FE0-4F8B8AE5498A}"/>
              </a:ext>
            </a:extLst>
          </p:cNvPr>
          <p:cNvSpPr txBox="1"/>
          <p:nvPr/>
        </p:nvSpPr>
        <p:spPr>
          <a:xfrm>
            <a:off x="7979974" y="2654841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33303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82A5092-A00B-4211-8DB0-E590D866D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2424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4CB960-FD36-424A-B1F8-0CFF90E6ED9B}"/>
              </a:ext>
            </a:extLst>
          </p:cNvPr>
          <p:cNvCxnSpPr/>
          <p:nvPr/>
        </p:nvCxnSpPr>
        <p:spPr>
          <a:xfrm flipV="1">
            <a:off x="2451652" y="569843"/>
            <a:ext cx="0" cy="47707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806785-8544-43F4-A9A0-313BD6EB1701}"/>
              </a:ext>
            </a:extLst>
          </p:cNvPr>
          <p:cNvCxnSpPr>
            <a:cxnSpLocks/>
          </p:cNvCxnSpPr>
          <p:nvPr/>
        </p:nvCxnSpPr>
        <p:spPr>
          <a:xfrm>
            <a:off x="2054087" y="5128592"/>
            <a:ext cx="780553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CE41F-3640-4687-AC62-6BDC64E75EA5}"/>
              </a:ext>
            </a:extLst>
          </p:cNvPr>
          <p:cNvCxnSpPr>
            <a:cxnSpLocks/>
          </p:cNvCxnSpPr>
          <p:nvPr/>
        </p:nvCxnSpPr>
        <p:spPr>
          <a:xfrm>
            <a:off x="3670852" y="4240696"/>
            <a:ext cx="0" cy="887896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2FC117-B01E-4C15-972D-DB4E1829D3C5}"/>
              </a:ext>
            </a:extLst>
          </p:cNvPr>
          <p:cNvCxnSpPr>
            <a:cxnSpLocks/>
          </p:cNvCxnSpPr>
          <p:nvPr/>
        </p:nvCxnSpPr>
        <p:spPr>
          <a:xfrm flipH="1">
            <a:off x="2451652" y="4220820"/>
            <a:ext cx="1199321" cy="19876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0907FC-D4A1-4133-B824-20C475389461}"/>
              </a:ext>
            </a:extLst>
          </p:cNvPr>
          <p:cNvSpPr/>
          <p:nvPr/>
        </p:nvSpPr>
        <p:spPr>
          <a:xfrm>
            <a:off x="2289319" y="4118852"/>
            <a:ext cx="304788" cy="2981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AEF51-9E55-4305-9D46-325303B068A2}"/>
              </a:ext>
            </a:extLst>
          </p:cNvPr>
          <p:cNvSpPr txBox="1"/>
          <p:nvPr/>
        </p:nvSpPr>
        <p:spPr>
          <a:xfrm>
            <a:off x="1696279" y="4118852"/>
            <a:ext cx="54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CE66FC-A077-4D0D-A8D0-A519CD202B34}"/>
              </a:ext>
            </a:extLst>
          </p:cNvPr>
          <p:cNvCxnSpPr/>
          <p:nvPr/>
        </p:nvCxnSpPr>
        <p:spPr>
          <a:xfrm>
            <a:off x="4465983" y="5128592"/>
            <a:ext cx="622852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9F39E3-62FF-4AFE-B7CB-82CF1C7777EC}"/>
              </a:ext>
            </a:extLst>
          </p:cNvPr>
          <p:cNvCxnSpPr/>
          <p:nvPr/>
        </p:nvCxnSpPr>
        <p:spPr>
          <a:xfrm flipV="1">
            <a:off x="2451652" y="3429000"/>
            <a:ext cx="0" cy="37437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00D9E7-4AA5-45D2-A523-D3B7379FB715}"/>
              </a:ext>
            </a:extLst>
          </p:cNvPr>
          <p:cNvSpPr txBox="1"/>
          <p:nvPr/>
        </p:nvSpPr>
        <p:spPr>
          <a:xfrm>
            <a:off x="4443900" y="5224374"/>
            <a:ext cx="62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</a:t>
            </a:r>
            <a:r>
              <a:rPr lang="en-IN" dirty="0" err="1"/>
              <a:t>yr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0F8270-6FF9-424D-90A8-1EF8CFFC0EA3}"/>
              </a:ext>
            </a:extLst>
          </p:cNvPr>
          <p:cNvSpPr txBox="1"/>
          <p:nvPr/>
        </p:nvSpPr>
        <p:spPr>
          <a:xfrm>
            <a:off x="1680817" y="3468462"/>
            <a:ext cx="62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859E1D-D231-46AB-AC85-640D4FE11ACE}"/>
              </a:ext>
            </a:extLst>
          </p:cNvPr>
          <p:cNvCxnSpPr/>
          <p:nvPr/>
        </p:nvCxnSpPr>
        <p:spPr>
          <a:xfrm flipV="1">
            <a:off x="3233529" y="1457741"/>
            <a:ext cx="5486400" cy="3008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467ECF-30B4-449F-AD49-4B7E604BD07A}"/>
              </a:ext>
            </a:extLst>
          </p:cNvPr>
          <p:cNvCxnSpPr>
            <a:cxnSpLocks/>
          </p:cNvCxnSpPr>
          <p:nvPr/>
        </p:nvCxnSpPr>
        <p:spPr>
          <a:xfrm flipV="1">
            <a:off x="4443900" y="3812394"/>
            <a:ext cx="0" cy="133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983CE6-01A3-4561-B97A-517B36DEFD6E}"/>
              </a:ext>
            </a:extLst>
          </p:cNvPr>
          <p:cNvCxnSpPr>
            <a:cxnSpLocks/>
          </p:cNvCxnSpPr>
          <p:nvPr/>
        </p:nvCxnSpPr>
        <p:spPr>
          <a:xfrm flipV="1">
            <a:off x="5088835" y="3440903"/>
            <a:ext cx="0" cy="169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AECA0-ADBC-4A2A-B33F-52AB2FC64C11}"/>
              </a:ext>
            </a:extLst>
          </p:cNvPr>
          <p:cNvCxnSpPr>
            <a:cxnSpLocks/>
          </p:cNvCxnSpPr>
          <p:nvPr/>
        </p:nvCxnSpPr>
        <p:spPr>
          <a:xfrm>
            <a:off x="2459266" y="3441809"/>
            <a:ext cx="26280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557ADD-B7A9-4F1A-A5E6-D0249303B6B0}"/>
              </a:ext>
            </a:extLst>
          </p:cNvPr>
          <p:cNvCxnSpPr>
            <a:cxnSpLocks/>
          </p:cNvCxnSpPr>
          <p:nvPr/>
        </p:nvCxnSpPr>
        <p:spPr>
          <a:xfrm>
            <a:off x="2446566" y="3822809"/>
            <a:ext cx="19800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0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B896-0CFF-4922-8F75-B4F83636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Importing the </a:t>
            </a:r>
            <a:r>
              <a:rPr lang="en-IN" dirty="0"/>
              <a:t>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D04FD-BEDE-40CB-A2E1-BC8002F6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19" y="2087515"/>
            <a:ext cx="6409401" cy="17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7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9B14-31F4-4694-A51A-2D69ED26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the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A84AD-2C86-4B7E-9567-733F7449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76" y="2257261"/>
            <a:ext cx="243874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4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004C-1883-430C-B650-BBE7D0B9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Separating independent and dependent variable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3AC36-49E4-4049-B0A6-09EC32F2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27" y="2235056"/>
            <a:ext cx="5885669" cy="25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1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369D-FAB0-4F6E-9F6D-FFB72BF5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Splitting the previous data into train and test data and creating linear 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626BA-5E45-40DC-849F-6F8E17DF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12" y="2114318"/>
            <a:ext cx="538237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3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376E-2D1B-4CA2-81E6-55A31C9E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the train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47D90-F6F0-4149-8297-6B53AF1A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23" y="2166761"/>
            <a:ext cx="4657760" cy="2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1754-C18A-4006-A88C-52231CFD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the 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599BD-8AC6-4432-A880-1DE26FED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50" y="2166761"/>
            <a:ext cx="4380236" cy="29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36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64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Simple Linear regression</vt:lpstr>
      <vt:lpstr>Simple linear regression</vt:lpstr>
      <vt:lpstr>PowerPoint Presentation</vt:lpstr>
      <vt:lpstr>Importing the libraries</vt:lpstr>
      <vt:lpstr>Importing the data set</vt:lpstr>
      <vt:lpstr>Separating independent and dependent variable</vt:lpstr>
      <vt:lpstr>Splitting the previous data into train and test data and creating linear regression model</vt:lpstr>
      <vt:lpstr>Plotting the train data</vt:lpstr>
      <vt:lpstr>Plotting the test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Inten98</cp:lastModifiedBy>
  <cp:revision>17</cp:revision>
  <dcterms:created xsi:type="dcterms:W3CDTF">2020-04-26T12:41:50Z</dcterms:created>
  <dcterms:modified xsi:type="dcterms:W3CDTF">2020-05-03T17:10:35Z</dcterms:modified>
</cp:coreProperties>
</file>