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0"/>
  </p:notesMasterIdLst>
  <p:sldIdLst>
    <p:sldId id="256" r:id="rId2"/>
    <p:sldId id="258" r:id="rId3"/>
    <p:sldId id="259" r:id="rId4"/>
    <p:sldId id="257"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rini\AppData\Local\Temp\c12d7ac0-dc85-4372-a36e-3e549c362e86_Sprint%207.zip.e86\Sprint%207\ANJALI%20DS1_C1_S6_Car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ini\AppData\Local\Temp\c12d7ac0-dc85-4372-a36e-3e549c362e86_Sprint%207.zip.e86\Sprint%207\ANJALI%20DS1_C1_S6_Car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rini\AppData\Local\Temp\c12d7ac0-dc85-4372-a36e-3e549c362e86_Sprint%207.zip.e86\Sprint%207\ANJALI%20DS1_C1_S6_Car_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[ANJALI DS1_C1_S6_Car_Data.xlsx]TASK1!PivotTable1</c:name>
    <c:fmtId val="12"/>
  </c:pivotSource>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IN"/>
              <a:t>RANGE OF CAR VARIENTS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TASK1!$B$1</c:f>
              <c:strCache>
                <c:ptCount val="1"/>
                <c:pt idx="0">
                  <c:v>Total</c:v>
                </c:pt>
              </c:strCache>
            </c:strRef>
          </c:tx>
          <c:spPr>
            <a:solidFill>
              <a:schemeClr val="accent1"/>
            </a:solidFill>
            <a:ln>
              <a:solidFill>
                <a:schemeClr val="tx1"/>
              </a:solidFill>
            </a:ln>
            <a:effectLst/>
          </c:spPr>
          <c:invertIfNegative val="0"/>
          <c:cat>
            <c:strRef>
              <c:f>TASK1!$A$2:$A$4</c:f>
              <c:strCache>
                <c:ptCount val="2"/>
                <c:pt idx="0">
                  <c:v>Suzuki</c:v>
                </c:pt>
                <c:pt idx="1">
                  <c:v>Mahindra</c:v>
                </c:pt>
              </c:strCache>
            </c:strRef>
          </c:cat>
          <c:val>
            <c:numRef>
              <c:f>TASK1!$B$2:$B$4</c:f>
              <c:numCache>
                <c:formatCode>General</c:formatCode>
                <c:ptCount val="2"/>
                <c:pt idx="0">
                  <c:v>17</c:v>
                </c:pt>
                <c:pt idx="1">
                  <c:v>8</c:v>
                </c:pt>
              </c:numCache>
            </c:numRef>
          </c:val>
          <c:extLst>
            <c:ext xmlns:c16="http://schemas.microsoft.com/office/drawing/2014/chart" uri="{C3380CC4-5D6E-409C-BE32-E72D297353CC}">
              <c16:uniqueId val="{00000000-5654-45DC-B8B6-F7785C886C80}"/>
            </c:ext>
          </c:extLst>
        </c:ser>
        <c:dLbls>
          <c:showLegendKey val="0"/>
          <c:showVal val="0"/>
          <c:showCatName val="0"/>
          <c:showSerName val="0"/>
          <c:showPercent val="0"/>
          <c:showBubbleSize val="0"/>
        </c:dLbls>
        <c:gapWidth val="0"/>
        <c:overlap val="-27"/>
        <c:axId val="2109137599"/>
        <c:axId val="2109140479"/>
      </c:barChart>
      <c:catAx>
        <c:axId val="21091375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IN"/>
                  <a:t>MAKING OF VARIENTS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109140479"/>
        <c:crosses val="autoZero"/>
        <c:auto val="1"/>
        <c:lblAlgn val="ctr"/>
        <c:lblOffset val="100"/>
        <c:noMultiLvlLbl val="0"/>
      </c:catAx>
      <c:valAx>
        <c:axId val="21091404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IN"/>
                  <a:t>NO.OF VARIENTS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1091375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12618827271991237"/>
          <c:y val="0.1902314814814815"/>
          <c:w val="0.83895294398276443"/>
          <c:h val="0.62271617089530473"/>
        </c:manualLayout>
      </c:layout>
      <c:scatterChart>
        <c:scatterStyle val="lineMarker"/>
        <c:varyColors val="0"/>
        <c:ser>
          <c:idx val="0"/>
          <c:order val="0"/>
          <c:tx>
            <c:strRef>
              <c:f>TASK3!$Q$1</c:f>
              <c:strCache>
                <c:ptCount val="1"/>
                <c:pt idx="0">
                  <c:v>Fuel_Tank_Capacity_litre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TASK3!$P$2:$P$788</c:f>
              <c:numCache>
                <c:formatCode>General</c:formatCode>
                <c:ptCount val="787"/>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1995</c:v>
                </c:pt>
                <c:pt idx="208">
                  <c:v>2993</c:v>
                </c:pt>
                <c:pt idx="209">
                  <c:v>2993</c:v>
                </c:pt>
                <c:pt idx="210">
                  <c:v>2998</c:v>
                </c:pt>
                <c:pt idx="211">
                  <c:v>4951</c:v>
                </c:pt>
                <c:pt idx="212">
                  <c:v>2979</c:v>
                </c:pt>
                <c:pt idx="213">
                  <c:v>2982</c:v>
                </c:pt>
                <c:pt idx="214">
                  <c:v>2993</c:v>
                </c:pt>
                <c:pt idx="215">
                  <c:v>2993</c:v>
                </c:pt>
                <c:pt idx="216">
                  <c:v>2993</c:v>
                </c:pt>
                <c:pt idx="217">
                  <c:v>2998</c:v>
                </c:pt>
                <c:pt idx="218">
                  <c:v>2998</c:v>
                </c:pt>
                <c:pt idx="219">
                  <c:v>6592</c:v>
                </c:pt>
                <c:pt idx="220">
                  <c:v>796</c:v>
                </c:pt>
                <c:pt idx="221">
                  <c:v>796</c:v>
                </c:pt>
                <c:pt idx="222">
                  <c:v>796</c:v>
                </c:pt>
                <c:pt idx="223">
                  <c:v>796</c:v>
                </c:pt>
                <c:pt idx="224">
                  <c:v>796</c:v>
                </c:pt>
                <c:pt idx="225">
                  <c:v>796</c:v>
                </c:pt>
                <c:pt idx="226">
                  <c:v>796</c:v>
                </c:pt>
                <c:pt idx="227">
                  <c:v>796</c:v>
                </c:pt>
                <c:pt idx="228">
                  <c:v>998</c:v>
                </c:pt>
                <c:pt idx="229">
                  <c:v>998</c:v>
                </c:pt>
                <c:pt idx="230">
                  <c:v>998</c:v>
                </c:pt>
                <c:pt idx="231">
                  <c:v>998</c:v>
                </c:pt>
                <c:pt idx="232">
                  <c:v>998</c:v>
                </c:pt>
                <c:pt idx="233">
                  <c:v>998</c:v>
                </c:pt>
                <c:pt idx="234">
                  <c:v>998</c:v>
                </c:pt>
                <c:pt idx="235">
                  <c:v>998</c:v>
                </c:pt>
                <c:pt idx="236">
                  <c:v>998</c:v>
                </c:pt>
                <c:pt idx="237">
                  <c:v>998</c:v>
                </c:pt>
                <c:pt idx="238">
                  <c:v>998</c:v>
                </c:pt>
                <c:pt idx="239">
                  <c:v>998</c:v>
                </c:pt>
                <c:pt idx="240">
                  <c:v>998</c:v>
                </c:pt>
                <c:pt idx="241">
                  <c:v>998</c:v>
                </c:pt>
                <c:pt idx="242">
                  <c:v>998</c:v>
                </c:pt>
                <c:pt idx="243">
                  <c:v>998</c:v>
                </c:pt>
                <c:pt idx="244">
                  <c:v>998</c:v>
                </c:pt>
                <c:pt idx="245">
                  <c:v>998</c:v>
                </c:pt>
                <c:pt idx="246">
                  <c:v>998</c:v>
                </c:pt>
                <c:pt idx="247">
                  <c:v>998</c:v>
                </c:pt>
                <c:pt idx="248">
                  <c:v>998</c:v>
                </c:pt>
                <c:pt idx="249">
                  <c:v>1120</c:v>
                </c:pt>
                <c:pt idx="250">
                  <c:v>1120</c:v>
                </c:pt>
                <c:pt idx="251">
                  <c:v>1197</c:v>
                </c:pt>
                <c:pt idx="252">
                  <c:v>1197</c:v>
                </c:pt>
                <c:pt idx="253">
                  <c:v>1197</c:v>
                </c:pt>
                <c:pt idx="254">
                  <c:v>1197</c:v>
                </c:pt>
                <c:pt idx="255">
                  <c:v>1198</c:v>
                </c:pt>
                <c:pt idx="256">
                  <c:v>1198</c:v>
                </c:pt>
                <c:pt idx="257">
                  <c:v>1198</c:v>
                </c:pt>
                <c:pt idx="258">
                  <c:v>1198</c:v>
                </c:pt>
                <c:pt idx="259">
                  <c:v>1198</c:v>
                </c:pt>
                <c:pt idx="260">
                  <c:v>1198</c:v>
                </c:pt>
                <c:pt idx="261">
                  <c:v>1198</c:v>
                </c:pt>
                <c:pt idx="262">
                  <c:v>1198</c:v>
                </c:pt>
                <c:pt idx="263">
                  <c:v>1198</c:v>
                </c:pt>
                <c:pt idx="264">
                  <c:v>1198</c:v>
                </c:pt>
                <c:pt idx="265">
                  <c:v>1198</c:v>
                </c:pt>
                <c:pt idx="266">
                  <c:v>1198</c:v>
                </c:pt>
                <c:pt idx="267">
                  <c:v>1198</c:v>
                </c:pt>
                <c:pt idx="268">
                  <c:v>1198</c:v>
                </c:pt>
                <c:pt idx="269">
                  <c:v>1198</c:v>
                </c:pt>
                <c:pt idx="270">
                  <c:v>1198</c:v>
                </c:pt>
                <c:pt idx="271">
                  <c:v>1198</c:v>
                </c:pt>
                <c:pt idx="272">
                  <c:v>1198</c:v>
                </c:pt>
                <c:pt idx="273">
                  <c:v>1198</c:v>
                </c:pt>
                <c:pt idx="274">
                  <c:v>1198</c:v>
                </c:pt>
                <c:pt idx="275">
                  <c:v>1198</c:v>
                </c:pt>
                <c:pt idx="276">
                  <c:v>1198</c:v>
                </c:pt>
                <c:pt idx="277">
                  <c:v>1197</c:v>
                </c:pt>
                <c:pt idx="278">
                  <c:v>1197</c:v>
                </c:pt>
                <c:pt idx="279">
                  <c:v>1197</c:v>
                </c:pt>
                <c:pt idx="280">
                  <c:v>1197</c:v>
                </c:pt>
                <c:pt idx="281">
                  <c:v>1197</c:v>
                </c:pt>
                <c:pt idx="282">
                  <c:v>1197</c:v>
                </c:pt>
                <c:pt idx="283">
                  <c:v>1248</c:v>
                </c:pt>
                <c:pt idx="284">
                  <c:v>1248</c:v>
                </c:pt>
                <c:pt idx="285">
                  <c:v>1248</c:v>
                </c:pt>
                <c:pt idx="286">
                  <c:v>1248</c:v>
                </c:pt>
                <c:pt idx="287">
                  <c:v>1248</c:v>
                </c:pt>
                <c:pt idx="288">
                  <c:v>1248</c:v>
                </c:pt>
                <c:pt idx="289">
                  <c:v>1197</c:v>
                </c:pt>
                <c:pt idx="290">
                  <c:v>1248</c:v>
                </c:pt>
                <c:pt idx="291">
                  <c:v>1199</c:v>
                </c:pt>
                <c:pt idx="292">
                  <c:v>1199</c:v>
                </c:pt>
                <c:pt idx="293">
                  <c:v>1199</c:v>
                </c:pt>
                <c:pt idx="294">
                  <c:v>1199</c:v>
                </c:pt>
                <c:pt idx="295">
                  <c:v>1199</c:v>
                </c:pt>
                <c:pt idx="296">
                  <c:v>1497</c:v>
                </c:pt>
                <c:pt idx="297">
                  <c:v>1497</c:v>
                </c:pt>
                <c:pt idx="298">
                  <c:v>1497</c:v>
                </c:pt>
                <c:pt idx="299">
                  <c:v>1497</c:v>
                </c:pt>
                <c:pt idx="300">
                  <c:v>1497</c:v>
                </c:pt>
                <c:pt idx="301">
                  <c:v>1199</c:v>
                </c:pt>
                <c:pt idx="302">
                  <c:v>1199</c:v>
                </c:pt>
                <c:pt idx="303">
                  <c:v>1199</c:v>
                </c:pt>
                <c:pt idx="304">
                  <c:v>1199</c:v>
                </c:pt>
                <c:pt idx="305">
                  <c:v>1199</c:v>
                </c:pt>
                <c:pt idx="306">
                  <c:v>1199</c:v>
                </c:pt>
                <c:pt idx="307">
                  <c:v>1193</c:v>
                </c:pt>
                <c:pt idx="308">
                  <c:v>1248</c:v>
                </c:pt>
                <c:pt idx="309">
                  <c:v>1193</c:v>
                </c:pt>
                <c:pt idx="310">
                  <c:v>1193</c:v>
                </c:pt>
                <c:pt idx="311">
                  <c:v>1193</c:v>
                </c:pt>
                <c:pt idx="312">
                  <c:v>1248</c:v>
                </c:pt>
                <c:pt idx="313">
                  <c:v>1248</c:v>
                </c:pt>
                <c:pt idx="314">
                  <c:v>1248</c:v>
                </c:pt>
                <c:pt idx="315">
                  <c:v>1248</c:v>
                </c:pt>
                <c:pt idx="316">
                  <c:v>1248</c:v>
                </c:pt>
                <c:pt idx="317">
                  <c:v>1248</c:v>
                </c:pt>
                <c:pt idx="318">
                  <c:v>1298</c:v>
                </c:pt>
                <c:pt idx="319">
                  <c:v>1298</c:v>
                </c:pt>
                <c:pt idx="320">
                  <c:v>1197</c:v>
                </c:pt>
                <c:pt idx="321">
                  <c:v>998</c:v>
                </c:pt>
                <c:pt idx="322">
                  <c:v>1397</c:v>
                </c:pt>
                <c:pt idx="323">
                  <c:v>998</c:v>
                </c:pt>
                <c:pt idx="324">
                  <c:v>998</c:v>
                </c:pt>
                <c:pt idx="325">
                  <c:v>998</c:v>
                </c:pt>
                <c:pt idx="326">
                  <c:v>998</c:v>
                </c:pt>
                <c:pt idx="327">
                  <c:v>998</c:v>
                </c:pt>
                <c:pt idx="328">
                  <c:v>1197</c:v>
                </c:pt>
                <c:pt idx="329">
                  <c:v>1397</c:v>
                </c:pt>
                <c:pt idx="330">
                  <c:v>1397</c:v>
                </c:pt>
                <c:pt idx="331">
                  <c:v>1397</c:v>
                </c:pt>
                <c:pt idx="332">
                  <c:v>1397</c:v>
                </c:pt>
                <c:pt idx="333">
                  <c:v>1198</c:v>
                </c:pt>
                <c:pt idx="334">
                  <c:v>1198</c:v>
                </c:pt>
                <c:pt idx="335">
                  <c:v>1198</c:v>
                </c:pt>
                <c:pt idx="336">
                  <c:v>1198</c:v>
                </c:pt>
                <c:pt idx="337">
                  <c:v>1198</c:v>
                </c:pt>
                <c:pt idx="338">
                  <c:v>1198</c:v>
                </c:pt>
                <c:pt idx="339">
                  <c:v>1198</c:v>
                </c:pt>
                <c:pt idx="340">
                  <c:v>1198</c:v>
                </c:pt>
                <c:pt idx="341">
                  <c:v>1198</c:v>
                </c:pt>
                <c:pt idx="342">
                  <c:v>1198</c:v>
                </c:pt>
                <c:pt idx="343">
                  <c:v>1198</c:v>
                </c:pt>
                <c:pt idx="344">
                  <c:v>1198</c:v>
                </c:pt>
                <c:pt idx="345">
                  <c:v>1497</c:v>
                </c:pt>
                <c:pt idx="346">
                  <c:v>1497</c:v>
                </c:pt>
                <c:pt idx="347">
                  <c:v>1497</c:v>
                </c:pt>
                <c:pt idx="348">
                  <c:v>1497</c:v>
                </c:pt>
                <c:pt idx="349">
                  <c:v>1497</c:v>
                </c:pt>
                <c:pt idx="350">
                  <c:v>1497</c:v>
                </c:pt>
                <c:pt idx="351">
                  <c:v>1497</c:v>
                </c:pt>
                <c:pt idx="352">
                  <c:v>1497</c:v>
                </c:pt>
                <c:pt idx="353">
                  <c:v>1497</c:v>
                </c:pt>
                <c:pt idx="354">
                  <c:v>1497</c:v>
                </c:pt>
                <c:pt idx="355">
                  <c:v>1497</c:v>
                </c:pt>
                <c:pt idx="356">
                  <c:v>1497</c:v>
                </c:pt>
                <c:pt idx="357">
                  <c:v>1493</c:v>
                </c:pt>
                <c:pt idx="358">
                  <c:v>1493</c:v>
                </c:pt>
                <c:pt idx="359">
                  <c:v>1493</c:v>
                </c:pt>
                <c:pt idx="360">
                  <c:v>1493</c:v>
                </c:pt>
                <c:pt idx="361">
                  <c:v>2523</c:v>
                </c:pt>
                <c:pt idx="362">
                  <c:v>2523</c:v>
                </c:pt>
                <c:pt idx="363">
                  <c:v>1248</c:v>
                </c:pt>
                <c:pt idx="364">
                  <c:v>1248</c:v>
                </c:pt>
                <c:pt idx="365">
                  <c:v>1248</c:v>
                </c:pt>
                <c:pt idx="366">
                  <c:v>1248</c:v>
                </c:pt>
                <c:pt idx="367">
                  <c:v>1248</c:v>
                </c:pt>
                <c:pt idx="368">
                  <c:v>1248</c:v>
                </c:pt>
                <c:pt idx="369">
                  <c:v>1248</c:v>
                </c:pt>
                <c:pt idx="370">
                  <c:v>1248</c:v>
                </c:pt>
                <c:pt idx="371">
                  <c:v>1248</c:v>
                </c:pt>
                <c:pt idx="372">
                  <c:v>1197</c:v>
                </c:pt>
                <c:pt idx="373">
                  <c:v>1197</c:v>
                </c:pt>
                <c:pt idx="374">
                  <c:v>1197</c:v>
                </c:pt>
                <c:pt idx="375">
                  <c:v>1396</c:v>
                </c:pt>
                <c:pt idx="376">
                  <c:v>1497</c:v>
                </c:pt>
                <c:pt idx="377">
                  <c:v>1497</c:v>
                </c:pt>
                <c:pt idx="378">
                  <c:v>1497</c:v>
                </c:pt>
                <c:pt idx="379">
                  <c:v>1497</c:v>
                </c:pt>
                <c:pt idx="380">
                  <c:v>1498</c:v>
                </c:pt>
                <c:pt idx="381">
                  <c:v>1498</c:v>
                </c:pt>
                <c:pt idx="382">
                  <c:v>1498</c:v>
                </c:pt>
                <c:pt idx="383">
                  <c:v>1498</c:v>
                </c:pt>
                <c:pt idx="384">
                  <c:v>1497</c:v>
                </c:pt>
                <c:pt idx="385">
                  <c:v>1498</c:v>
                </c:pt>
                <c:pt idx="386">
                  <c:v>1497</c:v>
                </c:pt>
                <c:pt idx="387">
                  <c:v>1498</c:v>
                </c:pt>
                <c:pt idx="388">
                  <c:v>1498</c:v>
                </c:pt>
                <c:pt idx="389">
                  <c:v>1498</c:v>
                </c:pt>
                <c:pt idx="390">
                  <c:v>1498</c:v>
                </c:pt>
                <c:pt idx="391">
                  <c:v>1461</c:v>
                </c:pt>
                <c:pt idx="392">
                  <c:v>1461</c:v>
                </c:pt>
                <c:pt idx="393">
                  <c:v>1461</c:v>
                </c:pt>
                <c:pt idx="394">
                  <c:v>1461</c:v>
                </c:pt>
                <c:pt idx="395">
                  <c:v>1461</c:v>
                </c:pt>
                <c:pt idx="396">
                  <c:v>1461</c:v>
                </c:pt>
                <c:pt idx="397">
                  <c:v>1591</c:v>
                </c:pt>
                <c:pt idx="398">
                  <c:v>1582</c:v>
                </c:pt>
                <c:pt idx="399">
                  <c:v>1582</c:v>
                </c:pt>
                <c:pt idx="400">
                  <c:v>1591</c:v>
                </c:pt>
                <c:pt idx="401">
                  <c:v>1582</c:v>
                </c:pt>
                <c:pt idx="402">
                  <c:v>1591</c:v>
                </c:pt>
                <c:pt idx="403">
                  <c:v>1396</c:v>
                </c:pt>
                <c:pt idx="404">
                  <c:v>1396</c:v>
                </c:pt>
                <c:pt idx="405">
                  <c:v>1591</c:v>
                </c:pt>
                <c:pt idx="406">
                  <c:v>1591</c:v>
                </c:pt>
                <c:pt idx="407">
                  <c:v>1582</c:v>
                </c:pt>
                <c:pt idx="408">
                  <c:v>1396</c:v>
                </c:pt>
                <c:pt idx="409">
                  <c:v>1396</c:v>
                </c:pt>
                <c:pt idx="410">
                  <c:v>1197</c:v>
                </c:pt>
                <c:pt idx="411">
                  <c:v>1197</c:v>
                </c:pt>
                <c:pt idx="412">
                  <c:v>1197</c:v>
                </c:pt>
                <c:pt idx="413">
                  <c:v>1197</c:v>
                </c:pt>
                <c:pt idx="414">
                  <c:v>1497</c:v>
                </c:pt>
                <c:pt idx="415">
                  <c:v>1497</c:v>
                </c:pt>
                <c:pt idx="416">
                  <c:v>1497</c:v>
                </c:pt>
                <c:pt idx="417">
                  <c:v>1497</c:v>
                </c:pt>
                <c:pt idx="418">
                  <c:v>1497</c:v>
                </c:pt>
                <c:pt idx="419">
                  <c:v>1497</c:v>
                </c:pt>
                <c:pt idx="420">
                  <c:v>1497</c:v>
                </c:pt>
                <c:pt idx="421">
                  <c:v>1461</c:v>
                </c:pt>
                <c:pt idx="422">
                  <c:v>1461</c:v>
                </c:pt>
                <c:pt idx="423">
                  <c:v>1461</c:v>
                </c:pt>
                <c:pt idx="424">
                  <c:v>1461</c:v>
                </c:pt>
                <c:pt idx="425">
                  <c:v>1461</c:v>
                </c:pt>
                <c:pt idx="426">
                  <c:v>1461</c:v>
                </c:pt>
                <c:pt idx="427">
                  <c:v>1461</c:v>
                </c:pt>
                <c:pt idx="428">
                  <c:v>1598</c:v>
                </c:pt>
                <c:pt idx="429">
                  <c:v>1598</c:v>
                </c:pt>
                <c:pt idx="430">
                  <c:v>1598</c:v>
                </c:pt>
                <c:pt idx="431">
                  <c:v>1197</c:v>
                </c:pt>
                <c:pt idx="432">
                  <c:v>1197</c:v>
                </c:pt>
                <c:pt idx="433">
                  <c:v>1498</c:v>
                </c:pt>
                <c:pt idx="434">
                  <c:v>1498</c:v>
                </c:pt>
                <c:pt idx="435">
                  <c:v>1498</c:v>
                </c:pt>
                <c:pt idx="436">
                  <c:v>1498</c:v>
                </c:pt>
                <c:pt idx="437">
                  <c:v>1498</c:v>
                </c:pt>
                <c:pt idx="438">
                  <c:v>1498</c:v>
                </c:pt>
                <c:pt idx="439">
                  <c:v>1197</c:v>
                </c:pt>
                <c:pt idx="440">
                  <c:v>1396</c:v>
                </c:pt>
                <c:pt idx="441">
                  <c:v>1396</c:v>
                </c:pt>
                <c:pt idx="442">
                  <c:v>1396</c:v>
                </c:pt>
                <c:pt idx="443">
                  <c:v>1396</c:v>
                </c:pt>
                <c:pt idx="444">
                  <c:v>1396</c:v>
                </c:pt>
                <c:pt idx="445">
                  <c:v>2498</c:v>
                </c:pt>
                <c:pt idx="446">
                  <c:v>2498</c:v>
                </c:pt>
                <c:pt idx="447">
                  <c:v>2498</c:v>
                </c:pt>
                <c:pt idx="448">
                  <c:v>1462</c:v>
                </c:pt>
                <c:pt idx="449">
                  <c:v>1462</c:v>
                </c:pt>
                <c:pt idx="450">
                  <c:v>1462</c:v>
                </c:pt>
                <c:pt idx="451">
                  <c:v>1462</c:v>
                </c:pt>
                <c:pt idx="452">
                  <c:v>2179</c:v>
                </c:pt>
                <c:pt idx="453">
                  <c:v>2179</c:v>
                </c:pt>
                <c:pt idx="454">
                  <c:v>2179</c:v>
                </c:pt>
                <c:pt idx="455">
                  <c:v>1497</c:v>
                </c:pt>
                <c:pt idx="456">
                  <c:v>1497</c:v>
                </c:pt>
                <c:pt idx="457">
                  <c:v>1497</c:v>
                </c:pt>
                <c:pt idx="458">
                  <c:v>1497</c:v>
                </c:pt>
                <c:pt idx="459">
                  <c:v>1497</c:v>
                </c:pt>
                <c:pt idx="460">
                  <c:v>1497</c:v>
                </c:pt>
                <c:pt idx="461">
                  <c:v>1497</c:v>
                </c:pt>
                <c:pt idx="462">
                  <c:v>1497</c:v>
                </c:pt>
                <c:pt idx="463">
                  <c:v>2523</c:v>
                </c:pt>
                <c:pt idx="464">
                  <c:v>2179</c:v>
                </c:pt>
                <c:pt idx="465">
                  <c:v>2179</c:v>
                </c:pt>
                <c:pt idx="466">
                  <c:v>2179</c:v>
                </c:pt>
                <c:pt idx="467">
                  <c:v>2179</c:v>
                </c:pt>
                <c:pt idx="468">
                  <c:v>2179</c:v>
                </c:pt>
                <c:pt idx="469">
                  <c:v>2179</c:v>
                </c:pt>
                <c:pt idx="470">
                  <c:v>2179</c:v>
                </c:pt>
                <c:pt idx="471">
                  <c:v>2179</c:v>
                </c:pt>
                <c:pt idx="472">
                  <c:v>1498</c:v>
                </c:pt>
                <c:pt idx="473">
                  <c:v>1598</c:v>
                </c:pt>
                <c:pt idx="474">
                  <c:v>1498</c:v>
                </c:pt>
                <c:pt idx="475">
                  <c:v>1598</c:v>
                </c:pt>
                <c:pt idx="476">
                  <c:v>2179</c:v>
                </c:pt>
                <c:pt idx="477">
                  <c:v>2179</c:v>
                </c:pt>
                <c:pt idx="478">
                  <c:v>2179</c:v>
                </c:pt>
                <c:pt idx="479">
                  <c:v>2179</c:v>
                </c:pt>
                <c:pt idx="480">
                  <c:v>2179</c:v>
                </c:pt>
                <c:pt idx="481">
                  <c:v>2179</c:v>
                </c:pt>
                <c:pt idx="482">
                  <c:v>2179</c:v>
                </c:pt>
                <c:pt idx="483">
                  <c:v>2179</c:v>
                </c:pt>
                <c:pt idx="484">
                  <c:v>2179</c:v>
                </c:pt>
                <c:pt idx="485">
                  <c:v>2179</c:v>
                </c:pt>
                <c:pt idx="486">
                  <c:v>2179</c:v>
                </c:pt>
                <c:pt idx="487">
                  <c:v>2179</c:v>
                </c:pt>
                <c:pt idx="488">
                  <c:v>2179</c:v>
                </c:pt>
                <c:pt idx="489">
                  <c:v>2179</c:v>
                </c:pt>
                <c:pt idx="490">
                  <c:v>2179</c:v>
                </c:pt>
                <c:pt idx="491">
                  <c:v>2179</c:v>
                </c:pt>
                <c:pt idx="492">
                  <c:v>2179</c:v>
                </c:pt>
                <c:pt idx="493">
                  <c:v>2179</c:v>
                </c:pt>
                <c:pt idx="494">
                  <c:v>2179</c:v>
                </c:pt>
                <c:pt idx="495">
                  <c:v>2179</c:v>
                </c:pt>
                <c:pt idx="496">
                  <c:v>2179</c:v>
                </c:pt>
                <c:pt idx="497">
                  <c:v>72</c:v>
                </c:pt>
                <c:pt idx="498">
                  <c:v>72</c:v>
                </c:pt>
                <c:pt idx="499">
                  <c:v>72</c:v>
                </c:pt>
                <c:pt idx="500">
                  <c:v>2179</c:v>
                </c:pt>
                <c:pt idx="501">
                  <c:v>2179</c:v>
                </c:pt>
                <c:pt idx="502">
                  <c:v>2179</c:v>
                </c:pt>
                <c:pt idx="503">
                  <c:v>2179</c:v>
                </c:pt>
                <c:pt idx="504">
                  <c:v>2179</c:v>
                </c:pt>
                <c:pt idx="505">
                  <c:v>2179</c:v>
                </c:pt>
                <c:pt idx="506">
                  <c:v>2179</c:v>
                </c:pt>
                <c:pt idx="507">
                  <c:v>2393</c:v>
                </c:pt>
                <c:pt idx="508">
                  <c:v>2393</c:v>
                </c:pt>
                <c:pt idx="509">
                  <c:v>2393</c:v>
                </c:pt>
                <c:pt idx="510">
                  <c:v>2393</c:v>
                </c:pt>
                <c:pt idx="511">
                  <c:v>2393</c:v>
                </c:pt>
                <c:pt idx="512">
                  <c:v>2694</c:v>
                </c:pt>
                <c:pt idx="513">
                  <c:v>2694</c:v>
                </c:pt>
                <c:pt idx="514">
                  <c:v>2393</c:v>
                </c:pt>
                <c:pt idx="515">
                  <c:v>2393</c:v>
                </c:pt>
                <c:pt idx="516">
                  <c:v>2755</c:v>
                </c:pt>
                <c:pt idx="517">
                  <c:v>2755</c:v>
                </c:pt>
                <c:pt idx="518">
                  <c:v>2393</c:v>
                </c:pt>
                <c:pt idx="519">
                  <c:v>2393</c:v>
                </c:pt>
                <c:pt idx="520">
                  <c:v>2694</c:v>
                </c:pt>
                <c:pt idx="521">
                  <c:v>2393</c:v>
                </c:pt>
                <c:pt idx="522">
                  <c:v>2393</c:v>
                </c:pt>
                <c:pt idx="523">
                  <c:v>1798</c:v>
                </c:pt>
                <c:pt idx="524">
                  <c:v>1798</c:v>
                </c:pt>
                <c:pt idx="525">
                  <c:v>1798</c:v>
                </c:pt>
                <c:pt idx="526">
                  <c:v>1364</c:v>
                </c:pt>
                <c:pt idx="527">
                  <c:v>1364</c:v>
                </c:pt>
                <c:pt idx="528">
                  <c:v>1798</c:v>
                </c:pt>
                <c:pt idx="529">
                  <c:v>1798</c:v>
                </c:pt>
                <c:pt idx="530">
                  <c:v>1798</c:v>
                </c:pt>
                <c:pt idx="531">
                  <c:v>1798</c:v>
                </c:pt>
                <c:pt idx="532">
                  <c:v>1968</c:v>
                </c:pt>
                <c:pt idx="533">
                  <c:v>1968</c:v>
                </c:pt>
                <c:pt idx="534">
                  <c:v>1798</c:v>
                </c:pt>
                <c:pt idx="535">
                  <c:v>1968</c:v>
                </c:pt>
                <c:pt idx="536">
                  <c:v>2755</c:v>
                </c:pt>
                <c:pt idx="537">
                  <c:v>2755</c:v>
                </c:pt>
                <c:pt idx="538">
                  <c:v>2755</c:v>
                </c:pt>
                <c:pt idx="539">
                  <c:v>2755</c:v>
                </c:pt>
                <c:pt idx="540">
                  <c:v>2694</c:v>
                </c:pt>
                <c:pt idx="541">
                  <c:v>2694</c:v>
                </c:pt>
                <c:pt idx="542">
                  <c:v>2755</c:v>
                </c:pt>
                <c:pt idx="543">
                  <c:v>3198</c:v>
                </c:pt>
                <c:pt idx="544">
                  <c:v>2198</c:v>
                </c:pt>
                <c:pt idx="545">
                  <c:v>2198</c:v>
                </c:pt>
                <c:pt idx="546">
                  <c:v>1968</c:v>
                </c:pt>
                <c:pt idx="547">
                  <c:v>1995</c:v>
                </c:pt>
                <c:pt idx="548">
                  <c:v>1995</c:v>
                </c:pt>
                <c:pt idx="549">
                  <c:v>1995</c:v>
                </c:pt>
                <c:pt idx="550">
                  <c:v>1995</c:v>
                </c:pt>
                <c:pt idx="551">
                  <c:v>1998</c:v>
                </c:pt>
                <c:pt idx="552">
                  <c:v>1995</c:v>
                </c:pt>
                <c:pt idx="553">
                  <c:v>1995</c:v>
                </c:pt>
                <c:pt idx="554">
                  <c:v>1998</c:v>
                </c:pt>
                <c:pt idx="555">
                  <c:v>1995</c:v>
                </c:pt>
                <c:pt idx="556">
                  <c:v>2993</c:v>
                </c:pt>
                <c:pt idx="557">
                  <c:v>1998</c:v>
                </c:pt>
                <c:pt idx="558">
                  <c:v>1998</c:v>
                </c:pt>
                <c:pt idx="559">
                  <c:v>2998</c:v>
                </c:pt>
                <c:pt idx="560">
                  <c:v>4461</c:v>
                </c:pt>
                <c:pt idx="561">
                  <c:v>796</c:v>
                </c:pt>
                <c:pt idx="562">
                  <c:v>796</c:v>
                </c:pt>
                <c:pt idx="563">
                  <c:v>1194</c:v>
                </c:pt>
                <c:pt idx="564">
                  <c:v>1498</c:v>
                </c:pt>
                <c:pt idx="565">
                  <c:v>1196</c:v>
                </c:pt>
                <c:pt idx="566">
                  <c:v>1498</c:v>
                </c:pt>
                <c:pt idx="567">
                  <c:v>1194</c:v>
                </c:pt>
                <c:pt idx="568">
                  <c:v>1498</c:v>
                </c:pt>
                <c:pt idx="569">
                  <c:v>1248</c:v>
                </c:pt>
                <c:pt idx="570">
                  <c:v>1248</c:v>
                </c:pt>
                <c:pt idx="571">
                  <c:v>1248</c:v>
                </c:pt>
                <c:pt idx="572">
                  <c:v>1248</c:v>
                </c:pt>
                <c:pt idx="573">
                  <c:v>1197</c:v>
                </c:pt>
                <c:pt idx="574">
                  <c:v>1197</c:v>
                </c:pt>
                <c:pt idx="575">
                  <c:v>1197</c:v>
                </c:pt>
                <c:pt idx="576">
                  <c:v>1197</c:v>
                </c:pt>
                <c:pt idx="577">
                  <c:v>1197</c:v>
                </c:pt>
                <c:pt idx="578">
                  <c:v>1197</c:v>
                </c:pt>
                <c:pt idx="579">
                  <c:v>1197</c:v>
                </c:pt>
                <c:pt idx="580">
                  <c:v>1197</c:v>
                </c:pt>
                <c:pt idx="581">
                  <c:v>1197</c:v>
                </c:pt>
                <c:pt idx="582">
                  <c:v>1197</c:v>
                </c:pt>
                <c:pt idx="583">
                  <c:v>1197</c:v>
                </c:pt>
                <c:pt idx="584">
                  <c:v>1197</c:v>
                </c:pt>
                <c:pt idx="585">
                  <c:v>1197</c:v>
                </c:pt>
                <c:pt idx="586">
                  <c:v>1197</c:v>
                </c:pt>
                <c:pt idx="587">
                  <c:v>1197</c:v>
                </c:pt>
                <c:pt idx="588">
                  <c:v>1462</c:v>
                </c:pt>
                <c:pt idx="589">
                  <c:v>1462</c:v>
                </c:pt>
                <c:pt idx="590">
                  <c:v>1462</c:v>
                </c:pt>
                <c:pt idx="591">
                  <c:v>1462</c:v>
                </c:pt>
                <c:pt idx="592">
                  <c:v>1462</c:v>
                </c:pt>
                <c:pt idx="593">
                  <c:v>1462</c:v>
                </c:pt>
                <c:pt idx="594">
                  <c:v>1498</c:v>
                </c:pt>
                <c:pt idx="595">
                  <c:v>1498</c:v>
                </c:pt>
                <c:pt idx="596">
                  <c:v>1498</c:v>
                </c:pt>
                <c:pt idx="597">
                  <c:v>1462</c:v>
                </c:pt>
                <c:pt idx="598">
                  <c:v>998</c:v>
                </c:pt>
                <c:pt idx="599">
                  <c:v>1493</c:v>
                </c:pt>
                <c:pt idx="600">
                  <c:v>1493</c:v>
                </c:pt>
                <c:pt idx="601">
                  <c:v>1493</c:v>
                </c:pt>
                <c:pt idx="602">
                  <c:v>1493</c:v>
                </c:pt>
                <c:pt idx="603">
                  <c:v>1493</c:v>
                </c:pt>
                <c:pt idx="604">
                  <c:v>1493</c:v>
                </c:pt>
                <c:pt idx="605">
                  <c:v>1493</c:v>
                </c:pt>
                <c:pt idx="606">
                  <c:v>1248</c:v>
                </c:pt>
                <c:pt idx="607">
                  <c:v>1248</c:v>
                </c:pt>
                <c:pt idx="608">
                  <c:v>1248</c:v>
                </c:pt>
                <c:pt idx="609">
                  <c:v>1248</c:v>
                </c:pt>
                <c:pt idx="610">
                  <c:v>1498</c:v>
                </c:pt>
                <c:pt idx="611">
                  <c:v>1461</c:v>
                </c:pt>
                <c:pt idx="612">
                  <c:v>1461</c:v>
                </c:pt>
                <c:pt idx="613">
                  <c:v>1498</c:v>
                </c:pt>
                <c:pt idx="614">
                  <c:v>2489</c:v>
                </c:pt>
                <c:pt idx="615">
                  <c:v>2489</c:v>
                </c:pt>
                <c:pt idx="616">
                  <c:v>2179</c:v>
                </c:pt>
                <c:pt idx="617">
                  <c:v>2179</c:v>
                </c:pt>
                <c:pt idx="618">
                  <c:v>2179</c:v>
                </c:pt>
                <c:pt idx="619">
                  <c:v>2179</c:v>
                </c:pt>
                <c:pt idx="620">
                  <c:v>2179</c:v>
                </c:pt>
                <c:pt idx="621">
                  <c:v>2179</c:v>
                </c:pt>
                <c:pt idx="622">
                  <c:v>2179</c:v>
                </c:pt>
                <c:pt idx="623">
                  <c:v>1396</c:v>
                </c:pt>
                <c:pt idx="624">
                  <c:v>1396</c:v>
                </c:pt>
                <c:pt idx="625">
                  <c:v>1396</c:v>
                </c:pt>
                <c:pt idx="626">
                  <c:v>1999</c:v>
                </c:pt>
                <c:pt idx="627">
                  <c:v>1999</c:v>
                </c:pt>
                <c:pt idx="628">
                  <c:v>1999</c:v>
                </c:pt>
                <c:pt idx="629">
                  <c:v>1999</c:v>
                </c:pt>
                <c:pt idx="630">
                  <c:v>1995</c:v>
                </c:pt>
                <c:pt idx="631">
                  <c:v>1999</c:v>
                </c:pt>
                <c:pt idx="632">
                  <c:v>1995</c:v>
                </c:pt>
                <c:pt idx="633">
                  <c:v>1999</c:v>
                </c:pt>
                <c:pt idx="634">
                  <c:v>1995</c:v>
                </c:pt>
                <c:pt idx="635">
                  <c:v>1999</c:v>
                </c:pt>
                <c:pt idx="636">
                  <c:v>1999</c:v>
                </c:pt>
                <c:pt idx="637">
                  <c:v>1995</c:v>
                </c:pt>
                <c:pt idx="638">
                  <c:v>1968</c:v>
                </c:pt>
                <c:pt idx="639">
                  <c:v>1968</c:v>
                </c:pt>
                <c:pt idx="640">
                  <c:v>1968</c:v>
                </c:pt>
                <c:pt idx="641">
                  <c:v>1968</c:v>
                </c:pt>
                <c:pt idx="642">
                  <c:v>1798</c:v>
                </c:pt>
                <c:pt idx="643">
                  <c:v>2998</c:v>
                </c:pt>
                <c:pt idx="644">
                  <c:v>2993</c:v>
                </c:pt>
                <c:pt idx="645">
                  <c:v>2979</c:v>
                </c:pt>
                <c:pt idx="646">
                  <c:v>796</c:v>
                </c:pt>
                <c:pt idx="647">
                  <c:v>796</c:v>
                </c:pt>
                <c:pt idx="648">
                  <c:v>1186</c:v>
                </c:pt>
                <c:pt idx="649">
                  <c:v>1197</c:v>
                </c:pt>
                <c:pt idx="650">
                  <c:v>1197</c:v>
                </c:pt>
                <c:pt idx="651">
                  <c:v>1197</c:v>
                </c:pt>
                <c:pt idx="652">
                  <c:v>1197</c:v>
                </c:pt>
                <c:pt idx="653">
                  <c:v>1197</c:v>
                </c:pt>
                <c:pt idx="654">
                  <c:v>1197</c:v>
                </c:pt>
                <c:pt idx="655">
                  <c:v>1197</c:v>
                </c:pt>
                <c:pt idx="656">
                  <c:v>1186</c:v>
                </c:pt>
                <c:pt idx="657">
                  <c:v>1186</c:v>
                </c:pt>
                <c:pt idx="658">
                  <c:v>1197</c:v>
                </c:pt>
                <c:pt idx="659">
                  <c:v>1197</c:v>
                </c:pt>
                <c:pt idx="660">
                  <c:v>1197</c:v>
                </c:pt>
                <c:pt idx="661">
                  <c:v>1197</c:v>
                </c:pt>
                <c:pt idx="662">
                  <c:v>1120</c:v>
                </c:pt>
                <c:pt idx="663">
                  <c:v>1197</c:v>
                </c:pt>
                <c:pt idx="664">
                  <c:v>1120</c:v>
                </c:pt>
                <c:pt idx="665">
                  <c:v>1120</c:v>
                </c:pt>
                <c:pt idx="666">
                  <c:v>1197</c:v>
                </c:pt>
                <c:pt idx="667">
                  <c:v>2523</c:v>
                </c:pt>
                <c:pt idx="668">
                  <c:v>2523</c:v>
                </c:pt>
                <c:pt idx="669">
                  <c:v>2523</c:v>
                </c:pt>
                <c:pt idx="670">
                  <c:v>2523</c:v>
                </c:pt>
                <c:pt idx="671">
                  <c:v>2523</c:v>
                </c:pt>
                <c:pt idx="672">
                  <c:v>1248</c:v>
                </c:pt>
                <c:pt idx="673">
                  <c:v>1248</c:v>
                </c:pt>
                <c:pt idx="674">
                  <c:v>1248</c:v>
                </c:pt>
                <c:pt idx="675">
                  <c:v>1248</c:v>
                </c:pt>
                <c:pt idx="676">
                  <c:v>1462</c:v>
                </c:pt>
                <c:pt idx="677">
                  <c:v>1462</c:v>
                </c:pt>
                <c:pt idx="678">
                  <c:v>1462</c:v>
                </c:pt>
                <c:pt idx="679">
                  <c:v>1462</c:v>
                </c:pt>
                <c:pt idx="680">
                  <c:v>1462</c:v>
                </c:pt>
                <c:pt idx="681">
                  <c:v>1462</c:v>
                </c:pt>
                <c:pt idx="682">
                  <c:v>1462</c:v>
                </c:pt>
                <c:pt idx="683">
                  <c:v>1498</c:v>
                </c:pt>
                <c:pt idx="684">
                  <c:v>1498</c:v>
                </c:pt>
                <c:pt idx="685">
                  <c:v>1498</c:v>
                </c:pt>
                <c:pt idx="686">
                  <c:v>1598</c:v>
                </c:pt>
                <c:pt idx="687">
                  <c:v>1498</c:v>
                </c:pt>
                <c:pt idx="688">
                  <c:v>1598</c:v>
                </c:pt>
                <c:pt idx="689">
                  <c:v>1498</c:v>
                </c:pt>
                <c:pt idx="690">
                  <c:v>1498</c:v>
                </c:pt>
                <c:pt idx="691">
                  <c:v>1598</c:v>
                </c:pt>
                <c:pt idx="692">
                  <c:v>1498</c:v>
                </c:pt>
                <c:pt idx="693">
                  <c:v>1498</c:v>
                </c:pt>
                <c:pt idx="694">
                  <c:v>1598</c:v>
                </c:pt>
                <c:pt idx="695">
                  <c:v>1598</c:v>
                </c:pt>
                <c:pt idx="696">
                  <c:v>1598</c:v>
                </c:pt>
                <c:pt idx="697">
                  <c:v>1598</c:v>
                </c:pt>
                <c:pt idx="698">
                  <c:v>1498</c:v>
                </c:pt>
                <c:pt idx="699">
                  <c:v>1498</c:v>
                </c:pt>
                <c:pt idx="700">
                  <c:v>1396</c:v>
                </c:pt>
                <c:pt idx="701">
                  <c:v>1591</c:v>
                </c:pt>
                <c:pt idx="702">
                  <c:v>1591</c:v>
                </c:pt>
                <c:pt idx="703">
                  <c:v>1591</c:v>
                </c:pt>
                <c:pt idx="704">
                  <c:v>1591</c:v>
                </c:pt>
                <c:pt idx="705">
                  <c:v>1591</c:v>
                </c:pt>
                <c:pt idx="706">
                  <c:v>1396</c:v>
                </c:pt>
                <c:pt idx="707">
                  <c:v>1582</c:v>
                </c:pt>
                <c:pt idx="708">
                  <c:v>1582</c:v>
                </c:pt>
                <c:pt idx="709">
                  <c:v>1582</c:v>
                </c:pt>
                <c:pt idx="710">
                  <c:v>1582</c:v>
                </c:pt>
                <c:pt idx="711">
                  <c:v>1582</c:v>
                </c:pt>
                <c:pt idx="712">
                  <c:v>1591</c:v>
                </c:pt>
                <c:pt idx="713">
                  <c:v>1582</c:v>
                </c:pt>
                <c:pt idx="714">
                  <c:v>1396</c:v>
                </c:pt>
                <c:pt idx="715">
                  <c:v>1591</c:v>
                </c:pt>
                <c:pt idx="716">
                  <c:v>1591</c:v>
                </c:pt>
                <c:pt idx="717">
                  <c:v>1582</c:v>
                </c:pt>
                <c:pt idx="718">
                  <c:v>1956</c:v>
                </c:pt>
                <c:pt idx="719">
                  <c:v>1956</c:v>
                </c:pt>
                <c:pt idx="720">
                  <c:v>1956</c:v>
                </c:pt>
                <c:pt idx="721">
                  <c:v>1956</c:v>
                </c:pt>
                <c:pt idx="722">
                  <c:v>1956</c:v>
                </c:pt>
                <c:pt idx="723">
                  <c:v>1956</c:v>
                </c:pt>
                <c:pt idx="724">
                  <c:v>1995</c:v>
                </c:pt>
                <c:pt idx="725">
                  <c:v>2993</c:v>
                </c:pt>
                <c:pt idx="726">
                  <c:v>1998</c:v>
                </c:pt>
                <c:pt idx="727">
                  <c:v>2993</c:v>
                </c:pt>
                <c:pt idx="728">
                  <c:v>2993</c:v>
                </c:pt>
                <c:pt idx="729">
                  <c:v>4395</c:v>
                </c:pt>
                <c:pt idx="730">
                  <c:v>1995</c:v>
                </c:pt>
                <c:pt idx="731">
                  <c:v>4395</c:v>
                </c:pt>
                <c:pt idx="732">
                  <c:v>998</c:v>
                </c:pt>
                <c:pt idx="733">
                  <c:v>998</c:v>
                </c:pt>
                <c:pt idx="734">
                  <c:v>1197</c:v>
                </c:pt>
                <c:pt idx="735">
                  <c:v>998</c:v>
                </c:pt>
                <c:pt idx="736">
                  <c:v>1197</c:v>
                </c:pt>
                <c:pt idx="737">
                  <c:v>1197</c:v>
                </c:pt>
                <c:pt idx="738">
                  <c:v>1197</c:v>
                </c:pt>
                <c:pt idx="739">
                  <c:v>998</c:v>
                </c:pt>
                <c:pt idx="740">
                  <c:v>998</c:v>
                </c:pt>
                <c:pt idx="741">
                  <c:v>1197</c:v>
                </c:pt>
                <c:pt idx="742">
                  <c:v>1197</c:v>
                </c:pt>
                <c:pt idx="743">
                  <c:v>998</c:v>
                </c:pt>
                <c:pt idx="744">
                  <c:v>998</c:v>
                </c:pt>
                <c:pt idx="745">
                  <c:v>998</c:v>
                </c:pt>
                <c:pt idx="746">
                  <c:v>1199</c:v>
                </c:pt>
                <c:pt idx="747">
                  <c:v>1047</c:v>
                </c:pt>
                <c:pt idx="748">
                  <c:v>1199</c:v>
                </c:pt>
                <c:pt idx="749">
                  <c:v>1493</c:v>
                </c:pt>
                <c:pt idx="750">
                  <c:v>1493</c:v>
                </c:pt>
                <c:pt idx="751">
                  <c:v>1493</c:v>
                </c:pt>
                <c:pt idx="752">
                  <c:v>1493</c:v>
                </c:pt>
                <c:pt idx="753">
                  <c:v>1493</c:v>
                </c:pt>
                <c:pt idx="754">
                  <c:v>1493</c:v>
                </c:pt>
                <c:pt idx="755">
                  <c:v>2200</c:v>
                </c:pt>
                <c:pt idx="756">
                  <c:v>1396</c:v>
                </c:pt>
                <c:pt idx="757">
                  <c:v>2487</c:v>
                </c:pt>
                <c:pt idx="758">
                  <c:v>1496</c:v>
                </c:pt>
                <c:pt idx="759">
                  <c:v>1496</c:v>
                </c:pt>
                <c:pt idx="760">
                  <c:v>1498</c:v>
                </c:pt>
                <c:pt idx="761">
                  <c:v>1496</c:v>
                </c:pt>
                <c:pt idx="762">
                  <c:v>1496</c:v>
                </c:pt>
                <c:pt idx="763">
                  <c:v>1496</c:v>
                </c:pt>
                <c:pt idx="764">
                  <c:v>1496</c:v>
                </c:pt>
                <c:pt idx="765">
                  <c:v>1496</c:v>
                </c:pt>
                <c:pt idx="766">
                  <c:v>1498</c:v>
                </c:pt>
                <c:pt idx="767">
                  <c:v>1496</c:v>
                </c:pt>
                <c:pt idx="768">
                  <c:v>1496</c:v>
                </c:pt>
                <c:pt idx="769">
                  <c:v>1496</c:v>
                </c:pt>
                <c:pt idx="770">
                  <c:v>1496</c:v>
                </c:pt>
                <c:pt idx="771">
                  <c:v>1498</c:v>
                </c:pt>
                <c:pt idx="772">
                  <c:v>1395</c:v>
                </c:pt>
                <c:pt idx="773">
                  <c:v>1968</c:v>
                </c:pt>
                <c:pt idx="774">
                  <c:v>1395</c:v>
                </c:pt>
                <c:pt idx="775">
                  <c:v>1798</c:v>
                </c:pt>
                <c:pt idx="776">
                  <c:v>1968</c:v>
                </c:pt>
                <c:pt idx="777">
                  <c:v>1968</c:v>
                </c:pt>
                <c:pt idx="778">
                  <c:v>1798</c:v>
                </c:pt>
                <c:pt idx="779">
                  <c:v>1968</c:v>
                </c:pt>
                <c:pt idx="780">
                  <c:v>1395</c:v>
                </c:pt>
                <c:pt idx="781">
                  <c:v>1968</c:v>
                </c:pt>
                <c:pt idx="782">
                  <c:v>1798</c:v>
                </c:pt>
                <c:pt idx="783">
                  <c:v>1968</c:v>
                </c:pt>
                <c:pt idx="784">
                  <c:v>1461</c:v>
                </c:pt>
                <c:pt idx="785">
                  <c:v>1461</c:v>
                </c:pt>
                <c:pt idx="786">
                  <c:v>1461</c:v>
                </c:pt>
              </c:numCache>
            </c:numRef>
          </c:xVal>
          <c:yVal>
            <c:numRef>
              <c:f>TASK3!$Q$2:$Q$788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A7EF-4B7C-A6F1-7D1090DED32F}"/>
            </c:ext>
          </c:extLst>
        </c:ser>
        <c:dLbls>
          <c:showLegendKey val="0"/>
          <c:showVal val="0"/>
          <c:showCatName val="0"/>
          <c:showSerName val="0"/>
          <c:showPercent val="0"/>
          <c:showBubbleSize val="0"/>
        </c:dLbls>
        <c:axId val="316113951"/>
        <c:axId val="316115391"/>
      </c:scatterChart>
      <c:valAx>
        <c:axId val="31611395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IN"/>
                  <a:t>DISPLACEMENT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316115391"/>
        <c:crosses val="autoZero"/>
        <c:crossBetween val="midCat"/>
      </c:valAx>
      <c:valAx>
        <c:axId val="316115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IN"/>
                  <a:t>FUEL_TANK_LITER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316113951"/>
        <c:crosses val="autoZero"/>
        <c:crossBetween val="midCat"/>
      </c:valAx>
      <c:spPr>
        <a:solidFill>
          <a:schemeClr val="lt1"/>
        </a:solidFill>
        <a:ln w="12700" cap="flat" cmpd="sng" algn="ctr">
          <a:solidFill>
            <a:schemeClr val="dk1"/>
          </a:solidFill>
          <a:prstDash val="solid"/>
          <a:miter lim="800000"/>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[ANJALI DS1_C1_S6_Car_Data.xlsx]TASK2!PivotTable2</c:name>
    <c:fmtId val="14"/>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MANUFATURES OF CARS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570033623014041"/>
          <c:y val="0.26146909222554077"/>
          <c:w val="0.78542737751232672"/>
          <c:h val="0.60435695538057754"/>
        </c:manualLayout>
      </c:layout>
      <c:barChart>
        <c:barDir val="col"/>
        <c:grouping val="clustered"/>
        <c:varyColors val="0"/>
        <c:ser>
          <c:idx val="0"/>
          <c:order val="0"/>
          <c:tx>
            <c:strRef>
              <c:f>TASK2!$B$1</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TASK2!$A$2:$A$10</c:f>
              <c:strCache>
                <c:ptCount val="8"/>
                <c:pt idx="0">
                  <c:v>Suzuki</c:v>
                </c:pt>
                <c:pt idx="1">
                  <c:v>Hyundai</c:v>
                </c:pt>
                <c:pt idx="2">
                  <c:v>Mahindra</c:v>
                </c:pt>
                <c:pt idx="3">
                  <c:v>Tata</c:v>
                </c:pt>
                <c:pt idx="4">
                  <c:v>Ford</c:v>
                </c:pt>
                <c:pt idx="5">
                  <c:v>Skoda</c:v>
                </c:pt>
                <c:pt idx="6">
                  <c:v>Bmw</c:v>
                </c:pt>
                <c:pt idx="7">
                  <c:v>Renault</c:v>
                </c:pt>
              </c:strCache>
            </c:strRef>
          </c:cat>
          <c:val>
            <c:numRef>
              <c:f>TASK2!$B$2:$B$10</c:f>
              <c:numCache>
                <c:formatCode>General</c:formatCode>
                <c:ptCount val="8"/>
                <c:pt idx="0">
                  <c:v>163</c:v>
                </c:pt>
                <c:pt idx="1">
                  <c:v>130</c:v>
                </c:pt>
                <c:pt idx="2">
                  <c:v>119</c:v>
                </c:pt>
                <c:pt idx="3">
                  <c:v>100</c:v>
                </c:pt>
                <c:pt idx="4">
                  <c:v>43</c:v>
                </c:pt>
                <c:pt idx="5">
                  <c:v>43</c:v>
                </c:pt>
                <c:pt idx="6">
                  <c:v>37</c:v>
                </c:pt>
                <c:pt idx="7">
                  <c:v>36</c:v>
                </c:pt>
              </c:numCache>
            </c:numRef>
          </c:val>
          <c:extLst>
            <c:ext xmlns:c16="http://schemas.microsoft.com/office/drawing/2014/chart" uri="{C3380CC4-5D6E-409C-BE32-E72D297353CC}">
              <c16:uniqueId val="{00000000-E1C6-464A-A58A-133FC0990475}"/>
            </c:ext>
          </c:extLst>
        </c:ser>
        <c:dLbls>
          <c:dLblPos val="inEnd"/>
          <c:showLegendKey val="0"/>
          <c:showVal val="1"/>
          <c:showCatName val="0"/>
          <c:showSerName val="0"/>
          <c:showPercent val="0"/>
          <c:showBubbleSize val="0"/>
        </c:dLbls>
        <c:gapWidth val="65"/>
        <c:axId val="312302015"/>
        <c:axId val="312302975"/>
      </c:barChart>
      <c:catAx>
        <c:axId val="312302015"/>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Makers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12302975"/>
        <c:crosses val="autoZero"/>
        <c:auto val="1"/>
        <c:lblAlgn val="ctr"/>
        <c:lblOffset val="100"/>
        <c:noMultiLvlLbl val="0"/>
      </c:catAx>
      <c:valAx>
        <c:axId val="312302975"/>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city_mileages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312302015"/>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8B9B1-4352-44E2-AE1F-483B0D257CC5}" type="datetimeFigureOut">
              <a:rPr lang="en-IN" smtClean="0"/>
              <a:t>02-05-2024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47619-EB37-47DB-AC2B-5398B31123A7}" type="slidenum">
              <a:rPr lang="en-IN" smtClean="0"/>
              <a:t>‹#›</a:t>
            </a:fld>
            <a:endParaRPr lang="en-IN"/>
          </a:p>
        </p:txBody>
      </p:sp>
    </p:spTree>
    <p:extLst>
      <p:ext uri="{BB962C8B-B14F-4D97-AF65-F5344CB8AC3E}">
        <p14:creationId xmlns:p14="http://schemas.microsoft.com/office/powerpoint/2010/main" val="306783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1C47619-EB37-47DB-AC2B-5398B31123A7}" type="slidenum">
              <a:rPr lang="en-IN" smtClean="0"/>
              <a:t>1</a:t>
            </a:fld>
            <a:endParaRPr lang="en-IN"/>
          </a:p>
        </p:txBody>
      </p:sp>
    </p:spTree>
    <p:extLst>
      <p:ext uri="{BB962C8B-B14F-4D97-AF65-F5344CB8AC3E}">
        <p14:creationId xmlns:p14="http://schemas.microsoft.com/office/powerpoint/2010/main" val="3668267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2E6A54-DB53-49F1-BF3C-2736896AC81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3E7C-C4E2-4DE4-A0FD-1EA3BF62C0CF}" type="slidenum">
              <a:rPr lang="en-IN" smtClean="0"/>
              <a:t>‹#›</a:t>
            </a:fld>
            <a:endParaRPr lang="en-IN"/>
          </a:p>
        </p:txBody>
      </p:sp>
    </p:spTree>
    <p:extLst>
      <p:ext uri="{BB962C8B-B14F-4D97-AF65-F5344CB8AC3E}">
        <p14:creationId xmlns:p14="http://schemas.microsoft.com/office/powerpoint/2010/main" val="3072252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E6A54-DB53-49F1-BF3C-2736896AC81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3E7C-C4E2-4DE4-A0FD-1EA3BF62C0CF}" type="slidenum">
              <a:rPr lang="en-IN" smtClean="0"/>
              <a:t>‹#›</a:t>
            </a:fld>
            <a:endParaRPr lang="en-IN"/>
          </a:p>
        </p:txBody>
      </p:sp>
    </p:spTree>
    <p:extLst>
      <p:ext uri="{BB962C8B-B14F-4D97-AF65-F5344CB8AC3E}">
        <p14:creationId xmlns:p14="http://schemas.microsoft.com/office/powerpoint/2010/main" val="102290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E6A54-DB53-49F1-BF3C-2736896AC81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3E7C-C4E2-4DE4-A0FD-1EA3BF62C0C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23299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E6A54-DB53-49F1-BF3C-2736896AC81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3E7C-C4E2-4DE4-A0FD-1EA3BF62C0CF}" type="slidenum">
              <a:rPr lang="en-IN" smtClean="0"/>
              <a:t>‹#›</a:t>
            </a:fld>
            <a:endParaRPr lang="en-IN"/>
          </a:p>
        </p:txBody>
      </p:sp>
    </p:spTree>
    <p:extLst>
      <p:ext uri="{BB962C8B-B14F-4D97-AF65-F5344CB8AC3E}">
        <p14:creationId xmlns:p14="http://schemas.microsoft.com/office/powerpoint/2010/main" val="2502477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E6A54-DB53-49F1-BF3C-2736896AC81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3E7C-C4E2-4DE4-A0FD-1EA3BF62C0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3568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E6A54-DB53-49F1-BF3C-2736896AC81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3E7C-C4E2-4DE4-A0FD-1EA3BF62C0CF}" type="slidenum">
              <a:rPr lang="en-IN" smtClean="0"/>
              <a:t>‹#›</a:t>
            </a:fld>
            <a:endParaRPr lang="en-IN"/>
          </a:p>
        </p:txBody>
      </p:sp>
    </p:spTree>
    <p:extLst>
      <p:ext uri="{BB962C8B-B14F-4D97-AF65-F5344CB8AC3E}">
        <p14:creationId xmlns:p14="http://schemas.microsoft.com/office/powerpoint/2010/main" val="2419247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E6A54-DB53-49F1-BF3C-2736896AC81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3E7C-C4E2-4DE4-A0FD-1EA3BF62C0CF}" type="slidenum">
              <a:rPr lang="en-IN" smtClean="0"/>
              <a:t>‹#›</a:t>
            </a:fld>
            <a:endParaRPr lang="en-IN"/>
          </a:p>
        </p:txBody>
      </p:sp>
    </p:spTree>
    <p:extLst>
      <p:ext uri="{BB962C8B-B14F-4D97-AF65-F5344CB8AC3E}">
        <p14:creationId xmlns:p14="http://schemas.microsoft.com/office/powerpoint/2010/main" val="2847021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E6A54-DB53-49F1-BF3C-2736896AC81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3E7C-C4E2-4DE4-A0FD-1EA3BF62C0CF}" type="slidenum">
              <a:rPr lang="en-IN" smtClean="0"/>
              <a:t>‹#›</a:t>
            </a:fld>
            <a:endParaRPr lang="en-IN"/>
          </a:p>
        </p:txBody>
      </p:sp>
    </p:spTree>
    <p:extLst>
      <p:ext uri="{BB962C8B-B14F-4D97-AF65-F5344CB8AC3E}">
        <p14:creationId xmlns:p14="http://schemas.microsoft.com/office/powerpoint/2010/main" val="3681902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E6A54-DB53-49F1-BF3C-2736896AC81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3E7C-C4E2-4DE4-A0FD-1EA3BF62C0CF}" type="slidenum">
              <a:rPr lang="en-IN" smtClean="0"/>
              <a:t>‹#›</a:t>
            </a:fld>
            <a:endParaRPr lang="en-IN"/>
          </a:p>
        </p:txBody>
      </p:sp>
    </p:spTree>
    <p:extLst>
      <p:ext uri="{BB962C8B-B14F-4D97-AF65-F5344CB8AC3E}">
        <p14:creationId xmlns:p14="http://schemas.microsoft.com/office/powerpoint/2010/main" val="281461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E6A54-DB53-49F1-BF3C-2736896AC81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3E7C-C4E2-4DE4-A0FD-1EA3BF62C0CF}" type="slidenum">
              <a:rPr lang="en-IN" smtClean="0"/>
              <a:t>‹#›</a:t>
            </a:fld>
            <a:endParaRPr lang="en-IN"/>
          </a:p>
        </p:txBody>
      </p:sp>
    </p:spTree>
    <p:extLst>
      <p:ext uri="{BB962C8B-B14F-4D97-AF65-F5344CB8AC3E}">
        <p14:creationId xmlns:p14="http://schemas.microsoft.com/office/powerpoint/2010/main" val="911777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2E6A54-DB53-49F1-BF3C-2736896AC811}"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F93E7C-C4E2-4DE4-A0FD-1EA3BF62C0CF}" type="slidenum">
              <a:rPr lang="en-IN" smtClean="0"/>
              <a:t>‹#›</a:t>
            </a:fld>
            <a:endParaRPr lang="en-IN"/>
          </a:p>
        </p:txBody>
      </p:sp>
    </p:spTree>
    <p:extLst>
      <p:ext uri="{BB962C8B-B14F-4D97-AF65-F5344CB8AC3E}">
        <p14:creationId xmlns:p14="http://schemas.microsoft.com/office/powerpoint/2010/main" val="2010696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2E6A54-DB53-49F1-BF3C-2736896AC811}" type="datetimeFigureOut">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F93E7C-C4E2-4DE4-A0FD-1EA3BF62C0CF}" type="slidenum">
              <a:rPr lang="en-IN" smtClean="0"/>
              <a:t>‹#›</a:t>
            </a:fld>
            <a:endParaRPr lang="en-IN"/>
          </a:p>
        </p:txBody>
      </p:sp>
    </p:spTree>
    <p:extLst>
      <p:ext uri="{BB962C8B-B14F-4D97-AF65-F5344CB8AC3E}">
        <p14:creationId xmlns:p14="http://schemas.microsoft.com/office/powerpoint/2010/main" val="255939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2E6A54-DB53-49F1-BF3C-2736896AC811}"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F93E7C-C4E2-4DE4-A0FD-1EA3BF62C0CF}" type="slidenum">
              <a:rPr lang="en-IN" smtClean="0"/>
              <a:t>‹#›</a:t>
            </a:fld>
            <a:endParaRPr lang="en-IN"/>
          </a:p>
        </p:txBody>
      </p:sp>
    </p:spTree>
    <p:extLst>
      <p:ext uri="{BB962C8B-B14F-4D97-AF65-F5344CB8AC3E}">
        <p14:creationId xmlns:p14="http://schemas.microsoft.com/office/powerpoint/2010/main" val="925373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E6A54-DB53-49F1-BF3C-2736896AC811}" type="datetimeFigureOut">
              <a:rPr lang="en-IN" smtClean="0"/>
              <a:t>02-05-2024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F93E7C-C4E2-4DE4-A0FD-1EA3BF62C0CF}" type="slidenum">
              <a:rPr lang="en-IN" smtClean="0"/>
              <a:t>‹#›</a:t>
            </a:fld>
            <a:endParaRPr lang="en-IN"/>
          </a:p>
        </p:txBody>
      </p:sp>
    </p:spTree>
    <p:extLst>
      <p:ext uri="{BB962C8B-B14F-4D97-AF65-F5344CB8AC3E}">
        <p14:creationId xmlns:p14="http://schemas.microsoft.com/office/powerpoint/2010/main" val="153204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E6A54-DB53-49F1-BF3C-2736896AC811}"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F93E7C-C4E2-4DE4-A0FD-1EA3BF62C0CF}" type="slidenum">
              <a:rPr lang="en-IN" smtClean="0"/>
              <a:t>‹#›</a:t>
            </a:fld>
            <a:endParaRPr lang="en-IN"/>
          </a:p>
        </p:txBody>
      </p:sp>
    </p:spTree>
    <p:extLst>
      <p:ext uri="{BB962C8B-B14F-4D97-AF65-F5344CB8AC3E}">
        <p14:creationId xmlns:p14="http://schemas.microsoft.com/office/powerpoint/2010/main" val="1163942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2E6A54-DB53-49F1-BF3C-2736896AC811}"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F93E7C-C4E2-4DE4-A0FD-1EA3BF62C0CF}" type="slidenum">
              <a:rPr lang="en-IN" smtClean="0"/>
              <a:t>‹#›</a:t>
            </a:fld>
            <a:endParaRPr lang="en-IN"/>
          </a:p>
        </p:txBody>
      </p:sp>
    </p:spTree>
    <p:extLst>
      <p:ext uri="{BB962C8B-B14F-4D97-AF65-F5344CB8AC3E}">
        <p14:creationId xmlns:p14="http://schemas.microsoft.com/office/powerpoint/2010/main" val="649341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2E6A54-DB53-49F1-BF3C-2736896AC811}" type="datetimeFigureOut">
              <a:rPr lang="en-IN" smtClean="0"/>
              <a:t>02-05-2024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F93E7C-C4E2-4DE4-A0FD-1EA3BF62C0CF}" type="slidenum">
              <a:rPr lang="en-IN" smtClean="0"/>
              <a:t>‹#›</a:t>
            </a:fld>
            <a:endParaRPr lang="en-IN"/>
          </a:p>
        </p:txBody>
      </p:sp>
    </p:spTree>
    <p:extLst>
      <p:ext uri="{BB962C8B-B14F-4D97-AF65-F5344CB8AC3E}">
        <p14:creationId xmlns:p14="http://schemas.microsoft.com/office/powerpoint/2010/main" val="354169454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2D58-7CDC-BDE9-DDF0-645394E082A8}"/>
              </a:ext>
            </a:extLst>
          </p:cNvPr>
          <p:cNvSpPr>
            <a:spLocks noGrp="1"/>
          </p:cNvSpPr>
          <p:nvPr>
            <p:ph type="ctrTitle"/>
          </p:nvPr>
        </p:nvSpPr>
        <p:spPr>
          <a:xfrm>
            <a:off x="1507067" y="1545772"/>
            <a:ext cx="7766936" cy="4343400"/>
          </a:xfrm>
        </p:spPr>
        <p:style>
          <a:lnRef idx="2">
            <a:schemeClr val="dk1"/>
          </a:lnRef>
          <a:fillRef idx="1">
            <a:schemeClr val="lt1"/>
          </a:fillRef>
          <a:effectRef idx="0">
            <a:schemeClr val="dk1"/>
          </a:effectRef>
          <a:fontRef idx="minor">
            <a:schemeClr val="dk1"/>
          </a:fontRef>
        </p:style>
        <p:txBody>
          <a:bodyPr/>
          <a:lstStyle/>
          <a:p>
            <a:r>
              <a:rPr lang="en-IN" b="1" dirty="0">
                <a:ln w="22225">
                  <a:solidFill>
                    <a:schemeClr val="accent2"/>
                  </a:solidFill>
                  <a:prstDash val="solid"/>
                </a:ln>
                <a:solidFill>
                  <a:schemeClr val="accent2">
                    <a:lumMod val="40000"/>
                    <a:lumOff val="60000"/>
                  </a:schemeClr>
                </a:solidFill>
              </a:rPr>
              <a:t>AUTO MOBILE ANALYSIS MARKET</a:t>
            </a:r>
          </a:p>
        </p:txBody>
      </p:sp>
      <p:sp>
        <p:nvSpPr>
          <p:cNvPr id="3" name="Subtitle 2">
            <a:extLst>
              <a:ext uri="{FF2B5EF4-FFF2-40B4-BE49-F238E27FC236}">
                <a16:creationId xmlns:a16="http://schemas.microsoft.com/office/drawing/2014/main" id="{9F3B439D-AF96-835D-D416-2C1BEA7E87CC}"/>
              </a:ext>
            </a:extLst>
          </p:cNvPr>
          <p:cNvSpPr>
            <a:spLocks noGrp="1"/>
          </p:cNvSpPr>
          <p:nvPr>
            <p:ph type="subTitle" idx="1"/>
          </p:nvPr>
        </p:nvSpPr>
        <p:spPr/>
        <p:txBody>
          <a:bodyPr/>
          <a:lstStyle/>
          <a:p>
            <a:r>
              <a:rPr lang="en-IN" dirty="0"/>
              <a:t>CARS ANALYSIS</a:t>
            </a:r>
          </a:p>
        </p:txBody>
      </p:sp>
    </p:spTree>
    <p:extLst>
      <p:ext uri="{BB962C8B-B14F-4D97-AF65-F5344CB8AC3E}">
        <p14:creationId xmlns:p14="http://schemas.microsoft.com/office/powerpoint/2010/main" val="21351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32FE-D17F-1B20-098A-2730735FA66C}"/>
              </a:ext>
            </a:extLst>
          </p:cNvPr>
          <p:cNvSpPr>
            <a:spLocks noGrp="1"/>
          </p:cNvSpPr>
          <p:nvPr>
            <p:ph type="title"/>
          </p:nvPr>
        </p:nvSpPr>
        <p:spPr/>
        <p:txBody>
          <a:bodyPr/>
          <a:lstStyle/>
          <a:p>
            <a:r>
              <a:rPr lang="en-IN" sz="3600" dirty="0"/>
              <a:t>Analysis  of  Market:-</a:t>
            </a:r>
            <a:br>
              <a:rPr lang="en-IN" sz="3600" dirty="0"/>
            </a:br>
            <a:endParaRPr lang="en-IN" dirty="0"/>
          </a:p>
        </p:txBody>
      </p:sp>
      <p:sp>
        <p:nvSpPr>
          <p:cNvPr id="3" name="Content Placeholder 2">
            <a:extLst>
              <a:ext uri="{FF2B5EF4-FFF2-40B4-BE49-F238E27FC236}">
                <a16:creationId xmlns:a16="http://schemas.microsoft.com/office/drawing/2014/main" id="{D01C8D95-43A1-A0B4-3BCE-4B53608C5FAC}"/>
              </a:ext>
            </a:extLst>
          </p:cNvPr>
          <p:cNvSpPr>
            <a:spLocks noGrp="1"/>
          </p:cNvSpPr>
          <p:nvPr>
            <p:ph idx="1"/>
          </p:nvPr>
        </p:nvSpPr>
        <p:spPr/>
        <p:txBody>
          <a:bodyPr/>
          <a:lstStyle/>
          <a:p>
            <a:pPr lvl="3"/>
            <a:endParaRPr lang="en-IN" dirty="0"/>
          </a:p>
          <a:p>
            <a:br>
              <a:rPr lang="en-US" dirty="0"/>
            </a:br>
            <a:r>
              <a:rPr lang="en-US" dirty="0"/>
              <a:t>In the area of electrification, we will continue to pursue a "multi-pathway approach," including the introduction of optimal powertrains for each region.</a:t>
            </a:r>
          </a:p>
          <a:p>
            <a:r>
              <a:rPr lang="en-US" dirty="0"/>
              <a:t>In the area of intelligence, in addition to vehicles and services, we will also promote initiatives to expand our connection with society, such as Woven City.</a:t>
            </a:r>
          </a:p>
          <a:p>
            <a:r>
              <a:rPr lang="en-US" dirty="0"/>
              <a:t>We will also continue to diversify our business by expanding our scope from "cars" to "society" to include freedom of mobility and diverse energy options for all.</a:t>
            </a:r>
          </a:p>
          <a:p>
            <a:endParaRPr lang="en-IN" dirty="0"/>
          </a:p>
        </p:txBody>
      </p:sp>
    </p:spTree>
    <p:extLst>
      <p:ext uri="{BB962C8B-B14F-4D97-AF65-F5344CB8AC3E}">
        <p14:creationId xmlns:p14="http://schemas.microsoft.com/office/powerpoint/2010/main" val="18482222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AB9D890-30BE-7A4B-1F0B-18CA06A8F15E}"/>
              </a:ext>
            </a:extLst>
          </p:cNvPr>
          <p:cNvSpPr txBox="1">
            <a:spLocks noGrp="1"/>
          </p:cNvSpPr>
          <p:nvPr>
            <p:ph idx="1"/>
          </p:nvPr>
        </p:nvSpPr>
        <p:spPr>
          <a:xfrm>
            <a:off x="677863" y="2160588"/>
            <a:ext cx="8596312" cy="4862870"/>
          </a:xfrm>
          <a:prstGeom prst="rect">
            <a:avLst/>
          </a:prstGeom>
          <a:noFill/>
        </p:spPr>
        <p:txBody>
          <a:bodyPr wrap="square">
            <a:spAutoFit/>
          </a:bodyPr>
          <a:lstStyle/>
          <a:p>
            <a:pPr algn="just"/>
            <a:r>
              <a:rPr lang="en-US" sz="2000" b="0" i="0" dirty="0">
                <a:solidFill>
                  <a:srgbClr val="212121"/>
                </a:solidFill>
                <a:effectLst/>
                <a:latin typeface="toyotatext_rg"/>
              </a:rPr>
              <a:t>Shifting the product planning function from the Emerging-market Compact Car Company spanning Toyota and Daihatsu to the Toyota Compact Car Company. As Toyota Compact Car Company will be the contractor of Daihatsu, Toyota will be responsible for the entire process from development to certification.            </a:t>
            </a:r>
          </a:p>
          <a:p>
            <a:pPr algn="l">
              <a:buFont typeface="Arial" panose="020B0604020202020204" pitchFamily="34" charset="0"/>
              <a:buChar char="•"/>
            </a:pPr>
            <a:r>
              <a:rPr lang="en-US" sz="2000" b="0" i="0" dirty="0">
                <a:solidFill>
                  <a:srgbClr val="212121"/>
                </a:solidFill>
                <a:effectLst/>
                <a:latin typeface="toyotatext_rg"/>
              </a:rPr>
              <a:t>Other areas related to subcontracting, including resource management and optimization, will also be reported to Toyota to strengthen the partnership</a:t>
            </a:r>
            <a:endParaRPr lang="en-US" sz="2000" dirty="0">
              <a:solidFill>
                <a:srgbClr val="212121"/>
              </a:solidFill>
              <a:latin typeface="toyotatext_rg"/>
            </a:endParaRPr>
          </a:p>
          <a:p>
            <a:pPr algn="l">
              <a:buFont typeface="Arial" panose="020B0604020202020204" pitchFamily="34" charset="0"/>
              <a:buChar char="•"/>
            </a:pPr>
            <a:endParaRPr lang="en-US" sz="2000" b="0" i="0" dirty="0">
              <a:solidFill>
                <a:srgbClr val="212121"/>
              </a:solidFill>
              <a:effectLst/>
              <a:latin typeface="toyotatext_rg"/>
            </a:endParaRPr>
          </a:p>
          <a:p>
            <a:pPr>
              <a:buFont typeface="Arial" panose="020B0604020202020204" pitchFamily="34" charset="0"/>
              <a:buChar char="•"/>
            </a:pPr>
            <a:r>
              <a:rPr lang="en-US" sz="2000" b="0" i="0" dirty="0">
                <a:solidFill>
                  <a:srgbClr val="212121"/>
                </a:solidFill>
                <a:effectLst/>
                <a:latin typeface="toyotatext_rg"/>
              </a:rPr>
              <a:t>Transferring the business and product management function to the Business &amp; Sales Unit of Toyota.</a:t>
            </a:r>
          </a:p>
          <a:p>
            <a:pPr algn="l">
              <a:buFont typeface="Arial" panose="020B0604020202020204" pitchFamily="34" charset="0"/>
              <a:buChar char="•"/>
            </a:pPr>
            <a:endParaRPr lang="en-US" sz="2000" dirty="0">
              <a:solidFill>
                <a:srgbClr val="212121"/>
              </a:solidFill>
              <a:latin typeface="toyotatext_rg"/>
            </a:endParaRPr>
          </a:p>
          <a:p>
            <a:pPr algn="l"/>
            <a:endParaRPr lang="en-US" sz="2000" b="0" i="0" dirty="0">
              <a:solidFill>
                <a:srgbClr val="212121"/>
              </a:solidFill>
              <a:effectLst/>
              <a:latin typeface="toyotatext_rg"/>
            </a:endParaRPr>
          </a:p>
          <a:p>
            <a:pPr marL="0" indent="0" algn="l">
              <a:buNone/>
            </a:pPr>
            <a:endParaRPr lang="en-US" sz="2000" b="0" i="0" dirty="0">
              <a:solidFill>
                <a:srgbClr val="212121"/>
              </a:solidFill>
              <a:effectLst/>
              <a:latin typeface="toyotatext_rg"/>
            </a:endParaRPr>
          </a:p>
        </p:txBody>
      </p:sp>
    </p:spTree>
    <p:extLst>
      <p:ext uri="{BB962C8B-B14F-4D97-AF65-F5344CB8AC3E}">
        <p14:creationId xmlns:p14="http://schemas.microsoft.com/office/powerpoint/2010/main" val="392425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F98DE-A659-D09C-9A5B-45353F339FA2}"/>
              </a:ext>
            </a:extLst>
          </p:cNvPr>
          <p:cNvSpPr>
            <a:spLocks noGrp="1"/>
          </p:cNvSpPr>
          <p:nvPr>
            <p:ph idx="1"/>
          </p:nvPr>
        </p:nvSpPr>
        <p:spPr/>
        <p:txBody>
          <a:bodyPr/>
          <a:lstStyle/>
          <a:p>
            <a:pPr lvl="3"/>
            <a:endParaRPr lang="en-IN" dirty="0"/>
          </a:p>
          <a:p>
            <a:endParaRPr lang="en-IN" dirty="0"/>
          </a:p>
        </p:txBody>
      </p:sp>
      <p:graphicFrame>
        <p:nvGraphicFramePr>
          <p:cNvPr id="2" name="Chart 1">
            <a:extLst>
              <a:ext uri="{FF2B5EF4-FFF2-40B4-BE49-F238E27FC236}">
                <a16:creationId xmlns:a16="http://schemas.microsoft.com/office/drawing/2014/main" id="{10A6E4A1-B5ED-4356-B37D-46442555BEAC}"/>
              </a:ext>
            </a:extLst>
          </p:cNvPr>
          <p:cNvGraphicFramePr>
            <a:graphicFrameLocks/>
          </p:cNvGraphicFramePr>
          <p:nvPr>
            <p:extLst>
              <p:ext uri="{D42A27DB-BD31-4B8C-83A1-F6EECF244321}">
                <p14:modId xmlns:p14="http://schemas.microsoft.com/office/powerpoint/2010/main" val="4017879475"/>
              </p:ext>
            </p:extLst>
          </p:nvPr>
        </p:nvGraphicFramePr>
        <p:xfrm>
          <a:off x="1850571" y="1069052"/>
          <a:ext cx="6302829" cy="3880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204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8686D-F927-2442-5511-A2B5712C6F49}"/>
              </a:ext>
            </a:extLst>
          </p:cNvPr>
          <p:cNvSpPr>
            <a:spLocks noGrp="1"/>
          </p:cNvSpPr>
          <p:nvPr>
            <p:ph idx="1"/>
          </p:nvPr>
        </p:nvSpPr>
        <p:spPr/>
        <p:txBody>
          <a:bodyPr anchor="ctr"/>
          <a:lstStyle/>
          <a:p>
            <a:pPr lvl="1"/>
            <a:endParaRPr lang="en-IN" dirty="0"/>
          </a:p>
          <a:p>
            <a:pPr lvl="1"/>
            <a:endParaRPr lang="en-IN" dirty="0"/>
          </a:p>
          <a:p>
            <a:pPr lvl="1"/>
            <a:endParaRPr lang="en-IN" dirty="0"/>
          </a:p>
        </p:txBody>
      </p:sp>
      <p:graphicFrame>
        <p:nvGraphicFramePr>
          <p:cNvPr id="2" name="Chart 1">
            <a:extLst>
              <a:ext uri="{FF2B5EF4-FFF2-40B4-BE49-F238E27FC236}">
                <a16:creationId xmlns:a16="http://schemas.microsoft.com/office/drawing/2014/main" id="{38554129-8F28-4754-A00B-5CA2973CD749}"/>
              </a:ext>
            </a:extLst>
          </p:cNvPr>
          <p:cNvGraphicFramePr>
            <a:graphicFrameLocks/>
          </p:cNvGraphicFramePr>
          <p:nvPr>
            <p:extLst>
              <p:ext uri="{D42A27DB-BD31-4B8C-83A1-F6EECF244321}">
                <p14:modId xmlns:p14="http://schemas.microsoft.com/office/powerpoint/2010/main" val="3412083819"/>
              </p:ext>
            </p:extLst>
          </p:nvPr>
        </p:nvGraphicFramePr>
        <p:xfrm>
          <a:off x="677334" y="1393372"/>
          <a:ext cx="7974541" cy="46479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654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671168C-627F-4767-8350-D8CB944DACFE}"/>
              </a:ext>
            </a:extLst>
          </p:cNvPr>
          <p:cNvGraphicFramePr>
            <a:graphicFrameLocks/>
          </p:cNvGraphicFramePr>
          <p:nvPr>
            <p:extLst>
              <p:ext uri="{D42A27DB-BD31-4B8C-83A1-F6EECF244321}">
                <p14:modId xmlns:p14="http://schemas.microsoft.com/office/powerpoint/2010/main" val="2666663510"/>
              </p:ext>
            </p:extLst>
          </p:nvPr>
        </p:nvGraphicFramePr>
        <p:xfrm>
          <a:off x="674914" y="1382486"/>
          <a:ext cx="8098971" cy="42671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31359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4AE5A-E491-762F-7352-FD90A8FCA488}"/>
              </a:ext>
            </a:extLst>
          </p:cNvPr>
          <p:cNvSpPr>
            <a:spLocks noGrp="1"/>
          </p:cNvSpPr>
          <p:nvPr>
            <p:ph type="title"/>
          </p:nvPr>
        </p:nvSpPr>
        <p:spPr/>
        <p:txBody>
          <a:bodyPr/>
          <a:lstStyle/>
          <a:p>
            <a:r>
              <a:rPr lang="en-IN" dirty="0"/>
              <a:t>Bussiness Rules</a:t>
            </a:r>
          </a:p>
        </p:txBody>
      </p:sp>
      <p:sp>
        <p:nvSpPr>
          <p:cNvPr id="3" name="Content Placeholder 2">
            <a:extLst>
              <a:ext uri="{FF2B5EF4-FFF2-40B4-BE49-F238E27FC236}">
                <a16:creationId xmlns:a16="http://schemas.microsoft.com/office/drawing/2014/main" id="{446E2A15-CF83-7CA4-1468-086BFCC99417}"/>
              </a:ext>
            </a:extLst>
          </p:cNvPr>
          <p:cNvSpPr>
            <a:spLocks noGrp="1"/>
          </p:cNvSpPr>
          <p:nvPr>
            <p:ph idx="1"/>
          </p:nvPr>
        </p:nvSpPr>
        <p:spPr/>
        <p:txBody>
          <a:bodyPr/>
          <a:lstStyle/>
          <a:p>
            <a:r>
              <a:rPr lang="en-IN" dirty="0"/>
              <a:t>According to market Modles &amp; hybrid produced.</a:t>
            </a:r>
          </a:p>
          <a:p>
            <a:endParaRPr lang="en-IN" dirty="0"/>
          </a:p>
          <a:p>
            <a:endParaRPr lang="en-IN" dirty="0"/>
          </a:p>
          <a:p>
            <a:r>
              <a:rPr lang="en-IN" dirty="0"/>
              <a:t>Always Avible to  the pricess all category peoples.</a:t>
            </a:r>
          </a:p>
          <a:p>
            <a:endParaRPr lang="en-IN" dirty="0"/>
          </a:p>
          <a:p>
            <a:endParaRPr lang="en-IN" dirty="0"/>
          </a:p>
          <a:p>
            <a:r>
              <a:rPr lang="en-IN" dirty="0"/>
              <a:t>According to the people Thoughts  follows.</a:t>
            </a:r>
          </a:p>
          <a:p>
            <a:endParaRPr lang="en-IN" dirty="0"/>
          </a:p>
          <a:p>
            <a:endParaRPr lang="en-IN" dirty="0"/>
          </a:p>
        </p:txBody>
      </p:sp>
    </p:spTree>
    <p:extLst>
      <p:ext uri="{BB962C8B-B14F-4D97-AF65-F5344CB8AC3E}">
        <p14:creationId xmlns:p14="http://schemas.microsoft.com/office/powerpoint/2010/main" val="309523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3CD8-B0A8-4CCC-E8CF-6D5DB18EF6F1}"/>
              </a:ext>
            </a:extLst>
          </p:cNvPr>
          <p:cNvSpPr>
            <a:spLocks noGrp="1"/>
          </p:cNvSpPr>
          <p:nvPr>
            <p:ph type="title"/>
          </p:nvPr>
        </p:nvSpPr>
        <p:spPr/>
        <p:txBody>
          <a:bodyPr/>
          <a:lstStyle/>
          <a:p>
            <a:r>
              <a:rPr lang="en-IN" dirty="0"/>
              <a:t>CONCLUSION</a:t>
            </a:r>
          </a:p>
        </p:txBody>
      </p:sp>
      <p:sp>
        <p:nvSpPr>
          <p:cNvPr id="5" name="Content Placeholder 4">
            <a:extLst>
              <a:ext uri="{FF2B5EF4-FFF2-40B4-BE49-F238E27FC236}">
                <a16:creationId xmlns:a16="http://schemas.microsoft.com/office/drawing/2014/main" id="{B9E50593-8351-777E-E0CA-EBAAA3F9E4C7}"/>
              </a:ext>
            </a:extLst>
          </p:cNvPr>
          <p:cNvSpPr>
            <a:spLocks noGrp="1"/>
          </p:cNvSpPr>
          <p:nvPr>
            <p:ph idx="1"/>
          </p:nvPr>
        </p:nvSpPr>
        <p:spPr>
          <a:xfrm>
            <a:off x="677334" y="2247675"/>
            <a:ext cx="8596668" cy="3880773"/>
          </a:xfrm>
        </p:spPr>
        <p:txBody>
          <a:bodyPr>
            <a:normAutofit fontScale="92500" lnSpcReduction="20000"/>
          </a:bodyPr>
          <a:lstStyle/>
          <a:p>
            <a:pPr algn="l"/>
            <a:r>
              <a:rPr lang="en-IN" sz="1800" dirty="0">
                <a:solidFill>
                  <a:sysClr val="windowText" lastClr="000000"/>
                </a:solidFill>
              </a:rPr>
              <a:t>CONCLUSION:</a:t>
            </a:r>
          </a:p>
          <a:p>
            <a:pPr algn="l"/>
            <a:endParaRPr lang="en-IN" sz="1800" dirty="0">
              <a:solidFill>
                <a:sysClr val="windowText" lastClr="000000"/>
              </a:solidFill>
            </a:endParaRPr>
          </a:p>
          <a:p>
            <a:pPr algn="l"/>
            <a:r>
              <a:rPr lang="en-IN" sz="1800" dirty="0">
                <a:solidFill>
                  <a:sysClr val="windowText" lastClr="000000"/>
                </a:solidFill>
              </a:rPr>
              <a:t> MAKING OF SUZUKI IS HAVING GOOD</a:t>
            </a:r>
            <a:r>
              <a:rPr lang="en-IN" sz="1800" baseline="0" dirty="0">
                <a:solidFill>
                  <a:sysClr val="windowText" lastClr="000000"/>
                </a:solidFill>
              </a:rPr>
              <a:t> </a:t>
            </a:r>
            <a:r>
              <a:rPr lang="en-IN" sz="1800" baseline="0" dirty="0">
                <a:solidFill>
                  <a:sysClr val="windowText" lastClr="000000"/>
                </a:solidFill>
                <a:latin typeface="+mn-lt"/>
                <a:ea typeface="+mn-ea"/>
                <a:cs typeface="+mn-cs"/>
              </a:rPr>
              <a:t>MILEAGING</a:t>
            </a:r>
            <a:r>
              <a:rPr lang="en-IN" sz="1800" baseline="0" dirty="0">
                <a:solidFill>
                  <a:sysClr val="windowText" lastClr="000000"/>
                </a:solidFill>
              </a:rPr>
              <a:t>  COPMARE OTHERS LIKE RENAULAT ETC....</a:t>
            </a:r>
          </a:p>
          <a:p>
            <a:pPr algn="l"/>
            <a:r>
              <a:rPr lang="en-IN" sz="1800" baseline="0" dirty="0">
                <a:solidFill>
                  <a:sysClr val="windowText" lastClr="000000"/>
                </a:solidFill>
              </a:rPr>
              <a:t> THE TOP 2 MOST VARIENTS HAVING SUZUKI(163)&amp; MAHINDRA(130).</a:t>
            </a:r>
          </a:p>
          <a:p>
            <a:pPr algn="l"/>
            <a:r>
              <a:rPr lang="en-IN" sz="1800" baseline="0" dirty="0">
                <a:solidFill>
                  <a:sysClr val="windowText" lastClr="000000"/>
                </a:solidFill>
              </a:rPr>
              <a:t>FUEL _TANK_CAPACITY INCREASED DISPLACEMENT ALSO INCREASED.</a:t>
            </a:r>
          </a:p>
          <a:p>
            <a:pPr marL="0" indent="0" algn="l">
              <a:buNone/>
            </a:pPr>
            <a:endParaRPr lang="en-IN" sz="1800" baseline="0" dirty="0">
              <a:solidFill>
                <a:sysClr val="windowText" lastClr="000000"/>
              </a:solidFill>
            </a:endParaRPr>
          </a:p>
          <a:p>
            <a:pPr algn="l"/>
            <a:endParaRPr lang="en-IN" sz="1800" baseline="0" dirty="0">
              <a:solidFill>
                <a:sysClr val="windowText" lastClr="000000"/>
              </a:solidFill>
            </a:endParaRPr>
          </a:p>
          <a:p>
            <a:pPr algn="l"/>
            <a:r>
              <a:rPr lang="en-IN" sz="1800" baseline="0" dirty="0">
                <a:solidFill>
                  <a:sysClr val="windowText" lastClr="000000"/>
                </a:solidFill>
              </a:rPr>
              <a:t> THE MAKERS  HAVE TO  MANUFATURED THE  ALL VARIENTS FOR PUBLIC NEEDS.</a:t>
            </a:r>
          </a:p>
          <a:p>
            <a:pPr algn="l"/>
            <a:endParaRPr lang="en-IN" sz="1800" baseline="0" dirty="0">
              <a:solidFill>
                <a:sysClr val="windowText" lastClr="000000"/>
              </a:solidFill>
            </a:endParaRPr>
          </a:p>
          <a:p>
            <a:pPr algn="l"/>
            <a:endParaRPr lang="en-IN" sz="1800" baseline="0" dirty="0">
              <a:solidFill>
                <a:sysClr val="windowText" lastClr="000000"/>
              </a:solidFill>
            </a:endParaRPr>
          </a:p>
          <a:p>
            <a:pPr algn="l"/>
            <a:r>
              <a:rPr lang="en-IN" sz="1800" dirty="0">
                <a:solidFill>
                  <a:sysClr val="windowText" lastClr="000000"/>
                </a:solidFill>
              </a:rPr>
              <a:t>  MILEAGES ALSO IMPROVE THE  ALL MANUFACTURERS.</a:t>
            </a:r>
          </a:p>
          <a:p>
            <a:pPr marL="0" indent="0" algn="l">
              <a:buNone/>
            </a:pPr>
            <a:endParaRPr lang="en-IN" sz="1800" dirty="0">
              <a:solidFill>
                <a:sysClr val="windowText" lastClr="000000"/>
              </a:solidFill>
            </a:endParaRPr>
          </a:p>
          <a:p>
            <a:pPr algn="l"/>
            <a:endParaRPr lang="en-IN" sz="1800" dirty="0">
              <a:solidFill>
                <a:sysClr val="windowText" lastClr="000000"/>
              </a:solidFill>
            </a:endParaRPr>
          </a:p>
          <a:p>
            <a:endParaRPr lang="en-IN" dirty="0"/>
          </a:p>
        </p:txBody>
      </p:sp>
    </p:spTree>
    <p:extLst>
      <p:ext uri="{BB962C8B-B14F-4D97-AF65-F5344CB8AC3E}">
        <p14:creationId xmlns:p14="http://schemas.microsoft.com/office/powerpoint/2010/main" val="21102724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Auto Analysis of Market</Template>
  <TotalTime>146</TotalTime>
  <Words>306</Words>
  <Application>Microsoft Office PowerPoint</Application>
  <PresentationFormat>Widescreen</PresentationFormat>
  <Paragraphs>44</Paragraphs>
  <Slides>8</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toyotatext_rg</vt:lpstr>
      <vt:lpstr>Trebuchet MS</vt:lpstr>
      <vt:lpstr>Wingdings 3</vt:lpstr>
      <vt:lpstr>Facet</vt:lpstr>
      <vt:lpstr>AUTO MOBILE ANALYSIS MARKET</vt:lpstr>
      <vt:lpstr>Analysis  of  Market:- </vt:lpstr>
      <vt:lpstr>PowerPoint Presentation</vt:lpstr>
      <vt:lpstr>PowerPoint Presentation</vt:lpstr>
      <vt:lpstr>PowerPoint Presentation</vt:lpstr>
      <vt:lpstr>PowerPoint Presentation</vt:lpstr>
      <vt:lpstr>Bussiness Rules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MOBILE ANALYSIS MARKET</dc:title>
  <dc:creator>Anjali Thota</dc:creator>
  <cp:lastModifiedBy>Anjali Thota</cp:lastModifiedBy>
  <cp:revision>4</cp:revision>
  <dcterms:created xsi:type="dcterms:W3CDTF">2024-05-02T03:44:06Z</dcterms:created>
  <dcterms:modified xsi:type="dcterms:W3CDTF">2024-05-02T06:42:24Z</dcterms:modified>
</cp:coreProperties>
</file>