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gswasd0NjMhk19o/7vSJC6UlNc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3" name="Shape 253"/>
        <p:cNvGrpSpPr/>
        <p:nvPr/>
      </p:nvGrpSpPr>
      <p:grpSpPr>
        <a:xfrm>
          <a:off x="0" y="0"/>
          <a:ext cx="0" cy="0"/>
          <a:chOff x="0" y="0"/>
          <a:chExt cx="0" cy="0"/>
        </a:xfrm>
      </p:grpSpPr>
      <p:sp>
        <p:nvSpPr>
          <p:cNvPr id="254" name="Google Shape;254;p3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6" name="Google Shape;256;p3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9" name="Shape 259"/>
        <p:cNvGrpSpPr/>
        <p:nvPr/>
      </p:nvGrpSpPr>
      <p:grpSpPr>
        <a:xfrm>
          <a:off x="0" y="0"/>
          <a:ext cx="0" cy="0"/>
          <a:chOff x="0" y="0"/>
          <a:chExt cx="0" cy="0"/>
        </a:xfrm>
      </p:grpSpPr>
      <p:sp>
        <p:nvSpPr>
          <p:cNvPr id="260" name="Google Shape;260;p3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2" name="Google Shape;262;p32"/>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32"/>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2"/>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23"/>
          <p:cNvGrpSpPr/>
          <p:nvPr/>
        </p:nvGrpSpPr>
        <p:grpSpPr>
          <a:xfrm>
            <a:off x="0" y="-30477"/>
            <a:ext cx="9067800" cy="6889273"/>
            <a:chOff x="0" y="-30477"/>
            <a:chExt cx="9067800" cy="6889273"/>
          </a:xfrm>
        </p:grpSpPr>
        <p:cxnSp>
          <p:nvCxnSpPr>
            <p:cNvPr id="18" name="Google Shape;18;p23"/>
            <p:cNvCxnSpPr/>
            <p:nvPr/>
          </p:nvCxnSpPr>
          <p:spPr>
            <a:xfrm flipH="1" rot="-5400000">
              <a:off x="-1447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19" name="Google Shape;19;p23"/>
            <p:cNvCxnSpPr/>
            <p:nvPr/>
          </p:nvCxnSpPr>
          <p:spPr>
            <a:xfrm flipH="1" rot="-5400000">
              <a:off x="-1638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0" name="Google Shape;20;p23"/>
            <p:cNvCxnSpPr/>
            <p:nvPr/>
          </p:nvCxnSpPr>
          <p:spPr>
            <a:xfrm rot="5400000">
              <a:off x="-1485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21" name="Google Shape;21;p23"/>
            <p:cNvCxnSpPr/>
            <p:nvPr/>
          </p:nvCxnSpPr>
          <p:spPr>
            <a:xfrm rot="5400000">
              <a:off x="-32385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2" name="Google Shape;22;p23"/>
            <p:cNvCxnSpPr/>
            <p:nvPr/>
          </p:nvCxnSpPr>
          <p:spPr>
            <a:xfrm flipH="1" rot="-5400000">
              <a:off x="-33147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23" name="Google Shape;23;p23"/>
            <p:cNvCxnSpPr/>
            <p:nvPr/>
          </p:nvCxnSpPr>
          <p:spPr>
            <a:xfrm flipH="1" rot="-5400000">
              <a:off x="-1371600" y="2971800"/>
              <a:ext cx="6858000"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4" name="Google Shape;24;p23"/>
            <p:cNvCxnSpPr/>
            <p:nvPr/>
          </p:nvCxnSpPr>
          <p:spPr>
            <a:xfrm flipH="1" rot="-5400000">
              <a:off x="-2819400" y="3200400"/>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25" name="Google Shape;25;p23"/>
            <p:cNvCxnSpPr/>
            <p:nvPr/>
          </p:nvCxnSpPr>
          <p:spPr>
            <a:xfrm rot="5400000">
              <a:off x="-2705099" y="3238500"/>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26" name="Google Shape;26;p23"/>
            <p:cNvCxnSpPr/>
            <p:nvPr/>
          </p:nvCxnSpPr>
          <p:spPr>
            <a:xfrm flipH="1" rot="-5400000">
              <a:off x="-21336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27" name="Google Shape;27;p23"/>
            <p:cNvCxnSpPr/>
            <p:nvPr/>
          </p:nvCxnSpPr>
          <p:spPr>
            <a:xfrm flipH="1" rot="-5400000">
              <a:off x="-31242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28" name="Google Shape;28;p23"/>
            <p:cNvCxnSpPr/>
            <p:nvPr/>
          </p:nvCxnSpPr>
          <p:spPr>
            <a:xfrm flipH="1" rot="-5400000">
              <a:off x="-1828799" y="3352799"/>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29" name="Google Shape;29;p23"/>
            <p:cNvCxnSpPr/>
            <p:nvPr/>
          </p:nvCxnSpPr>
          <p:spPr>
            <a:xfrm flipH="1" rot="-5400000">
              <a:off x="-2819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0" name="Google Shape;30;p23"/>
            <p:cNvCxnSpPr/>
            <p:nvPr/>
          </p:nvCxnSpPr>
          <p:spPr>
            <a:xfrm flipH="1" rot="-5400000">
              <a:off x="-2438400" y="3124200"/>
              <a:ext cx="6858000" cy="609600"/>
            </a:xfrm>
            <a:prstGeom prst="straightConnector1">
              <a:avLst/>
            </a:prstGeom>
            <a:noFill/>
            <a:ln cap="flat" cmpd="sng" w="15875">
              <a:solidFill>
                <a:schemeClr val="accent1"/>
              </a:solidFill>
              <a:prstDash val="solid"/>
              <a:round/>
              <a:headEnd len="sm" w="sm" type="none"/>
              <a:tailEnd len="sm" w="sm" type="none"/>
            </a:ln>
          </p:spPr>
        </p:cxnSp>
        <p:cxnSp>
          <p:nvCxnSpPr>
            <p:cNvPr id="31" name="Google Shape;31;p23"/>
            <p:cNvCxnSpPr/>
            <p:nvPr/>
          </p:nvCxnSpPr>
          <p:spPr>
            <a:xfrm rot="5400000">
              <a:off x="-173164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32" name="Google Shape;32;p23"/>
            <p:cNvCxnSpPr/>
            <p:nvPr/>
          </p:nvCxnSpPr>
          <p:spPr>
            <a:xfrm rot="5400000">
              <a:off x="-1142048"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33" name="Google Shape;33;p23"/>
            <p:cNvCxnSpPr/>
            <p:nvPr/>
          </p:nvCxnSpPr>
          <p:spPr>
            <a:xfrm rot="5400000">
              <a:off x="-9144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34" name="Google Shape;34;p23"/>
            <p:cNvCxnSpPr/>
            <p:nvPr/>
          </p:nvCxnSpPr>
          <p:spPr>
            <a:xfrm rot="5400000">
              <a:off x="-185547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35" name="Google Shape;35;p23"/>
            <p:cNvCxnSpPr/>
            <p:nvPr/>
          </p:nvCxnSpPr>
          <p:spPr>
            <a:xfrm flipH="1" rot="-5400000">
              <a:off x="-26431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36" name="Google Shape;36;p23"/>
            <p:cNvCxnSpPr/>
            <p:nvPr/>
          </p:nvCxnSpPr>
          <p:spPr>
            <a:xfrm flipH="1" rot="-5400000">
              <a:off x="-1954530" y="3326130"/>
              <a:ext cx="6858000" cy="20574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37" name="Google Shape;37;p23"/>
            <p:cNvCxnSpPr/>
            <p:nvPr/>
          </p:nvCxnSpPr>
          <p:spPr>
            <a:xfrm flipH="1" rot="-5400000">
              <a:off x="-2362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8" name="Google Shape;38;p23"/>
            <p:cNvCxnSpPr/>
            <p:nvPr/>
          </p:nvCxnSpPr>
          <p:spPr>
            <a:xfrm flipH="1" rot="-5400000">
              <a:off x="-21336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39" name="Google Shape;39;p23"/>
            <p:cNvCxnSpPr/>
            <p:nvPr/>
          </p:nvCxnSpPr>
          <p:spPr>
            <a:xfrm flipH="1" rot="-5400000">
              <a:off x="1066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40" name="Google Shape;40;p23"/>
            <p:cNvCxnSpPr/>
            <p:nvPr/>
          </p:nvCxnSpPr>
          <p:spPr>
            <a:xfrm flipH="1" rot="-5400000">
              <a:off x="8763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41" name="Google Shape;41;p23"/>
            <p:cNvCxnSpPr/>
            <p:nvPr/>
          </p:nvCxnSpPr>
          <p:spPr>
            <a:xfrm rot="5400000">
              <a:off x="1028700" y="3238500"/>
              <a:ext cx="6858000"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2" name="Google Shape;42;p23"/>
            <p:cNvCxnSpPr/>
            <p:nvPr/>
          </p:nvCxnSpPr>
          <p:spPr>
            <a:xfrm rot="5400000">
              <a:off x="-723900" y="3314700"/>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3" name="Google Shape;43;p23"/>
            <p:cNvCxnSpPr/>
            <p:nvPr/>
          </p:nvCxnSpPr>
          <p:spPr>
            <a:xfrm flipH="1" rot="-5400000">
              <a:off x="-800100" y="3314700"/>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44" name="Google Shape;44;p23"/>
            <p:cNvCxnSpPr/>
            <p:nvPr/>
          </p:nvCxnSpPr>
          <p:spPr>
            <a:xfrm rot="5400000">
              <a:off x="-152400" y="3429000"/>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45" name="Google Shape;45;p23"/>
            <p:cNvCxnSpPr/>
            <p:nvPr/>
          </p:nvCxnSpPr>
          <p:spPr>
            <a:xfrm flipH="1" rot="-5400000">
              <a:off x="-304800" y="3200400"/>
              <a:ext cx="6858000"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46" name="Google Shape;46;p23"/>
            <p:cNvCxnSpPr/>
            <p:nvPr/>
          </p:nvCxnSpPr>
          <p:spPr>
            <a:xfrm rot="5400000">
              <a:off x="-190499" y="3238500"/>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47" name="Google Shape;47;p23"/>
            <p:cNvCxnSpPr/>
            <p:nvPr/>
          </p:nvCxnSpPr>
          <p:spPr>
            <a:xfrm flipH="1" rot="-5400000">
              <a:off x="381000" y="3200400"/>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48" name="Google Shape;48;p23"/>
            <p:cNvCxnSpPr/>
            <p:nvPr/>
          </p:nvCxnSpPr>
          <p:spPr>
            <a:xfrm flipH="1" rot="-5400000">
              <a:off x="-609600" y="3276600"/>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49" name="Google Shape;49;p23"/>
            <p:cNvCxnSpPr/>
            <p:nvPr/>
          </p:nvCxnSpPr>
          <p:spPr>
            <a:xfrm flipH="1" rot="-5400000">
              <a:off x="685801" y="3352799"/>
              <a:ext cx="6858000" cy="152401"/>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50" name="Google Shape;50;p23"/>
            <p:cNvCxnSpPr/>
            <p:nvPr/>
          </p:nvCxnSpPr>
          <p:spPr>
            <a:xfrm flipH="1" rot="-5400000">
              <a:off x="-304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1" name="Google Shape;51;p23"/>
            <p:cNvCxnSpPr/>
            <p:nvPr/>
          </p:nvCxnSpPr>
          <p:spPr>
            <a:xfrm rot="5400000">
              <a:off x="-10287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52" name="Google Shape;52;p23"/>
            <p:cNvCxnSpPr/>
            <p:nvPr/>
          </p:nvCxnSpPr>
          <p:spPr>
            <a:xfrm rot="5400000">
              <a:off x="782955" y="2722245"/>
              <a:ext cx="6858000"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53" name="Google Shape;53;p23"/>
            <p:cNvCxnSpPr/>
            <p:nvPr/>
          </p:nvCxnSpPr>
          <p:spPr>
            <a:xfrm rot="5400000">
              <a:off x="1372552" y="3277552"/>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54" name="Google Shape;54;p23"/>
            <p:cNvCxnSpPr/>
            <p:nvPr/>
          </p:nvCxnSpPr>
          <p:spPr>
            <a:xfrm rot="5400000">
              <a:off x="1600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5" name="Google Shape;55;p23"/>
            <p:cNvCxnSpPr/>
            <p:nvPr/>
          </p:nvCxnSpPr>
          <p:spPr>
            <a:xfrm rot="5400000">
              <a:off x="659130" y="3227070"/>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56" name="Google Shape;56;p23"/>
            <p:cNvCxnSpPr/>
            <p:nvPr/>
          </p:nvCxnSpPr>
          <p:spPr>
            <a:xfrm flipH="1" rot="-5400000">
              <a:off x="-128587" y="3252788"/>
              <a:ext cx="6858000" cy="352425"/>
            </a:xfrm>
            <a:prstGeom prst="straightConnector1">
              <a:avLst/>
            </a:prstGeom>
            <a:noFill/>
            <a:ln cap="flat" cmpd="sng" w="15875">
              <a:solidFill>
                <a:schemeClr val="accent1"/>
              </a:solidFill>
              <a:prstDash val="solid"/>
              <a:round/>
              <a:headEnd len="sm" w="sm" type="none"/>
              <a:tailEnd len="sm" w="sm" type="none"/>
            </a:ln>
          </p:spPr>
        </p:cxnSp>
        <p:cxnSp>
          <p:nvCxnSpPr>
            <p:cNvPr id="57" name="Google Shape;57;p23"/>
            <p:cNvCxnSpPr/>
            <p:nvPr/>
          </p:nvCxnSpPr>
          <p:spPr>
            <a:xfrm flipH="1" rot="-5400000">
              <a:off x="560070" y="3326130"/>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58" name="Google Shape;58;p23"/>
            <p:cNvCxnSpPr/>
            <p:nvPr/>
          </p:nvCxnSpPr>
          <p:spPr>
            <a:xfrm flipH="1" rot="-5400000">
              <a:off x="1524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59" name="Google Shape;59;p23"/>
            <p:cNvCxnSpPr/>
            <p:nvPr/>
          </p:nvCxnSpPr>
          <p:spPr>
            <a:xfrm flipH="1" rot="-5400000">
              <a:off x="3810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60" name="Google Shape;60;p23"/>
            <p:cNvCxnSpPr/>
            <p:nvPr/>
          </p:nvCxnSpPr>
          <p:spPr>
            <a:xfrm flipH="1" rot="-5400000">
              <a:off x="2743200" y="3352801"/>
              <a:ext cx="6858000" cy="1524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61" name="Google Shape;61;p23"/>
            <p:cNvCxnSpPr/>
            <p:nvPr/>
          </p:nvCxnSpPr>
          <p:spPr>
            <a:xfrm flipH="1" rot="-5400000">
              <a:off x="2095501"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2" name="Google Shape;62;p23"/>
            <p:cNvCxnSpPr/>
            <p:nvPr/>
          </p:nvCxnSpPr>
          <p:spPr>
            <a:xfrm rot="5400000">
              <a:off x="2705100" y="3238501"/>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63" name="Google Shape;63;p23"/>
            <p:cNvCxnSpPr/>
            <p:nvPr/>
          </p:nvCxnSpPr>
          <p:spPr>
            <a:xfrm rot="5400000">
              <a:off x="1828801" y="3276600"/>
              <a:ext cx="6857999"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64" name="Google Shape;64;p23"/>
            <p:cNvCxnSpPr/>
            <p:nvPr/>
          </p:nvCxnSpPr>
          <p:spPr>
            <a:xfrm flipH="1" rot="-5400000">
              <a:off x="1066800" y="3200402"/>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65" name="Google Shape;65;p23"/>
            <p:cNvCxnSpPr/>
            <p:nvPr/>
          </p:nvCxnSpPr>
          <p:spPr>
            <a:xfrm flipH="1" rot="-5400000">
              <a:off x="2362201" y="3352800"/>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66" name="Google Shape;66;p23"/>
            <p:cNvCxnSpPr/>
            <p:nvPr/>
          </p:nvCxnSpPr>
          <p:spPr>
            <a:xfrm rot="5400000">
              <a:off x="2646045" y="2722246"/>
              <a:ext cx="6858000"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67" name="Google Shape;67;p23"/>
            <p:cNvCxnSpPr/>
            <p:nvPr/>
          </p:nvCxnSpPr>
          <p:spPr>
            <a:xfrm rot="5400000">
              <a:off x="3048952" y="3277553"/>
              <a:ext cx="6858000" cy="302895"/>
            </a:xfrm>
            <a:prstGeom prst="straightConnector1">
              <a:avLst/>
            </a:prstGeom>
            <a:noFill/>
            <a:ln cap="flat" cmpd="sng" w="9525">
              <a:solidFill>
                <a:schemeClr val="accent1"/>
              </a:solidFill>
              <a:prstDash val="solid"/>
              <a:round/>
              <a:headEnd len="sm" w="sm" type="none"/>
              <a:tailEnd len="sm" w="sm" type="none"/>
            </a:ln>
          </p:spPr>
        </p:cxnSp>
        <p:cxnSp>
          <p:nvCxnSpPr>
            <p:cNvPr id="68" name="Google Shape;68;p23"/>
            <p:cNvCxnSpPr/>
            <p:nvPr/>
          </p:nvCxnSpPr>
          <p:spPr>
            <a:xfrm rot="5400000">
              <a:off x="2895600" y="3276601"/>
              <a:ext cx="6858000" cy="304800"/>
            </a:xfrm>
            <a:prstGeom prst="straightConnector1">
              <a:avLst/>
            </a:prstGeom>
            <a:noFill/>
            <a:ln cap="flat" cmpd="sng" w="9525">
              <a:solidFill>
                <a:schemeClr val="accent1"/>
              </a:solidFill>
              <a:prstDash val="solid"/>
              <a:round/>
              <a:headEnd len="sm" w="sm" type="none"/>
              <a:tailEnd len="sm" w="sm" type="none"/>
            </a:ln>
          </p:spPr>
        </p:cxnSp>
        <p:cxnSp>
          <p:nvCxnSpPr>
            <p:cNvPr id="69" name="Google Shape;69;p23"/>
            <p:cNvCxnSpPr/>
            <p:nvPr/>
          </p:nvCxnSpPr>
          <p:spPr>
            <a:xfrm rot="5400000">
              <a:off x="2388870" y="3227071"/>
              <a:ext cx="6858000" cy="403860"/>
            </a:xfrm>
            <a:prstGeom prst="straightConnector1">
              <a:avLst/>
            </a:prstGeom>
            <a:noFill/>
            <a:ln cap="flat" cmpd="sng" w="12700">
              <a:solidFill>
                <a:schemeClr val="accent1"/>
              </a:solidFill>
              <a:prstDash val="solid"/>
              <a:round/>
              <a:headEnd len="sm" w="sm" type="none"/>
              <a:tailEnd len="sm" w="sm" type="none"/>
            </a:ln>
          </p:spPr>
        </p:cxnSp>
        <p:cxnSp>
          <p:nvCxnSpPr>
            <p:cNvPr id="70" name="Google Shape;70;p23"/>
            <p:cNvCxnSpPr/>
            <p:nvPr/>
          </p:nvCxnSpPr>
          <p:spPr>
            <a:xfrm flipH="1" rot="-5400000">
              <a:off x="22364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71" name="Google Shape;71;p23"/>
            <p:cNvCxnSpPr/>
            <p:nvPr/>
          </p:nvCxnSpPr>
          <p:spPr>
            <a:xfrm flipH="1" rot="-5400000">
              <a:off x="17526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2" name="Google Shape;72;p23"/>
            <p:cNvCxnSpPr/>
            <p:nvPr/>
          </p:nvCxnSpPr>
          <p:spPr>
            <a:xfrm flipH="1" rot="-5400000">
              <a:off x="19812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73" name="Google Shape;73;p23"/>
            <p:cNvCxnSpPr/>
            <p:nvPr/>
          </p:nvCxnSpPr>
          <p:spPr>
            <a:xfrm rot="5400000">
              <a:off x="3467100" y="3314701"/>
              <a:ext cx="6858000"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4" name="Google Shape;74;p23"/>
            <p:cNvCxnSpPr/>
            <p:nvPr/>
          </p:nvCxnSpPr>
          <p:spPr>
            <a:xfrm flipH="1" rot="-5400000">
              <a:off x="3467099" y="3314701"/>
              <a:ext cx="6858000" cy="228600"/>
            </a:xfrm>
            <a:prstGeom prst="straightConnector1">
              <a:avLst/>
            </a:prstGeom>
            <a:noFill/>
            <a:ln cap="flat" cmpd="sng" w="9525">
              <a:solidFill>
                <a:schemeClr val="accent1"/>
              </a:solidFill>
              <a:prstDash val="solid"/>
              <a:round/>
              <a:headEnd len="sm" w="sm" type="none"/>
              <a:tailEnd len="sm" w="sm" type="none"/>
            </a:ln>
          </p:spPr>
        </p:cxnSp>
        <p:cxnSp>
          <p:nvCxnSpPr>
            <p:cNvPr id="75" name="Google Shape;75;p23"/>
            <p:cNvCxnSpPr/>
            <p:nvPr/>
          </p:nvCxnSpPr>
          <p:spPr>
            <a:xfrm rot="5400000">
              <a:off x="4038600" y="3429001"/>
              <a:ext cx="6858000"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76" name="Google Shape;76;p23"/>
            <p:cNvCxnSpPr/>
            <p:nvPr/>
          </p:nvCxnSpPr>
          <p:spPr>
            <a:xfrm flipH="1" rot="-5400000">
              <a:off x="3886200" y="3200401"/>
              <a:ext cx="6858000"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77" name="Google Shape;77;p23"/>
            <p:cNvCxnSpPr/>
            <p:nvPr/>
          </p:nvCxnSpPr>
          <p:spPr>
            <a:xfrm rot="5400000">
              <a:off x="4000501" y="3238501"/>
              <a:ext cx="6858000" cy="381000"/>
            </a:xfrm>
            <a:prstGeom prst="straightConnector1">
              <a:avLst/>
            </a:prstGeom>
            <a:noFill/>
            <a:ln cap="flat" cmpd="sng" w="12700">
              <a:solidFill>
                <a:schemeClr val="accent1"/>
              </a:solidFill>
              <a:prstDash val="solid"/>
              <a:round/>
              <a:headEnd len="sm" w="sm" type="none"/>
              <a:tailEnd len="sm" w="sm" type="none"/>
            </a:ln>
          </p:spPr>
        </p:cxnSp>
        <p:cxnSp>
          <p:nvCxnSpPr>
            <p:cNvPr id="78" name="Google Shape;78;p23"/>
            <p:cNvCxnSpPr/>
            <p:nvPr/>
          </p:nvCxnSpPr>
          <p:spPr>
            <a:xfrm flipH="1" rot="-5400000">
              <a:off x="4572000" y="3200401"/>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79" name="Google Shape;79;p23"/>
            <p:cNvCxnSpPr/>
            <p:nvPr/>
          </p:nvCxnSpPr>
          <p:spPr>
            <a:xfrm flipH="1" rot="-5400000">
              <a:off x="3733800" y="3352800"/>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0" name="Google Shape;80;p23"/>
            <p:cNvCxnSpPr/>
            <p:nvPr/>
          </p:nvCxnSpPr>
          <p:spPr>
            <a:xfrm rot="5400000">
              <a:off x="3619500" y="3314700"/>
              <a:ext cx="6858000" cy="228600"/>
            </a:xfrm>
            <a:prstGeom prst="straightConnector1">
              <a:avLst/>
            </a:prstGeom>
            <a:noFill/>
            <a:ln cap="flat" cmpd="sng" w="15875">
              <a:solidFill>
                <a:schemeClr val="accent1"/>
              </a:solidFill>
              <a:prstDash val="solid"/>
              <a:round/>
              <a:headEnd len="sm" w="sm" type="none"/>
              <a:tailEnd len="sm" w="sm" type="none"/>
            </a:ln>
          </p:spPr>
        </p:cxnSp>
        <p:cxnSp>
          <p:nvCxnSpPr>
            <p:cNvPr id="81" name="Google Shape;81;p23"/>
            <p:cNvCxnSpPr/>
            <p:nvPr/>
          </p:nvCxnSpPr>
          <p:spPr>
            <a:xfrm flipH="1" rot="-5400000">
              <a:off x="4214813" y="3252788"/>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82" name="Google Shape;82;p23"/>
            <p:cNvCxnSpPr/>
            <p:nvPr/>
          </p:nvCxnSpPr>
          <p:spPr>
            <a:xfrm flipH="1" rot="-5400000">
              <a:off x="4751070" y="3326131"/>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83" name="Google Shape;83;p23"/>
            <p:cNvCxnSpPr/>
            <p:nvPr/>
          </p:nvCxnSpPr>
          <p:spPr>
            <a:xfrm flipH="1" rot="-5400000">
              <a:off x="43434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4" name="Google Shape;84;p23"/>
            <p:cNvCxnSpPr/>
            <p:nvPr/>
          </p:nvCxnSpPr>
          <p:spPr>
            <a:xfrm flipH="1" rot="-5400000">
              <a:off x="4572000" y="3352801"/>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5" name="Google Shape;85;p23"/>
            <p:cNvCxnSpPr/>
            <p:nvPr/>
          </p:nvCxnSpPr>
          <p:spPr>
            <a:xfrm flipH="1" rot="-5400000">
              <a:off x="5257800" y="3352802"/>
              <a:ext cx="6858000" cy="152400"/>
            </a:xfrm>
            <a:prstGeom prst="straightConnector1">
              <a:avLst/>
            </a:prstGeom>
            <a:noFill/>
            <a:ln cap="flat" cmpd="sng" w="9525">
              <a:solidFill>
                <a:schemeClr val="accent1"/>
              </a:solidFill>
              <a:prstDash val="solid"/>
              <a:round/>
              <a:headEnd len="sm" w="sm" type="none"/>
              <a:tailEnd len="sm" w="sm" type="none"/>
            </a:ln>
          </p:spPr>
        </p:cxnSp>
        <p:cxnSp>
          <p:nvCxnSpPr>
            <p:cNvPr id="86" name="Google Shape;86;p23"/>
            <p:cNvCxnSpPr/>
            <p:nvPr/>
          </p:nvCxnSpPr>
          <p:spPr>
            <a:xfrm flipH="1" rot="-5400000">
              <a:off x="5067300" y="3238502"/>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87" name="Google Shape;87;p23"/>
            <p:cNvCxnSpPr/>
            <p:nvPr/>
          </p:nvCxnSpPr>
          <p:spPr>
            <a:xfrm rot="5400000">
              <a:off x="5219700" y="3238502"/>
              <a:ext cx="6858000" cy="381000"/>
            </a:xfrm>
            <a:prstGeom prst="straightConnector1">
              <a:avLst/>
            </a:prstGeom>
            <a:noFill/>
            <a:ln cap="flat" cmpd="sng" w="50800">
              <a:solidFill>
                <a:schemeClr val="accent1">
                  <a:alpha val="29803"/>
                </a:schemeClr>
              </a:solidFill>
              <a:prstDash val="solid"/>
              <a:round/>
              <a:headEnd len="sm" w="sm" type="none"/>
              <a:tailEnd len="sm" w="sm" type="none"/>
            </a:ln>
          </p:spPr>
        </p:cxnSp>
        <p:cxnSp>
          <p:nvCxnSpPr>
            <p:cNvPr id="88" name="Google Shape;88;p23"/>
            <p:cNvCxnSpPr/>
            <p:nvPr/>
          </p:nvCxnSpPr>
          <p:spPr>
            <a:xfrm flipH="1" rot="-5400000">
              <a:off x="4876801" y="3352801"/>
              <a:ext cx="6858000" cy="152401"/>
            </a:xfrm>
            <a:prstGeom prst="straightConnector1">
              <a:avLst/>
            </a:prstGeom>
            <a:noFill/>
            <a:ln cap="flat" cmpd="sng" w="9525">
              <a:solidFill>
                <a:schemeClr val="accent1"/>
              </a:solidFill>
              <a:prstDash val="solid"/>
              <a:round/>
              <a:headEnd len="sm" w="sm" type="none"/>
              <a:tailEnd len="sm" w="sm" type="none"/>
            </a:ln>
          </p:spPr>
        </p:cxnSp>
        <p:cxnSp>
          <p:nvCxnSpPr>
            <p:cNvPr id="89" name="Google Shape;89;p23"/>
            <p:cNvCxnSpPr/>
            <p:nvPr/>
          </p:nvCxnSpPr>
          <p:spPr>
            <a:xfrm rot="5400000">
              <a:off x="5527994" y="3318196"/>
              <a:ext cx="6888479" cy="191133"/>
            </a:xfrm>
            <a:prstGeom prst="straightConnector1">
              <a:avLst/>
            </a:prstGeom>
            <a:noFill/>
            <a:ln cap="flat" cmpd="sng" w="9525">
              <a:solidFill>
                <a:schemeClr val="accent1"/>
              </a:solidFill>
              <a:prstDash val="solid"/>
              <a:round/>
              <a:headEnd len="sm" w="sm" type="none"/>
              <a:tailEnd len="sm" w="sm" type="none"/>
            </a:ln>
          </p:spPr>
        </p:cxnSp>
        <p:cxnSp>
          <p:nvCxnSpPr>
            <p:cNvPr id="90" name="Google Shape;90;p23"/>
            <p:cNvCxnSpPr/>
            <p:nvPr/>
          </p:nvCxnSpPr>
          <p:spPr>
            <a:xfrm rot="5400000">
              <a:off x="4850130" y="3227072"/>
              <a:ext cx="6858000"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1" name="Google Shape;91;p23"/>
            <p:cNvCxnSpPr/>
            <p:nvPr/>
          </p:nvCxnSpPr>
          <p:spPr>
            <a:xfrm flipH="1" rot="-5400000">
              <a:off x="4751070" y="3326132"/>
              <a:ext cx="6858000" cy="205740"/>
            </a:xfrm>
            <a:prstGeom prst="straightConnector1">
              <a:avLst/>
            </a:prstGeom>
            <a:noFill/>
            <a:ln cap="flat" cmpd="sng" w="9525">
              <a:solidFill>
                <a:schemeClr val="accent1"/>
              </a:solidFill>
              <a:prstDash val="solid"/>
              <a:round/>
              <a:headEnd len="sm" w="sm" type="none"/>
              <a:tailEnd len="sm" w="sm" type="none"/>
            </a:ln>
          </p:spPr>
        </p:cxnSp>
        <p:cxnSp>
          <p:nvCxnSpPr>
            <p:cNvPr id="92" name="Google Shape;92;p23"/>
            <p:cNvCxnSpPr/>
            <p:nvPr/>
          </p:nvCxnSpPr>
          <p:spPr>
            <a:xfrm rot="5400000">
              <a:off x="5562599" y="3429001"/>
              <a:ext cx="6858002" cy="1588"/>
            </a:xfrm>
            <a:prstGeom prst="straightConnector1">
              <a:avLst/>
            </a:prstGeom>
            <a:noFill/>
            <a:ln cap="flat" cmpd="sng" w="15875">
              <a:solidFill>
                <a:schemeClr val="accent1"/>
              </a:solidFill>
              <a:prstDash val="solid"/>
              <a:round/>
              <a:headEnd len="sm" w="sm" type="none"/>
              <a:tailEnd len="sm" w="sm" type="none"/>
            </a:ln>
          </p:spPr>
        </p:cxnSp>
        <p:cxnSp>
          <p:nvCxnSpPr>
            <p:cNvPr id="93" name="Google Shape;93;p23"/>
            <p:cNvCxnSpPr/>
            <p:nvPr/>
          </p:nvCxnSpPr>
          <p:spPr>
            <a:xfrm rot="5400000">
              <a:off x="2552700" y="3390900"/>
              <a:ext cx="6858000"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94" name="Google Shape;94;p23"/>
            <p:cNvCxnSpPr/>
            <p:nvPr/>
          </p:nvCxnSpPr>
          <p:spPr>
            <a:xfrm flipH="1" rot="-5400000">
              <a:off x="3048000" y="3352800"/>
              <a:ext cx="6858000"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5" name="Google Shape;95;p23"/>
            <p:cNvCxnSpPr/>
            <p:nvPr/>
          </p:nvCxnSpPr>
          <p:spPr>
            <a:xfrm flipH="1" rot="-5400000">
              <a:off x="3238500" y="3238500"/>
              <a:ext cx="6858000"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96" name="Google Shape;96;p23"/>
            <p:cNvCxnSpPr/>
            <p:nvPr/>
          </p:nvCxnSpPr>
          <p:spPr>
            <a:xfrm rot="5400000">
              <a:off x="2133600" y="3276600"/>
              <a:ext cx="6858000"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97" name="Google Shape;97;p23"/>
            <p:cNvCxnSpPr/>
            <p:nvPr/>
          </p:nvCxnSpPr>
          <p:spPr>
            <a:xfrm flipH="1" rot="-5400000">
              <a:off x="3148013" y="3252789"/>
              <a:ext cx="6858000"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98" name="Google Shape;98;p23"/>
            <p:cNvCxnSpPr/>
            <p:nvPr/>
          </p:nvCxnSpPr>
          <p:spPr>
            <a:xfrm rot="5400000">
              <a:off x="3771900" y="3238500"/>
              <a:ext cx="6858000" cy="381000"/>
            </a:xfrm>
            <a:prstGeom prst="straightConnector1">
              <a:avLst/>
            </a:prstGeom>
            <a:noFill/>
            <a:ln cap="flat" cmpd="sng" w="9525">
              <a:solidFill>
                <a:schemeClr val="accent1"/>
              </a:solidFill>
              <a:prstDash val="solid"/>
              <a:round/>
              <a:headEnd len="sm" w="sm" type="none"/>
              <a:tailEnd len="sm" w="sm" type="none"/>
            </a:ln>
          </p:spPr>
        </p:cxnSp>
        <p:cxnSp>
          <p:nvCxnSpPr>
            <p:cNvPr id="99" name="Google Shape;99;p23"/>
            <p:cNvCxnSpPr/>
            <p:nvPr/>
          </p:nvCxnSpPr>
          <p:spPr>
            <a:xfrm rot="5400000">
              <a:off x="4229100" y="2933700"/>
              <a:ext cx="6858000"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00" name="Google Shape;100;p23"/>
            <p:cNvCxnSpPr/>
            <p:nvPr/>
          </p:nvCxnSpPr>
          <p:spPr>
            <a:xfrm flipH="1" rot="-5400000">
              <a:off x="1371600" y="3200403"/>
              <a:ext cx="6858000"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101" name="Google Shape;101;p23"/>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3"/>
          <p:cNvSpPr/>
          <p:nvPr/>
        </p:nvSpPr>
        <p:spPr>
          <a:xfrm>
            <a:off x="0" y="1905000"/>
            <a:ext cx="4953000" cy="3124200"/>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grpSp>
        <p:nvGrpSpPr>
          <p:cNvPr id="105" name="Google Shape;105;p23"/>
          <p:cNvGrpSpPr/>
          <p:nvPr/>
        </p:nvGrpSpPr>
        <p:grpSpPr>
          <a:xfrm>
            <a:off x="0" y="2057400"/>
            <a:ext cx="4801394" cy="2820988"/>
            <a:chOff x="0" y="2057400"/>
            <a:chExt cx="4801394" cy="2820988"/>
          </a:xfrm>
        </p:grpSpPr>
        <p:cxnSp>
          <p:nvCxnSpPr>
            <p:cNvPr id="106" name="Google Shape;106;p23"/>
            <p:cNvCxnSpPr/>
            <p:nvPr/>
          </p:nvCxnSpPr>
          <p:spPr>
            <a:xfrm>
              <a:off x="0" y="20574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7" name="Google Shape;107;p23"/>
            <p:cNvCxnSpPr/>
            <p:nvPr/>
          </p:nvCxnSpPr>
          <p:spPr>
            <a:xfrm>
              <a:off x="0" y="4876800"/>
              <a:ext cx="4800600" cy="1588"/>
            </a:xfrm>
            <a:prstGeom prst="straightConnector1">
              <a:avLst/>
            </a:prstGeom>
            <a:noFill/>
            <a:ln cap="flat" cmpd="sng" w="19050">
              <a:solidFill>
                <a:schemeClr val="accent2"/>
              </a:solidFill>
              <a:prstDash val="solid"/>
              <a:round/>
              <a:headEnd len="sm" w="sm" type="none"/>
              <a:tailEnd len="sm" w="sm" type="none"/>
            </a:ln>
          </p:spPr>
        </p:cxnSp>
        <p:cxnSp>
          <p:nvCxnSpPr>
            <p:cNvPr id="108" name="Google Shape;108;p23"/>
            <p:cNvCxnSpPr/>
            <p:nvPr/>
          </p:nvCxnSpPr>
          <p:spPr>
            <a:xfrm rot="5400000">
              <a:off x="3391694" y="3467100"/>
              <a:ext cx="2818606" cy="794"/>
            </a:xfrm>
            <a:prstGeom prst="straightConnector1">
              <a:avLst/>
            </a:prstGeom>
            <a:noFill/>
            <a:ln cap="flat" cmpd="sng" w="19050">
              <a:solidFill>
                <a:schemeClr val="accent2"/>
              </a:solidFill>
              <a:prstDash val="solid"/>
              <a:round/>
              <a:headEnd len="sm" w="sm" type="none"/>
              <a:tailEnd len="sm" w="sm" type="none"/>
            </a:ln>
          </p:spPr>
        </p:cxnSp>
      </p:grpSp>
      <p:sp>
        <p:nvSpPr>
          <p:cNvPr id="109" name="Google Shape;109;p23"/>
          <p:cNvSpPr txBox="1"/>
          <p:nvPr>
            <p:ph type="ctrTitle"/>
          </p:nvPr>
        </p:nvSpPr>
        <p:spPr>
          <a:xfrm>
            <a:off x="228600" y="2130425"/>
            <a:ext cx="4419600" cy="160032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3600"/>
              <a:buFont typeface="Twentieth Century"/>
              <a:buNone/>
              <a:defRPr b="1" sz="3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3"/>
          <p:cNvSpPr txBox="1"/>
          <p:nvPr>
            <p:ph idx="1" type="subTitle"/>
          </p:nvPr>
        </p:nvSpPr>
        <p:spPr>
          <a:xfrm>
            <a:off x="228600" y="3733800"/>
            <a:ext cx="4419600" cy="10668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200"/>
              <a:buNone/>
              <a:defRPr sz="2200">
                <a:solidFill>
                  <a:srgbClr val="FFFFFF"/>
                </a:solidFill>
              </a:defRPr>
            </a:lvl1pPr>
            <a:lvl2pPr lvl="1" algn="ctr">
              <a:spcBef>
                <a:spcPts val="400"/>
              </a:spcBef>
              <a:spcAft>
                <a:spcPts val="0"/>
              </a:spcAft>
              <a:buSzPts val="20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320"/>
              </a:spcBef>
              <a:spcAft>
                <a:spcPts val="0"/>
              </a:spcAft>
              <a:buSzPts val="1600"/>
              <a:buNone/>
              <a:defRPr>
                <a:solidFill>
                  <a:schemeClr val="lt1"/>
                </a:solidFill>
              </a:defRPr>
            </a:lvl6pPr>
            <a:lvl7pPr lvl="6" algn="ctr">
              <a:spcBef>
                <a:spcPts val="320"/>
              </a:spcBef>
              <a:spcAft>
                <a:spcPts val="0"/>
              </a:spcAft>
              <a:buSzPts val="1600"/>
              <a:buNone/>
              <a:defRPr>
                <a:solidFill>
                  <a:schemeClr val="lt1"/>
                </a:solidFill>
              </a:defRPr>
            </a:lvl7pPr>
            <a:lvl8pPr lvl="7" algn="ctr">
              <a:spcBef>
                <a:spcPts val="320"/>
              </a:spcBef>
              <a:spcAft>
                <a:spcPts val="0"/>
              </a:spcAft>
              <a:buSzPts val="1600"/>
              <a:buNone/>
              <a:defRPr>
                <a:solidFill>
                  <a:schemeClr val="lt1"/>
                </a:solidFill>
              </a:defRPr>
            </a:lvl8pPr>
            <a:lvl9pPr lvl="8" algn="ctr">
              <a:spcBef>
                <a:spcPts val="320"/>
              </a:spcBef>
              <a:spcAft>
                <a:spcPts val="0"/>
              </a:spcAft>
              <a:buSzPts val="16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2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4" name="Google Shape;114;p24"/>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FBFBFB"/>
            </a:gs>
            <a:gs pos="100000">
              <a:srgbClr val="9E9E9E"/>
            </a:gs>
          </a:gsLst>
          <a:path path="circle">
            <a:fillToRect b="100%" r="100%"/>
          </a:path>
          <a:tileRect l="-100%" t="-100%"/>
        </a:gradFill>
      </p:bgPr>
    </p:bg>
    <p:spTree>
      <p:nvGrpSpPr>
        <p:cNvPr id="117" name="Shape 117"/>
        <p:cNvGrpSpPr/>
        <p:nvPr/>
      </p:nvGrpSpPr>
      <p:grpSpPr>
        <a:xfrm>
          <a:off x="0" y="0"/>
          <a:ext cx="0" cy="0"/>
          <a:chOff x="0" y="0"/>
          <a:chExt cx="0" cy="0"/>
        </a:xfrm>
      </p:grpSpPr>
      <p:grpSp>
        <p:nvGrpSpPr>
          <p:cNvPr id="118" name="Google Shape;118;p25"/>
          <p:cNvGrpSpPr/>
          <p:nvPr/>
        </p:nvGrpSpPr>
        <p:grpSpPr>
          <a:xfrm>
            <a:off x="0" y="-30478"/>
            <a:ext cx="9067800" cy="4846320"/>
            <a:chOff x="0" y="-30477"/>
            <a:chExt cx="9067800" cy="4526277"/>
          </a:xfrm>
        </p:grpSpPr>
        <p:cxnSp>
          <p:nvCxnSpPr>
            <p:cNvPr id="119" name="Google Shape;119;p25"/>
            <p:cNvCxnSpPr/>
            <p:nvPr/>
          </p:nvCxnSpPr>
          <p:spPr>
            <a:xfrm flipH="1" rot="-5400000">
              <a:off x="-2716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20" name="Google Shape;120;p25"/>
            <p:cNvCxnSpPr/>
            <p:nvPr/>
          </p:nvCxnSpPr>
          <p:spPr>
            <a:xfrm flipH="1" rot="-5400000">
              <a:off x="-4621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21" name="Google Shape;121;p25"/>
            <p:cNvCxnSpPr/>
            <p:nvPr/>
          </p:nvCxnSpPr>
          <p:spPr>
            <a:xfrm rot="5400000">
              <a:off x="-30976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22" name="Google Shape;122;p25"/>
            <p:cNvCxnSpPr/>
            <p:nvPr/>
          </p:nvCxnSpPr>
          <p:spPr>
            <a:xfrm rot="5400000">
              <a:off x="-206236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23" name="Google Shape;123;p25"/>
            <p:cNvCxnSpPr/>
            <p:nvPr/>
          </p:nvCxnSpPr>
          <p:spPr>
            <a:xfrm flipH="1" rot="-5400000">
              <a:off x="-213856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24" name="Google Shape;124;p25"/>
            <p:cNvCxnSpPr/>
            <p:nvPr/>
          </p:nvCxnSpPr>
          <p:spPr>
            <a:xfrm flipH="1" rot="-5400000">
              <a:off x="-195465" y="1785212"/>
              <a:ext cx="4505731" cy="9144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25" name="Google Shape;125;p25"/>
            <p:cNvCxnSpPr/>
            <p:nvPr/>
          </p:nvCxnSpPr>
          <p:spPr>
            <a:xfrm flipH="1" rot="-5400000">
              <a:off x="-164326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126" name="Google Shape;126;p25"/>
            <p:cNvCxnSpPr/>
            <p:nvPr/>
          </p:nvCxnSpPr>
          <p:spPr>
            <a:xfrm rot="5400000">
              <a:off x="-1528964"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27" name="Google Shape;127;p25"/>
            <p:cNvCxnSpPr/>
            <p:nvPr/>
          </p:nvCxnSpPr>
          <p:spPr>
            <a:xfrm flipH="1" rot="-5400000">
              <a:off x="-95746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28" name="Google Shape;128;p25"/>
            <p:cNvCxnSpPr/>
            <p:nvPr/>
          </p:nvCxnSpPr>
          <p:spPr>
            <a:xfrm flipH="1" rot="-5400000">
              <a:off x="-194806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29" name="Google Shape;129;p25"/>
            <p:cNvCxnSpPr/>
            <p:nvPr/>
          </p:nvCxnSpPr>
          <p:spPr>
            <a:xfrm flipH="1" rot="-5400000">
              <a:off x="-652664" y="2166211"/>
              <a:ext cx="4505731" cy="152401"/>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30" name="Google Shape;130;p25"/>
            <p:cNvCxnSpPr/>
            <p:nvPr/>
          </p:nvCxnSpPr>
          <p:spPr>
            <a:xfrm flipH="1" rot="-5400000">
              <a:off x="-16432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31" name="Google Shape;131;p25"/>
            <p:cNvCxnSpPr/>
            <p:nvPr/>
          </p:nvCxnSpPr>
          <p:spPr>
            <a:xfrm flipH="1" rot="-5400000">
              <a:off x="-1790700" y="2019300"/>
              <a:ext cx="4495800" cy="457200"/>
            </a:xfrm>
            <a:prstGeom prst="straightConnector1">
              <a:avLst/>
            </a:prstGeom>
            <a:noFill/>
            <a:ln cap="flat" cmpd="sng" w="15875">
              <a:solidFill>
                <a:schemeClr val="accent1"/>
              </a:solidFill>
              <a:prstDash val="solid"/>
              <a:round/>
              <a:headEnd len="sm" w="sm" type="none"/>
              <a:tailEnd len="sm" w="sm" type="none"/>
            </a:ln>
          </p:spPr>
        </p:cxnSp>
        <p:cxnSp>
          <p:nvCxnSpPr>
            <p:cNvPr id="132" name="Google Shape;132;p25"/>
            <p:cNvCxnSpPr/>
            <p:nvPr/>
          </p:nvCxnSpPr>
          <p:spPr>
            <a:xfrm rot="5400000">
              <a:off x="-55551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33" name="Google Shape;133;p25"/>
            <p:cNvCxnSpPr/>
            <p:nvPr/>
          </p:nvCxnSpPr>
          <p:spPr>
            <a:xfrm rot="5400000">
              <a:off x="340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34" name="Google Shape;134;p25"/>
            <p:cNvCxnSpPr/>
            <p:nvPr/>
          </p:nvCxnSpPr>
          <p:spPr>
            <a:xfrm rot="5400000">
              <a:off x="26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35" name="Google Shape;135;p25"/>
            <p:cNvCxnSpPr/>
            <p:nvPr/>
          </p:nvCxnSpPr>
          <p:spPr>
            <a:xfrm rot="5400000">
              <a:off x="-67933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36" name="Google Shape;136;p25"/>
            <p:cNvCxnSpPr/>
            <p:nvPr/>
          </p:nvCxnSpPr>
          <p:spPr>
            <a:xfrm flipH="1" rot="-5400000">
              <a:off x="-1467052"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37" name="Google Shape;137;p25"/>
            <p:cNvCxnSpPr/>
            <p:nvPr/>
          </p:nvCxnSpPr>
          <p:spPr>
            <a:xfrm flipH="1" rot="-5400000">
              <a:off x="-77839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38" name="Google Shape;138;p25"/>
            <p:cNvCxnSpPr/>
            <p:nvPr/>
          </p:nvCxnSpPr>
          <p:spPr>
            <a:xfrm flipH="1" rot="-5400000">
              <a:off x="-11860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39" name="Google Shape;139;p25"/>
            <p:cNvCxnSpPr/>
            <p:nvPr/>
          </p:nvCxnSpPr>
          <p:spPr>
            <a:xfrm flipH="1" rot="-5400000">
              <a:off x="-95746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40" name="Google Shape;140;p25"/>
            <p:cNvCxnSpPr/>
            <p:nvPr/>
          </p:nvCxnSpPr>
          <p:spPr>
            <a:xfrm flipH="1" rot="-5400000">
              <a:off x="2242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41" name="Google Shape;141;p25"/>
            <p:cNvCxnSpPr/>
            <p:nvPr/>
          </p:nvCxnSpPr>
          <p:spPr>
            <a:xfrm flipH="1" rot="-5400000">
              <a:off x="20524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42" name="Google Shape;142;p25"/>
            <p:cNvCxnSpPr/>
            <p:nvPr/>
          </p:nvCxnSpPr>
          <p:spPr>
            <a:xfrm rot="5400000">
              <a:off x="2204835" y="2051912"/>
              <a:ext cx="4505731" cy="3810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43" name="Google Shape;143;p25"/>
            <p:cNvCxnSpPr/>
            <p:nvPr/>
          </p:nvCxnSpPr>
          <p:spPr>
            <a:xfrm rot="5400000">
              <a:off x="452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44" name="Google Shape;144;p25"/>
            <p:cNvCxnSpPr/>
            <p:nvPr/>
          </p:nvCxnSpPr>
          <p:spPr>
            <a:xfrm flipH="1" rot="-5400000">
              <a:off x="376035"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45" name="Google Shape;145;p25"/>
            <p:cNvCxnSpPr/>
            <p:nvPr/>
          </p:nvCxnSpPr>
          <p:spPr>
            <a:xfrm rot="5400000">
              <a:off x="1023735" y="2242139"/>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46" name="Google Shape;146;p25"/>
            <p:cNvCxnSpPr/>
            <p:nvPr/>
          </p:nvCxnSpPr>
          <p:spPr>
            <a:xfrm flipH="1" rot="-5400000">
              <a:off x="871335" y="2013812"/>
              <a:ext cx="4505731" cy="4572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47" name="Google Shape;147;p25"/>
            <p:cNvCxnSpPr/>
            <p:nvPr/>
          </p:nvCxnSpPr>
          <p:spPr>
            <a:xfrm rot="5400000">
              <a:off x="985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48" name="Google Shape;148;p25"/>
            <p:cNvCxnSpPr/>
            <p:nvPr/>
          </p:nvCxnSpPr>
          <p:spPr>
            <a:xfrm flipH="1" rot="-5400000">
              <a:off x="1557135" y="2013812"/>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49" name="Google Shape;149;p25"/>
            <p:cNvCxnSpPr/>
            <p:nvPr/>
          </p:nvCxnSpPr>
          <p:spPr>
            <a:xfrm flipH="1" rot="-5400000">
              <a:off x="5665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50" name="Google Shape;150;p25"/>
            <p:cNvCxnSpPr/>
            <p:nvPr/>
          </p:nvCxnSpPr>
          <p:spPr>
            <a:xfrm flipH="1" rot="-5400000">
              <a:off x="1861936" y="2166211"/>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51" name="Google Shape;151;p25"/>
            <p:cNvCxnSpPr/>
            <p:nvPr/>
          </p:nvCxnSpPr>
          <p:spPr>
            <a:xfrm flipH="1" rot="-5400000">
              <a:off x="871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52" name="Google Shape;152;p25"/>
            <p:cNvCxnSpPr/>
            <p:nvPr/>
          </p:nvCxnSpPr>
          <p:spPr>
            <a:xfrm rot="5400000">
              <a:off x="1474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153" name="Google Shape;153;p25"/>
            <p:cNvCxnSpPr/>
            <p:nvPr/>
          </p:nvCxnSpPr>
          <p:spPr>
            <a:xfrm rot="5400000">
              <a:off x="1959090" y="1535657"/>
              <a:ext cx="4505731" cy="1413510"/>
            </a:xfrm>
            <a:prstGeom prst="straightConnector1">
              <a:avLst/>
            </a:prstGeom>
            <a:noFill/>
            <a:ln cap="flat" cmpd="sng" w="9525">
              <a:solidFill>
                <a:schemeClr val="accent1">
                  <a:alpha val="38823"/>
                </a:schemeClr>
              </a:solidFill>
              <a:prstDash val="solid"/>
              <a:round/>
              <a:headEnd len="sm" w="sm" type="none"/>
              <a:tailEnd len="sm" w="sm" type="none"/>
            </a:ln>
          </p:spPr>
        </p:cxnSp>
        <p:cxnSp>
          <p:nvCxnSpPr>
            <p:cNvPr id="154" name="Google Shape;154;p25"/>
            <p:cNvCxnSpPr/>
            <p:nvPr/>
          </p:nvCxnSpPr>
          <p:spPr>
            <a:xfrm rot="5400000">
              <a:off x="2548687" y="2090964"/>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55" name="Google Shape;155;p25"/>
            <p:cNvCxnSpPr/>
            <p:nvPr/>
          </p:nvCxnSpPr>
          <p:spPr>
            <a:xfrm rot="5400000">
              <a:off x="27763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56" name="Google Shape;156;p25"/>
            <p:cNvCxnSpPr/>
            <p:nvPr/>
          </p:nvCxnSpPr>
          <p:spPr>
            <a:xfrm rot="5400000">
              <a:off x="183526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57" name="Google Shape;157;p25"/>
            <p:cNvCxnSpPr/>
            <p:nvPr/>
          </p:nvCxnSpPr>
          <p:spPr>
            <a:xfrm flipH="1" rot="-5400000">
              <a:off x="1047548" y="2066200"/>
              <a:ext cx="4505731" cy="352425"/>
            </a:xfrm>
            <a:prstGeom prst="straightConnector1">
              <a:avLst/>
            </a:prstGeom>
            <a:noFill/>
            <a:ln cap="flat" cmpd="sng" w="15875">
              <a:solidFill>
                <a:schemeClr val="accent1"/>
              </a:solidFill>
              <a:prstDash val="solid"/>
              <a:round/>
              <a:headEnd len="sm" w="sm" type="none"/>
              <a:tailEnd len="sm" w="sm" type="none"/>
            </a:ln>
          </p:spPr>
        </p:cxnSp>
        <p:cxnSp>
          <p:nvCxnSpPr>
            <p:cNvPr id="158" name="Google Shape;158;p25"/>
            <p:cNvCxnSpPr/>
            <p:nvPr/>
          </p:nvCxnSpPr>
          <p:spPr>
            <a:xfrm flipH="1" rot="-5400000">
              <a:off x="1736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59" name="Google Shape;159;p25"/>
            <p:cNvCxnSpPr/>
            <p:nvPr/>
          </p:nvCxnSpPr>
          <p:spPr>
            <a:xfrm flipH="1" rot="-5400000">
              <a:off x="1328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60" name="Google Shape;160;p25"/>
            <p:cNvCxnSpPr/>
            <p:nvPr/>
          </p:nvCxnSpPr>
          <p:spPr>
            <a:xfrm flipH="1" rot="-5400000">
              <a:off x="1557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61" name="Google Shape;161;p25"/>
            <p:cNvCxnSpPr/>
            <p:nvPr/>
          </p:nvCxnSpPr>
          <p:spPr>
            <a:xfrm flipH="1" rot="-5400000">
              <a:off x="39193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62" name="Google Shape;162;p25"/>
            <p:cNvCxnSpPr/>
            <p:nvPr/>
          </p:nvCxnSpPr>
          <p:spPr>
            <a:xfrm flipH="1" rot="-5400000">
              <a:off x="3271636"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63" name="Google Shape;163;p25"/>
            <p:cNvCxnSpPr/>
            <p:nvPr/>
          </p:nvCxnSpPr>
          <p:spPr>
            <a:xfrm rot="5400000">
              <a:off x="38812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64" name="Google Shape;164;p25"/>
            <p:cNvCxnSpPr/>
            <p:nvPr/>
          </p:nvCxnSpPr>
          <p:spPr>
            <a:xfrm rot="5400000">
              <a:off x="3004936" y="2090012"/>
              <a:ext cx="4505730" cy="3048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65" name="Google Shape;165;p25"/>
            <p:cNvCxnSpPr/>
            <p:nvPr/>
          </p:nvCxnSpPr>
          <p:spPr>
            <a:xfrm flipH="1" rot="-5400000">
              <a:off x="22429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66" name="Google Shape;166;p25"/>
            <p:cNvCxnSpPr/>
            <p:nvPr/>
          </p:nvCxnSpPr>
          <p:spPr>
            <a:xfrm flipH="1" rot="-5400000">
              <a:off x="35383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67" name="Google Shape;167;p25"/>
            <p:cNvCxnSpPr/>
            <p:nvPr/>
          </p:nvCxnSpPr>
          <p:spPr>
            <a:xfrm rot="5400000">
              <a:off x="3822180" y="1535657"/>
              <a:ext cx="4505731" cy="1413510"/>
            </a:xfrm>
            <a:prstGeom prst="straightConnector1">
              <a:avLst/>
            </a:prstGeom>
            <a:noFill/>
            <a:ln cap="flat" cmpd="sng" w="9525">
              <a:solidFill>
                <a:schemeClr val="accent1">
                  <a:alpha val="55686"/>
                </a:schemeClr>
              </a:solidFill>
              <a:prstDash val="solid"/>
              <a:round/>
              <a:headEnd len="sm" w="sm" type="none"/>
              <a:tailEnd len="sm" w="sm" type="none"/>
            </a:ln>
          </p:spPr>
        </p:cxnSp>
        <p:cxnSp>
          <p:nvCxnSpPr>
            <p:cNvPr id="168" name="Google Shape;168;p25"/>
            <p:cNvCxnSpPr/>
            <p:nvPr/>
          </p:nvCxnSpPr>
          <p:spPr>
            <a:xfrm rot="5400000">
              <a:off x="4225087" y="2090965"/>
              <a:ext cx="4505731" cy="302895"/>
            </a:xfrm>
            <a:prstGeom prst="straightConnector1">
              <a:avLst/>
            </a:prstGeom>
            <a:noFill/>
            <a:ln cap="flat" cmpd="sng" w="9525">
              <a:solidFill>
                <a:schemeClr val="accent1"/>
              </a:solidFill>
              <a:prstDash val="solid"/>
              <a:round/>
              <a:headEnd len="sm" w="sm" type="none"/>
              <a:tailEnd len="sm" w="sm" type="none"/>
            </a:ln>
          </p:spPr>
        </p:cxnSp>
        <p:cxnSp>
          <p:nvCxnSpPr>
            <p:cNvPr id="169" name="Google Shape;169;p25"/>
            <p:cNvCxnSpPr/>
            <p:nvPr/>
          </p:nvCxnSpPr>
          <p:spPr>
            <a:xfrm rot="5400000">
              <a:off x="4071735" y="2090012"/>
              <a:ext cx="4505731" cy="304800"/>
            </a:xfrm>
            <a:prstGeom prst="straightConnector1">
              <a:avLst/>
            </a:prstGeom>
            <a:noFill/>
            <a:ln cap="flat" cmpd="sng" w="9525">
              <a:solidFill>
                <a:schemeClr val="accent1"/>
              </a:solidFill>
              <a:prstDash val="solid"/>
              <a:round/>
              <a:headEnd len="sm" w="sm" type="none"/>
              <a:tailEnd len="sm" w="sm" type="none"/>
            </a:ln>
          </p:spPr>
        </p:cxnSp>
        <p:cxnSp>
          <p:nvCxnSpPr>
            <p:cNvPr id="170" name="Google Shape;170;p25"/>
            <p:cNvCxnSpPr/>
            <p:nvPr/>
          </p:nvCxnSpPr>
          <p:spPr>
            <a:xfrm rot="5400000">
              <a:off x="3565005" y="2040482"/>
              <a:ext cx="4505731" cy="403860"/>
            </a:xfrm>
            <a:prstGeom prst="straightConnector1">
              <a:avLst/>
            </a:prstGeom>
            <a:noFill/>
            <a:ln cap="flat" cmpd="sng" w="12700">
              <a:solidFill>
                <a:schemeClr val="accent1"/>
              </a:solidFill>
              <a:prstDash val="solid"/>
              <a:round/>
              <a:headEnd len="sm" w="sm" type="none"/>
              <a:tailEnd len="sm" w="sm" type="none"/>
            </a:ln>
          </p:spPr>
        </p:cxnSp>
        <p:cxnSp>
          <p:nvCxnSpPr>
            <p:cNvPr id="171" name="Google Shape;171;p25"/>
            <p:cNvCxnSpPr/>
            <p:nvPr/>
          </p:nvCxnSpPr>
          <p:spPr>
            <a:xfrm flipH="1" rot="-5400000">
              <a:off x="34126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72" name="Google Shape;172;p25"/>
            <p:cNvCxnSpPr/>
            <p:nvPr/>
          </p:nvCxnSpPr>
          <p:spPr>
            <a:xfrm flipH="1" rot="-5400000">
              <a:off x="2928735" y="2166212"/>
              <a:ext cx="4505731" cy="152400"/>
            </a:xfrm>
            <a:prstGeom prst="straightConnector1">
              <a:avLst/>
            </a:prstGeom>
            <a:noFill/>
            <a:ln cap="flat" cmpd="sng" w="57150">
              <a:solidFill>
                <a:schemeClr val="accent1">
                  <a:alpha val="29803"/>
                </a:schemeClr>
              </a:solidFill>
              <a:prstDash val="solid"/>
              <a:round/>
              <a:headEnd len="sm" w="sm" type="none"/>
              <a:tailEnd len="sm" w="sm" type="none"/>
            </a:ln>
          </p:spPr>
        </p:cxnSp>
        <p:cxnSp>
          <p:nvCxnSpPr>
            <p:cNvPr id="173" name="Google Shape;173;p25"/>
            <p:cNvCxnSpPr/>
            <p:nvPr/>
          </p:nvCxnSpPr>
          <p:spPr>
            <a:xfrm flipH="1" rot="-5400000">
              <a:off x="3081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74" name="Google Shape;174;p25"/>
            <p:cNvCxnSpPr/>
            <p:nvPr/>
          </p:nvCxnSpPr>
          <p:spPr>
            <a:xfrm rot="5400000">
              <a:off x="4643235" y="2128112"/>
              <a:ext cx="4505731" cy="228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5" name="Google Shape;175;p25"/>
            <p:cNvCxnSpPr/>
            <p:nvPr/>
          </p:nvCxnSpPr>
          <p:spPr>
            <a:xfrm flipH="1" rot="-5400000">
              <a:off x="4643234" y="2128112"/>
              <a:ext cx="4505731" cy="228600"/>
            </a:xfrm>
            <a:prstGeom prst="straightConnector1">
              <a:avLst/>
            </a:prstGeom>
            <a:noFill/>
            <a:ln cap="flat" cmpd="sng" w="9525">
              <a:solidFill>
                <a:schemeClr val="accent1"/>
              </a:solidFill>
              <a:prstDash val="solid"/>
              <a:round/>
              <a:headEnd len="sm" w="sm" type="none"/>
              <a:tailEnd len="sm" w="sm" type="none"/>
            </a:ln>
          </p:spPr>
        </p:cxnSp>
        <p:cxnSp>
          <p:nvCxnSpPr>
            <p:cNvPr id="176" name="Google Shape;176;p25"/>
            <p:cNvCxnSpPr/>
            <p:nvPr/>
          </p:nvCxnSpPr>
          <p:spPr>
            <a:xfrm rot="5400000">
              <a:off x="5214735" y="2242140"/>
              <a:ext cx="4505731" cy="1588"/>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177" name="Google Shape;177;p25"/>
            <p:cNvCxnSpPr/>
            <p:nvPr/>
          </p:nvCxnSpPr>
          <p:spPr>
            <a:xfrm flipH="1" rot="-5400000">
              <a:off x="5062335" y="2013812"/>
              <a:ext cx="4505731" cy="457200"/>
            </a:xfrm>
            <a:prstGeom prst="straightConnector1">
              <a:avLst/>
            </a:prstGeom>
            <a:noFill/>
            <a:ln cap="flat" cmpd="sng" w="9525">
              <a:solidFill>
                <a:schemeClr val="accent1">
                  <a:alpha val="89803"/>
                </a:schemeClr>
              </a:solidFill>
              <a:prstDash val="solid"/>
              <a:round/>
              <a:headEnd len="sm" w="sm" type="none"/>
              <a:tailEnd len="sm" w="sm" type="none"/>
            </a:ln>
          </p:spPr>
        </p:cxnSp>
        <p:cxnSp>
          <p:nvCxnSpPr>
            <p:cNvPr id="178" name="Google Shape;178;p25"/>
            <p:cNvCxnSpPr/>
            <p:nvPr/>
          </p:nvCxnSpPr>
          <p:spPr>
            <a:xfrm rot="5400000">
              <a:off x="5176636" y="2051912"/>
              <a:ext cx="4505731" cy="381000"/>
            </a:xfrm>
            <a:prstGeom prst="straightConnector1">
              <a:avLst/>
            </a:prstGeom>
            <a:noFill/>
            <a:ln cap="flat" cmpd="sng" w="12700">
              <a:solidFill>
                <a:schemeClr val="accent1"/>
              </a:solidFill>
              <a:prstDash val="solid"/>
              <a:round/>
              <a:headEnd len="sm" w="sm" type="none"/>
              <a:tailEnd len="sm" w="sm" type="none"/>
            </a:ln>
          </p:spPr>
        </p:cxnSp>
        <p:cxnSp>
          <p:nvCxnSpPr>
            <p:cNvPr id="179" name="Google Shape;179;p25"/>
            <p:cNvCxnSpPr/>
            <p:nvPr/>
          </p:nvCxnSpPr>
          <p:spPr>
            <a:xfrm flipH="1" rot="-5400000">
              <a:off x="5748135" y="2013813"/>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80" name="Google Shape;180;p25"/>
            <p:cNvCxnSpPr/>
            <p:nvPr/>
          </p:nvCxnSpPr>
          <p:spPr>
            <a:xfrm flipH="1" rot="-5400000">
              <a:off x="49099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1" name="Google Shape;181;p25"/>
            <p:cNvCxnSpPr/>
            <p:nvPr/>
          </p:nvCxnSpPr>
          <p:spPr>
            <a:xfrm rot="5400000">
              <a:off x="4795635" y="2128112"/>
              <a:ext cx="4505731" cy="228600"/>
            </a:xfrm>
            <a:prstGeom prst="straightConnector1">
              <a:avLst/>
            </a:prstGeom>
            <a:noFill/>
            <a:ln cap="flat" cmpd="sng" w="15875">
              <a:solidFill>
                <a:schemeClr val="accent1"/>
              </a:solidFill>
              <a:prstDash val="solid"/>
              <a:round/>
              <a:headEnd len="sm" w="sm" type="none"/>
              <a:tailEnd len="sm" w="sm" type="none"/>
            </a:ln>
          </p:spPr>
        </p:cxnSp>
        <p:cxnSp>
          <p:nvCxnSpPr>
            <p:cNvPr id="182" name="Google Shape;182;p25"/>
            <p:cNvCxnSpPr/>
            <p:nvPr/>
          </p:nvCxnSpPr>
          <p:spPr>
            <a:xfrm flipH="1" rot="-5400000">
              <a:off x="53909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183" name="Google Shape;183;p25"/>
            <p:cNvCxnSpPr/>
            <p:nvPr/>
          </p:nvCxnSpPr>
          <p:spPr>
            <a:xfrm flipH="1" rot="-5400000">
              <a:off x="5927205" y="2139542"/>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84" name="Google Shape;184;p25"/>
            <p:cNvCxnSpPr/>
            <p:nvPr/>
          </p:nvCxnSpPr>
          <p:spPr>
            <a:xfrm flipH="1" rot="-5400000">
              <a:off x="55195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5" name="Google Shape;185;p25"/>
            <p:cNvCxnSpPr/>
            <p:nvPr/>
          </p:nvCxnSpPr>
          <p:spPr>
            <a:xfrm flipH="1" rot="-5400000">
              <a:off x="5748135" y="2166212"/>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6" name="Google Shape;186;p25"/>
            <p:cNvCxnSpPr/>
            <p:nvPr/>
          </p:nvCxnSpPr>
          <p:spPr>
            <a:xfrm flipH="1" rot="-5400000">
              <a:off x="6433935" y="2166213"/>
              <a:ext cx="4505731" cy="152400"/>
            </a:xfrm>
            <a:prstGeom prst="straightConnector1">
              <a:avLst/>
            </a:prstGeom>
            <a:noFill/>
            <a:ln cap="flat" cmpd="sng" w="9525">
              <a:solidFill>
                <a:schemeClr val="accent1"/>
              </a:solidFill>
              <a:prstDash val="solid"/>
              <a:round/>
              <a:headEnd len="sm" w="sm" type="none"/>
              <a:tailEnd len="sm" w="sm" type="none"/>
            </a:ln>
          </p:spPr>
        </p:cxnSp>
        <p:cxnSp>
          <p:nvCxnSpPr>
            <p:cNvPr id="187" name="Google Shape;187;p25"/>
            <p:cNvCxnSpPr/>
            <p:nvPr/>
          </p:nvCxnSpPr>
          <p:spPr>
            <a:xfrm flipH="1" rot="-5400000">
              <a:off x="62434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88" name="Google Shape;188;p25"/>
            <p:cNvCxnSpPr/>
            <p:nvPr/>
          </p:nvCxnSpPr>
          <p:spPr>
            <a:xfrm rot="5400000">
              <a:off x="6395835" y="2051913"/>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189" name="Google Shape;189;p25"/>
            <p:cNvCxnSpPr/>
            <p:nvPr/>
          </p:nvCxnSpPr>
          <p:spPr>
            <a:xfrm flipH="1" rot="-5400000">
              <a:off x="6052936" y="2166212"/>
              <a:ext cx="4505731" cy="152401"/>
            </a:xfrm>
            <a:prstGeom prst="straightConnector1">
              <a:avLst/>
            </a:prstGeom>
            <a:noFill/>
            <a:ln cap="flat" cmpd="sng" w="9525">
              <a:solidFill>
                <a:schemeClr val="accent1"/>
              </a:solidFill>
              <a:prstDash val="solid"/>
              <a:round/>
              <a:headEnd len="sm" w="sm" type="none"/>
              <a:tailEnd len="sm" w="sm" type="none"/>
            </a:ln>
          </p:spPr>
        </p:cxnSp>
        <p:cxnSp>
          <p:nvCxnSpPr>
            <p:cNvPr id="190" name="Google Shape;190;p25"/>
            <p:cNvCxnSpPr/>
            <p:nvPr/>
          </p:nvCxnSpPr>
          <p:spPr>
            <a:xfrm rot="5400000">
              <a:off x="6709356" y="2136834"/>
              <a:ext cx="4525755" cy="191133"/>
            </a:xfrm>
            <a:prstGeom prst="straightConnector1">
              <a:avLst/>
            </a:prstGeom>
            <a:noFill/>
            <a:ln cap="flat" cmpd="sng" w="9525">
              <a:solidFill>
                <a:schemeClr val="accent1"/>
              </a:solidFill>
              <a:prstDash val="solid"/>
              <a:round/>
              <a:headEnd len="sm" w="sm" type="none"/>
              <a:tailEnd len="sm" w="sm" type="none"/>
            </a:ln>
          </p:spPr>
        </p:cxnSp>
        <p:cxnSp>
          <p:nvCxnSpPr>
            <p:cNvPr id="191" name="Google Shape;191;p25"/>
            <p:cNvCxnSpPr/>
            <p:nvPr/>
          </p:nvCxnSpPr>
          <p:spPr>
            <a:xfrm rot="5400000">
              <a:off x="6026265" y="2040483"/>
              <a:ext cx="4505731" cy="40386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2" name="Google Shape;192;p25"/>
            <p:cNvCxnSpPr/>
            <p:nvPr/>
          </p:nvCxnSpPr>
          <p:spPr>
            <a:xfrm flipH="1" rot="-5400000">
              <a:off x="5927205" y="2139543"/>
              <a:ext cx="4505731" cy="205740"/>
            </a:xfrm>
            <a:prstGeom prst="straightConnector1">
              <a:avLst/>
            </a:prstGeom>
            <a:noFill/>
            <a:ln cap="flat" cmpd="sng" w="9525">
              <a:solidFill>
                <a:schemeClr val="accent1"/>
              </a:solidFill>
              <a:prstDash val="solid"/>
              <a:round/>
              <a:headEnd len="sm" w="sm" type="none"/>
              <a:tailEnd len="sm" w="sm" type="none"/>
            </a:ln>
          </p:spPr>
        </p:cxnSp>
        <p:cxnSp>
          <p:nvCxnSpPr>
            <p:cNvPr id="193" name="Google Shape;193;p25"/>
            <p:cNvCxnSpPr/>
            <p:nvPr/>
          </p:nvCxnSpPr>
          <p:spPr>
            <a:xfrm rot="5400000">
              <a:off x="6738734" y="2242140"/>
              <a:ext cx="4505732" cy="1588"/>
            </a:xfrm>
            <a:prstGeom prst="straightConnector1">
              <a:avLst/>
            </a:prstGeom>
            <a:noFill/>
            <a:ln cap="flat" cmpd="sng" w="15875">
              <a:solidFill>
                <a:schemeClr val="accent1"/>
              </a:solidFill>
              <a:prstDash val="solid"/>
              <a:round/>
              <a:headEnd len="sm" w="sm" type="none"/>
              <a:tailEnd len="sm" w="sm" type="none"/>
            </a:ln>
          </p:spPr>
        </p:cxnSp>
        <p:cxnSp>
          <p:nvCxnSpPr>
            <p:cNvPr id="194" name="Google Shape;194;p25"/>
            <p:cNvCxnSpPr/>
            <p:nvPr/>
          </p:nvCxnSpPr>
          <p:spPr>
            <a:xfrm rot="5400000">
              <a:off x="3728835" y="2204312"/>
              <a:ext cx="4505731" cy="76200"/>
            </a:xfrm>
            <a:prstGeom prst="straightConnector1">
              <a:avLst/>
            </a:prstGeom>
            <a:noFill/>
            <a:ln cap="flat" cmpd="sng" w="38100">
              <a:solidFill>
                <a:schemeClr val="accent1">
                  <a:alpha val="46666"/>
                </a:schemeClr>
              </a:solidFill>
              <a:prstDash val="solid"/>
              <a:round/>
              <a:headEnd len="sm" w="sm" type="none"/>
              <a:tailEnd len="sm" w="sm" type="none"/>
            </a:ln>
          </p:spPr>
        </p:cxnSp>
        <p:cxnSp>
          <p:nvCxnSpPr>
            <p:cNvPr id="195" name="Google Shape;195;p25"/>
            <p:cNvCxnSpPr/>
            <p:nvPr/>
          </p:nvCxnSpPr>
          <p:spPr>
            <a:xfrm flipH="1" rot="-5400000">
              <a:off x="4224135" y="2166212"/>
              <a:ext cx="4505731" cy="1524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6" name="Google Shape;196;p25"/>
            <p:cNvCxnSpPr/>
            <p:nvPr/>
          </p:nvCxnSpPr>
          <p:spPr>
            <a:xfrm flipH="1" rot="-5400000">
              <a:off x="4414635" y="2051912"/>
              <a:ext cx="4505731" cy="381000"/>
            </a:xfrm>
            <a:prstGeom prst="straightConnector1">
              <a:avLst/>
            </a:prstGeom>
            <a:noFill/>
            <a:ln cap="flat" cmpd="sng" w="19050">
              <a:solidFill>
                <a:schemeClr val="accent1">
                  <a:alpha val="57647"/>
                </a:schemeClr>
              </a:solidFill>
              <a:prstDash val="solid"/>
              <a:round/>
              <a:headEnd len="sm" w="sm" type="none"/>
              <a:tailEnd len="sm" w="sm" type="none"/>
            </a:ln>
          </p:spPr>
        </p:cxnSp>
        <p:cxnSp>
          <p:nvCxnSpPr>
            <p:cNvPr id="197" name="Google Shape;197;p25"/>
            <p:cNvCxnSpPr/>
            <p:nvPr/>
          </p:nvCxnSpPr>
          <p:spPr>
            <a:xfrm rot="5400000">
              <a:off x="3309735" y="2090012"/>
              <a:ext cx="4505731" cy="304800"/>
            </a:xfrm>
            <a:prstGeom prst="straightConnector1">
              <a:avLst/>
            </a:prstGeom>
            <a:noFill/>
            <a:ln cap="flat" cmpd="sng" w="47625">
              <a:solidFill>
                <a:schemeClr val="accent1">
                  <a:alpha val="62745"/>
                </a:schemeClr>
              </a:solidFill>
              <a:prstDash val="solid"/>
              <a:round/>
              <a:headEnd len="sm" w="sm" type="none"/>
              <a:tailEnd len="sm" w="sm" type="none"/>
            </a:ln>
          </p:spPr>
        </p:cxnSp>
        <p:cxnSp>
          <p:nvCxnSpPr>
            <p:cNvPr id="198" name="Google Shape;198;p25"/>
            <p:cNvCxnSpPr/>
            <p:nvPr/>
          </p:nvCxnSpPr>
          <p:spPr>
            <a:xfrm flipH="1" rot="-5400000">
              <a:off x="4324148" y="2066200"/>
              <a:ext cx="4505731" cy="352425"/>
            </a:xfrm>
            <a:prstGeom prst="straightConnector1">
              <a:avLst/>
            </a:prstGeom>
            <a:noFill/>
            <a:ln cap="flat" cmpd="sng" w="15875">
              <a:solidFill>
                <a:schemeClr val="accent1">
                  <a:alpha val="71764"/>
                </a:schemeClr>
              </a:solidFill>
              <a:prstDash val="solid"/>
              <a:round/>
              <a:headEnd len="sm" w="sm" type="none"/>
              <a:tailEnd len="sm" w="sm" type="none"/>
            </a:ln>
          </p:spPr>
        </p:cxnSp>
        <p:cxnSp>
          <p:nvCxnSpPr>
            <p:cNvPr id="199" name="Google Shape;199;p25"/>
            <p:cNvCxnSpPr/>
            <p:nvPr/>
          </p:nvCxnSpPr>
          <p:spPr>
            <a:xfrm rot="5400000">
              <a:off x="4948035" y="2051912"/>
              <a:ext cx="4505731" cy="381000"/>
            </a:xfrm>
            <a:prstGeom prst="straightConnector1">
              <a:avLst/>
            </a:prstGeom>
            <a:noFill/>
            <a:ln cap="flat" cmpd="sng" w="9525">
              <a:solidFill>
                <a:schemeClr val="accent1"/>
              </a:solidFill>
              <a:prstDash val="solid"/>
              <a:round/>
              <a:headEnd len="sm" w="sm" type="none"/>
              <a:tailEnd len="sm" w="sm" type="none"/>
            </a:ln>
          </p:spPr>
        </p:cxnSp>
        <p:cxnSp>
          <p:nvCxnSpPr>
            <p:cNvPr id="200" name="Google Shape;200;p25"/>
            <p:cNvCxnSpPr/>
            <p:nvPr/>
          </p:nvCxnSpPr>
          <p:spPr>
            <a:xfrm rot="5400000">
              <a:off x="5405235" y="1747112"/>
              <a:ext cx="4505731" cy="990600"/>
            </a:xfrm>
            <a:prstGeom prst="straightConnector1">
              <a:avLst/>
            </a:prstGeom>
            <a:noFill/>
            <a:ln cap="flat" cmpd="sng" w="28575">
              <a:solidFill>
                <a:schemeClr val="accent1">
                  <a:alpha val="57647"/>
                </a:schemeClr>
              </a:solidFill>
              <a:prstDash val="solid"/>
              <a:round/>
              <a:headEnd len="sm" w="sm" type="none"/>
              <a:tailEnd len="sm" w="sm" type="none"/>
            </a:ln>
          </p:spPr>
        </p:cxnSp>
        <p:cxnSp>
          <p:nvCxnSpPr>
            <p:cNvPr id="201" name="Google Shape;201;p25"/>
            <p:cNvCxnSpPr/>
            <p:nvPr/>
          </p:nvCxnSpPr>
          <p:spPr>
            <a:xfrm flipH="1" rot="-5400000">
              <a:off x="2547735" y="2013814"/>
              <a:ext cx="4505731" cy="457199"/>
            </a:xfrm>
            <a:prstGeom prst="straightConnector1">
              <a:avLst/>
            </a:prstGeom>
            <a:noFill/>
            <a:ln cap="flat" cmpd="sng" w="38100">
              <a:solidFill>
                <a:schemeClr val="accent1">
                  <a:alpha val="46666"/>
                </a:schemeClr>
              </a:solidFill>
              <a:prstDash val="solid"/>
              <a:round/>
              <a:headEnd len="sm" w="sm" type="none"/>
              <a:tailEnd len="sm" w="sm" type="none"/>
            </a:ln>
          </p:spPr>
        </p:cxnSp>
      </p:grpSp>
      <p:sp>
        <p:nvSpPr>
          <p:cNvPr id="202" name="Google Shape;202;p25"/>
          <p:cNvSpPr/>
          <p:nvPr/>
        </p:nvSpPr>
        <p:spPr>
          <a:xfrm>
            <a:off x="0" y="4311168"/>
            <a:ext cx="9144000" cy="19050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03" name="Google Shape;203;p25"/>
          <p:cNvCxnSpPr/>
          <p:nvPr/>
        </p:nvCxnSpPr>
        <p:spPr>
          <a:xfrm>
            <a:off x="0" y="4387368"/>
            <a:ext cx="9144000" cy="1588"/>
          </a:xfrm>
          <a:prstGeom prst="straightConnector1">
            <a:avLst/>
          </a:prstGeom>
          <a:noFill/>
          <a:ln cap="flat" cmpd="sng" w="19050">
            <a:solidFill>
              <a:schemeClr val="accent2"/>
            </a:solidFill>
            <a:prstDash val="solid"/>
            <a:round/>
            <a:headEnd len="sm" w="sm" type="none"/>
            <a:tailEnd len="sm" w="sm" type="none"/>
          </a:ln>
        </p:spPr>
      </p:cxnSp>
      <p:cxnSp>
        <p:nvCxnSpPr>
          <p:cNvPr id="204" name="Google Shape;204;p25"/>
          <p:cNvCxnSpPr/>
          <p:nvPr/>
        </p:nvCxnSpPr>
        <p:spPr>
          <a:xfrm>
            <a:off x="0" y="6138380"/>
            <a:ext cx="9144000" cy="1588"/>
          </a:xfrm>
          <a:prstGeom prst="straightConnector1">
            <a:avLst/>
          </a:prstGeom>
          <a:noFill/>
          <a:ln cap="flat" cmpd="sng" w="19050">
            <a:solidFill>
              <a:schemeClr val="accent2"/>
            </a:solidFill>
            <a:prstDash val="solid"/>
            <a:round/>
            <a:headEnd len="sm" w="sm" type="none"/>
            <a:tailEnd len="sm" w="sm" type="none"/>
          </a:ln>
        </p:spPr>
      </p:cxnSp>
      <p:sp>
        <p:nvSpPr>
          <p:cNvPr id="205" name="Google Shape;205;p25"/>
          <p:cNvSpPr txBox="1"/>
          <p:nvPr>
            <p:ph idx="1" type="body"/>
          </p:nvPr>
        </p:nvSpPr>
        <p:spPr>
          <a:xfrm>
            <a:off x="457200" y="5621364"/>
            <a:ext cx="8305800" cy="414649"/>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000"/>
              <a:buNone/>
              <a:defRPr sz="2000">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206" name="Google Shape;206;p25"/>
          <p:cNvSpPr txBox="1"/>
          <p:nvPr>
            <p:ph type="title"/>
          </p:nvPr>
        </p:nvSpPr>
        <p:spPr>
          <a:xfrm>
            <a:off x="457200" y="4463568"/>
            <a:ext cx="8305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25"/>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5"/>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5"/>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0" name="Shape 210"/>
        <p:cNvGrpSpPr/>
        <p:nvPr/>
      </p:nvGrpSpPr>
      <p:grpSpPr>
        <a:xfrm>
          <a:off x="0" y="0"/>
          <a:ext cx="0" cy="0"/>
          <a:chOff x="0" y="0"/>
          <a:chExt cx="0" cy="0"/>
        </a:xfrm>
      </p:grpSpPr>
      <p:sp>
        <p:nvSpPr>
          <p:cNvPr id="211" name="Google Shape;211;p2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13" name="Google Shape;213;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14" name="Google Shape;214;p26"/>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26"/>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6"/>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7" name="Shape 217"/>
        <p:cNvGrpSpPr/>
        <p:nvPr/>
      </p:nvGrpSpPr>
      <p:grpSpPr>
        <a:xfrm>
          <a:off x="0" y="0"/>
          <a:ext cx="0" cy="0"/>
          <a:chOff x="0" y="0"/>
          <a:chExt cx="0" cy="0"/>
        </a:xfrm>
      </p:grpSpPr>
      <p:sp>
        <p:nvSpPr>
          <p:cNvPr id="218" name="Google Shape;218;p2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20" name="Google Shape;220;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21" name="Google Shape;221;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222" name="Google Shape;222;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223" name="Google Shape;223;p27"/>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7"/>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7"/>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6" name="Shape 226"/>
        <p:cNvGrpSpPr/>
        <p:nvPr/>
      </p:nvGrpSpPr>
      <p:grpSpPr>
        <a:xfrm>
          <a:off x="0" y="0"/>
          <a:ext cx="0" cy="0"/>
          <a:chOff x="0" y="0"/>
          <a:chExt cx="0" cy="0"/>
        </a:xfrm>
      </p:grpSpPr>
      <p:sp>
        <p:nvSpPr>
          <p:cNvPr id="227" name="Google Shape;227;p2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8"/>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8"/>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8"/>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31" name="Shape 231"/>
        <p:cNvGrpSpPr/>
        <p:nvPr/>
      </p:nvGrpSpPr>
      <p:grpSpPr>
        <a:xfrm>
          <a:off x="0" y="0"/>
          <a:ext cx="0" cy="0"/>
          <a:chOff x="0" y="0"/>
          <a:chExt cx="0" cy="0"/>
        </a:xfrm>
      </p:grpSpPr>
      <p:sp>
        <p:nvSpPr>
          <p:cNvPr id="232" name="Google Shape;232;p29"/>
          <p:cNvSpPr txBox="1"/>
          <p:nvPr>
            <p:ph idx="1" type="body"/>
          </p:nvPr>
        </p:nvSpPr>
        <p:spPr>
          <a:xfrm>
            <a:off x="3200400" y="273050"/>
            <a:ext cx="548640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233" name="Google Shape;233;p29"/>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9"/>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9"/>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29"/>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37" name="Google Shape;237;p29"/>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238" name="Google Shape;238;p29"/>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239" name="Google Shape;239;p29"/>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240" name="Google Shape;240;p29"/>
          <p:cNvSpPr txBox="1"/>
          <p:nvPr>
            <p:ph type="title"/>
          </p:nvPr>
        </p:nvSpPr>
        <p:spPr>
          <a:xfrm>
            <a:off x="152400" y="1901952"/>
            <a:ext cx="237744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600"/>
              <a:buFont typeface="Twentieth Century"/>
              <a:buNone/>
              <a:defRPr b="1" sz="2600" cap="non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29"/>
          <p:cNvSpPr txBox="1"/>
          <p:nvPr>
            <p:ph idx="2" type="body"/>
          </p:nvPr>
        </p:nvSpPr>
        <p:spPr>
          <a:xfrm>
            <a:off x="152400" y="3273552"/>
            <a:ext cx="237744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42" name="Shape 242"/>
        <p:cNvGrpSpPr/>
        <p:nvPr/>
      </p:nvGrpSpPr>
      <p:grpSpPr>
        <a:xfrm>
          <a:off x="0" y="0"/>
          <a:ext cx="0" cy="0"/>
          <a:chOff x="0" y="0"/>
          <a:chExt cx="0" cy="0"/>
        </a:xfrm>
      </p:grpSpPr>
      <p:sp>
        <p:nvSpPr>
          <p:cNvPr id="243" name="Google Shape;243;p30"/>
          <p:cNvSpPr/>
          <p:nvPr>
            <p:ph idx="2" type="pic"/>
          </p:nvPr>
        </p:nvSpPr>
        <p:spPr>
          <a:xfrm>
            <a:off x="3200400" y="381000"/>
            <a:ext cx="5562600" cy="5638800"/>
          </a:xfrm>
          <a:prstGeom prst="rect">
            <a:avLst/>
          </a:prstGeom>
          <a:solidFill>
            <a:schemeClr val="dk2"/>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244" name="Google Shape;244;p30"/>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0"/>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0"/>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30"/>
          <p:cNvSpPr/>
          <p:nvPr/>
        </p:nvSpPr>
        <p:spPr>
          <a:xfrm>
            <a:off x="0" y="1563624"/>
            <a:ext cx="2761488" cy="3313176"/>
          </a:xfrm>
          <a:prstGeom prst="rect">
            <a:avLst/>
          </a:prstGeom>
          <a:solidFill>
            <a:schemeClr val="accent1"/>
          </a:solidFill>
          <a:ln>
            <a:noFill/>
          </a:ln>
          <a:effectLst>
            <a:outerShdw blurRad="50800" rotWithShape="0" algn="ctr"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cxnSp>
        <p:nvCxnSpPr>
          <p:cNvPr id="248" name="Google Shape;248;p30"/>
          <p:cNvCxnSpPr/>
          <p:nvPr/>
        </p:nvCxnSpPr>
        <p:spPr>
          <a:xfrm rot="5400000">
            <a:off x="1128157" y="3221339"/>
            <a:ext cx="3017520" cy="794"/>
          </a:xfrm>
          <a:prstGeom prst="straightConnector1">
            <a:avLst/>
          </a:prstGeom>
          <a:noFill/>
          <a:ln cap="flat" cmpd="sng" w="19050">
            <a:solidFill>
              <a:schemeClr val="accent2"/>
            </a:solidFill>
            <a:prstDash val="solid"/>
            <a:round/>
            <a:headEnd len="sm" w="sm" type="none"/>
            <a:tailEnd len="sm" w="sm" type="none"/>
          </a:ln>
        </p:spPr>
      </p:cxnSp>
      <p:cxnSp>
        <p:nvCxnSpPr>
          <p:cNvPr id="249" name="Google Shape;249;p30"/>
          <p:cNvCxnSpPr/>
          <p:nvPr/>
        </p:nvCxnSpPr>
        <p:spPr>
          <a:xfrm>
            <a:off x="0" y="1712976"/>
            <a:ext cx="2651760" cy="1588"/>
          </a:xfrm>
          <a:prstGeom prst="straightConnector1">
            <a:avLst/>
          </a:prstGeom>
          <a:noFill/>
          <a:ln cap="flat" cmpd="sng" w="19050">
            <a:solidFill>
              <a:schemeClr val="accent2"/>
            </a:solidFill>
            <a:prstDash val="solid"/>
            <a:round/>
            <a:headEnd len="sm" w="sm" type="none"/>
            <a:tailEnd len="sm" w="sm" type="none"/>
          </a:ln>
        </p:spPr>
      </p:cxnSp>
      <p:cxnSp>
        <p:nvCxnSpPr>
          <p:cNvPr id="250" name="Google Shape;250;p30"/>
          <p:cNvCxnSpPr/>
          <p:nvPr/>
        </p:nvCxnSpPr>
        <p:spPr>
          <a:xfrm>
            <a:off x="0" y="4733544"/>
            <a:ext cx="2651760" cy="1588"/>
          </a:xfrm>
          <a:prstGeom prst="straightConnector1">
            <a:avLst/>
          </a:prstGeom>
          <a:noFill/>
          <a:ln cap="flat" cmpd="sng" w="19050">
            <a:solidFill>
              <a:schemeClr val="accent2"/>
            </a:solidFill>
            <a:prstDash val="solid"/>
            <a:round/>
            <a:headEnd len="sm" w="sm" type="none"/>
            <a:tailEnd len="sm" w="sm" type="none"/>
          </a:ln>
        </p:spPr>
      </p:cxnSp>
      <p:sp>
        <p:nvSpPr>
          <p:cNvPr id="251" name="Google Shape;251;p30"/>
          <p:cNvSpPr txBox="1"/>
          <p:nvPr>
            <p:ph type="title"/>
          </p:nvPr>
        </p:nvSpPr>
        <p:spPr>
          <a:xfrm>
            <a:off x="155448" y="1905000"/>
            <a:ext cx="237744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EFEFE"/>
              </a:buClr>
              <a:buSzPts val="2600"/>
              <a:buFont typeface="Twentieth Century"/>
              <a:buNone/>
              <a:defRPr b="1" sz="2600" cap="none">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30"/>
          <p:cNvSpPr txBox="1"/>
          <p:nvPr>
            <p:ph idx="1" type="body"/>
          </p:nvPr>
        </p:nvSpPr>
        <p:spPr>
          <a:xfrm>
            <a:off x="152400" y="3276600"/>
            <a:ext cx="237744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B7982"/>
            </a:gs>
            <a:gs pos="100000">
              <a:srgbClr val="002739"/>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21"/>
          <p:cNvSpPr/>
          <p:nvPr/>
        </p:nvSpPr>
        <p:spPr>
          <a:xfrm>
            <a:off x="149352" y="137160"/>
            <a:ext cx="8869680" cy="6583680"/>
          </a:xfrm>
          <a:prstGeom prst="rect">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Twentieth Century"/>
              <a:ea typeface="Twentieth Century"/>
              <a:cs typeface="Twentieth Century"/>
              <a:sym typeface="Twentieth Century"/>
            </a:endParaRPr>
          </a:p>
        </p:txBody>
      </p:sp>
      <p:sp>
        <p:nvSpPr>
          <p:cNvPr id="7" name="Google Shape;7;p2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EFEFE"/>
              </a:buClr>
              <a:buSzPts val="3600"/>
              <a:buFont typeface="Twentieth Century"/>
              <a:buNone/>
              <a:defRPr b="1" i="0" sz="36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ABC2C8"/>
              </a:buClr>
              <a:buSzPts val="2400"/>
              <a:buFont typeface="Arial"/>
              <a:buChar char="•"/>
              <a:defRPr b="0" i="0" sz="2400" u="none" cap="none" strike="noStrike">
                <a:solidFill>
                  <a:schemeClr val="lt2"/>
                </a:solidFill>
                <a:latin typeface="Twentieth Century"/>
                <a:ea typeface="Twentieth Century"/>
                <a:cs typeface="Twentieth Century"/>
                <a:sym typeface="Twentieth Century"/>
              </a:defRPr>
            </a:lvl1pPr>
            <a:lvl2pPr indent="-355600" lvl="1" marL="914400" marR="0" rtl="0" algn="l">
              <a:spcBef>
                <a:spcPts val="400"/>
              </a:spcBef>
              <a:spcAft>
                <a:spcPts val="0"/>
              </a:spcAft>
              <a:buClr>
                <a:srgbClr val="ABC2C8"/>
              </a:buClr>
              <a:buSzPts val="20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lt2"/>
                </a:solidFill>
                <a:latin typeface="Twentieth Century"/>
                <a:ea typeface="Twentieth Century"/>
                <a:cs typeface="Twentieth Century"/>
                <a:sym typeface="Twentieth Century"/>
              </a:defRPr>
            </a:lvl3pPr>
            <a:lvl4pPr indent="-342900" lvl="3" marL="1828800" marR="0" rtl="0" algn="l">
              <a:spcBef>
                <a:spcPts val="360"/>
              </a:spcBef>
              <a:spcAft>
                <a:spcPts val="0"/>
              </a:spcAft>
              <a:buClr>
                <a:schemeClr val="accent3"/>
              </a:buClr>
              <a:buSzPts val="1800"/>
              <a:buFont typeface="Arial"/>
              <a:buChar char="•"/>
              <a:defRPr b="0" i="0" sz="1800" u="none" cap="none" strike="noStrike">
                <a:solidFill>
                  <a:schemeClr val="lt1"/>
                </a:solidFill>
                <a:latin typeface="Twentieth Century"/>
                <a:ea typeface="Twentieth Century"/>
                <a:cs typeface="Twentieth Century"/>
                <a:sym typeface="Twentieth Century"/>
              </a:defRPr>
            </a:lvl4pPr>
            <a:lvl5pPr indent="-330200" lvl="4" marL="2286000" marR="0" rtl="0" algn="l">
              <a:spcBef>
                <a:spcPts val="320"/>
              </a:spcBef>
              <a:spcAft>
                <a:spcPts val="0"/>
              </a:spcAft>
              <a:buClr>
                <a:schemeClr val="accent4"/>
              </a:buClr>
              <a:buSzPts val="1600"/>
              <a:buFont typeface="Arial"/>
              <a:buChar char="•"/>
              <a:defRPr b="0" i="0" sz="1600" u="none" cap="none" strike="noStrike">
                <a:solidFill>
                  <a:schemeClr val="lt2"/>
                </a:solidFill>
                <a:latin typeface="Twentieth Century"/>
                <a:ea typeface="Twentieth Century"/>
                <a:cs typeface="Twentieth Century"/>
                <a:sym typeface="Twentieth Century"/>
              </a:defRPr>
            </a:lvl5pPr>
            <a:lvl6pPr indent="-330200" lvl="5" marL="2743200" marR="0" rtl="0" algn="l">
              <a:spcBef>
                <a:spcPts val="320"/>
              </a:spcBef>
              <a:spcAft>
                <a:spcPts val="0"/>
              </a:spcAft>
              <a:buClr>
                <a:schemeClr val="accent5"/>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6pPr>
            <a:lvl7pPr indent="-330200" lvl="6" marL="32004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Twentieth Century"/>
                <a:ea typeface="Twentieth Century"/>
                <a:cs typeface="Twentieth Century"/>
                <a:sym typeface="Twentieth Century"/>
              </a:defRPr>
            </a:lvl9pPr>
          </a:lstStyle>
          <a:p/>
        </p:txBody>
      </p:sp>
      <p:sp>
        <p:nvSpPr>
          <p:cNvPr id="9" name="Google Shape;9;p21"/>
          <p:cNvSpPr txBox="1"/>
          <p:nvPr>
            <p:ph idx="10" type="dt"/>
          </p:nvPr>
        </p:nvSpPr>
        <p:spPr>
          <a:xfrm>
            <a:off x="457200" y="6312408"/>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21"/>
          <p:cNvSpPr txBox="1"/>
          <p:nvPr>
            <p:ph idx="11" type="ftr"/>
          </p:nvPr>
        </p:nvSpPr>
        <p:spPr>
          <a:xfrm>
            <a:off x="2831123" y="6312408"/>
            <a:ext cx="348175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1" name="Google Shape;11;p21"/>
          <p:cNvSpPr txBox="1"/>
          <p:nvPr>
            <p:ph idx="12" type="sldNum"/>
          </p:nvPr>
        </p:nvSpPr>
        <p:spPr>
          <a:xfrm>
            <a:off x="6553200" y="6312408"/>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1pPr>
            <a:lvl2pPr indent="0" lvl="1"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2pPr>
            <a:lvl3pPr indent="0" lvl="2"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3pPr>
            <a:lvl4pPr indent="0" lvl="3"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4pPr>
            <a:lvl5pPr indent="0" lvl="4"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5pPr>
            <a:lvl6pPr indent="0" lvl="5"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6pPr>
            <a:lvl7pPr indent="0" lvl="6"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7pPr>
            <a:lvl8pPr indent="0" lvl="7"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8pPr>
            <a:lvl9pPr indent="0" lvl="8" marL="0" marR="0" rtl="0" algn="r">
              <a:spcBef>
                <a:spcPts val="0"/>
              </a:spcBef>
              <a:buNone/>
              <a:defRPr b="0" i="0" sz="1200" u="none" cap="none" strike="noStrike">
                <a:solidFill>
                  <a:schemeClr val="lt2"/>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
          <p:cNvSpPr/>
          <p:nvPr/>
        </p:nvSpPr>
        <p:spPr>
          <a:xfrm>
            <a:off x="683568" y="1461653"/>
            <a:ext cx="8252702" cy="22775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lt1"/>
                </a:solidFill>
                <a:latin typeface="Twentieth Century"/>
                <a:ea typeface="Twentieth Century"/>
                <a:cs typeface="Twentieth Century"/>
                <a:sym typeface="Twentieth Century"/>
              </a:rPr>
              <a:t>         </a:t>
            </a:r>
            <a:r>
              <a:rPr b="0" i="0" lang="en-US" sz="3600" u="none" cap="none" strike="noStrike">
                <a:solidFill>
                  <a:schemeClr val="lt1"/>
                </a:solidFill>
                <a:latin typeface="Twentieth Century"/>
                <a:ea typeface="Twentieth Century"/>
                <a:cs typeface="Twentieth Century"/>
                <a:sym typeface="Twentieth Century"/>
              </a:rPr>
              <a:t>Capstone Project -3 </a:t>
            </a:r>
            <a:endParaRPr sz="36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3600">
                <a:solidFill>
                  <a:schemeClr val="lt1"/>
                </a:solidFill>
                <a:latin typeface="Twentieth Century"/>
                <a:ea typeface="Twentieth Century"/>
                <a:cs typeface="Twentieth Century"/>
                <a:sym typeface="Twentieth Century"/>
              </a:rPr>
              <a:t>Coronavirus Tweet Sentiment Analysis</a:t>
            </a:r>
            <a:endParaRPr b="1" sz="36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                          Presented By-Anjali Tidke</a:t>
            </a:r>
            <a:endParaRPr/>
          </a:p>
          <a:p>
            <a:pPr indent="0" lvl="0" marL="0" marR="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                          Shubham Dukare</a:t>
            </a:r>
            <a:endParaRPr/>
          </a:p>
        </p:txBody>
      </p:sp>
      <p:pic>
        <p:nvPicPr>
          <p:cNvPr id="270" name="Google Shape;270;p1"/>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0"/>
          <p:cNvSpPr/>
          <p:nvPr/>
        </p:nvSpPr>
        <p:spPr>
          <a:xfrm>
            <a:off x="285796" y="280459"/>
            <a:ext cx="816720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Countplot for original tweet according to TweetAt column:</a:t>
            </a:r>
            <a:endParaRPr sz="3600">
              <a:solidFill>
                <a:schemeClr val="lt1"/>
              </a:solidFill>
              <a:latin typeface="Twentieth Century"/>
              <a:ea typeface="Twentieth Century"/>
              <a:cs typeface="Twentieth Century"/>
              <a:sym typeface="Twentieth Century"/>
            </a:endParaRPr>
          </a:p>
        </p:txBody>
      </p:sp>
      <p:pic>
        <p:nvPicPr>
          <p:cNvPr id="331" name="Google Shape;331;p10"/>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32" name="Google Shape;332;p10"/>
          <p:cNvPicPr preferRelativeResize="0"/>
          <p:nvPr/>
        </p:nvPicPr>
        <p:blipFill rotWithShape="1">
          <a:blip r:embed="rId4">
            <a:alphaModFix/>
          </a:blip>
          <a:srcRect b="0" l="0" r="0" t="0"/>
          <a:stretch/>
        </p:blipFill>
        <p:spPr>
          <a:xfrm>
            <a:off x="312698" y="1480788"/>
            <a:ext cx="8459831" cy="3728814"/>
          </a:xfrm>
          <a:prstGeom prst="rect">
            <a:avLst/>
          </a:prstGeom>
          <a:noFill/>
          <a:ln>
            <a:noFill/>
          </a:ln>
        </p:spPr>
      </p:pic>
      <p:sp>
        <p:nvSpPr>
          <p:cNvPr id="333" name="Google Shape;333;p10"/>
          <p:cNvSpPr txBox="1"/>
          <p:nvPr/>
        </p:nvSpPr>
        <p:spPr>
          <a:xfrm>
            <a:off x="334795" y="5569250"/>
            <a:ext cx="853731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most of Tweets are in between 17-03-2020 to 22-03-2020 </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1"/>
          <p:cNvSpPr/>
          <p:nvPr/>
        </p:nvSpPr>
        <p:spPr>
          <a:xfrm>
            <a:off x="251520" y="268351"/>
            <a:ext cx="412561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Top 10 Locations</a:t>
            </a:r>
            <a:endParaRPr sz="4400">
              <a:solidFill>
                <a:schemeClr val="lt1"/>
              </a:solidFill>
              <a:latin typeface="Twentieth Century"/>
              <a:ea typeface="Twentieth Century"/>
              <a:cs typeface="Twentieth Century"/>
              <a:sym typeface="Twentieth Century"/>
            </a:endParaRPr>
          </a:p>
        </p:txBody>
      </p:sp>
      <p:pic>
        <p:nvPicPr>
          <p:cNvPr id="339" name="Google Shape;339;p11"/>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40" name="Google Shape;340;p11"/>
          <p:cNvPicPr preferRelativeResize="0"/>
          <p:nvPr/>
        </p:nvPicPr>
        <p:blipFill rotWithShape="1">
          <a:blip r:embed="rId4">
            <a:alphaModFix/>
          </a:blip>
          <a:srcRect b="0" l="0" r="0" t="0"/>
          <a:stretch/>
        </p:blipFill>
        <p:spPr>
          <a:xfrm>
            <a:off x="542965" y="1268760"/>
            <a:ext cx="8119590" cy="3240360"/>
          </a:xfrm>
          <a:prstGeom prst="rect">
            <a:avLst/>
          </a:prstGeom>
          <a:noFill/>
          <a:ln>
            <a:noFill/>
          </a:ln>
        </p:spPr>
      </p:pic>
      <p:sp>
        <p:nvSpPr>
          <p:cNvPr id="341" name="Google Shape;341;p11"/>
          <p:cNvSpPr txBox="1"/>
          <p:nvPr/>
        </p:nvSpPr>
        <p:spPr>
          <a:xfrm>
            <a:off x="542965" y="4941168"/>
            <a:ext cx="81195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graph, we can see that most of the tweets from London followed by united states</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p:nvPr/>
        </p:nvSpPr>
        <p:spPr>
          <a:xfrm>
            <a:off x="251520" y="260648"/>
            <a:ext cx="519975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Most Common words</a:t>
            </a:r>
            <a:endParaRPr sz="4400">
              <a:solidFill>
                <a:schemeClr val="lt1"/>
              </a:solidFill>
              <a:latin typeface="Twentieth Century"/>
              <a:ea typeface="Twentieth Century"/>
              <a:cs typeface="Twentieth Century"/>
              <a:sym typeface="Twentieth Century"/>
            </a:endParaRPr>
          </a:p>
        </p:txBody>
      </p:sp>
      <p:pic>
        <p:nvPicPr>
          <p:cNvPr id="347" name="Google Shape;347;p12"/>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48" name="Google Shape;348;p12"/>
          <p:cNvPicPr preferRelativeResize="0"/>
          <p:nvPr/>
        </p:nvPicPr>
        <p:blipFill rotWithShape="1">
          <a:blip r:embed="rId4">
            <a:alphaModFix/>
          </a:blip>
          <a:srcRect b="0" l="0" r="0" t="0"/>
          <a:stretch/>
        </p:blipFill>
        <p:spPr>
          <a:xfrm>
            <a:off x="571528" y="1196752"/>
            <a:ext cx="8123003" cy="3672408"/>
          </a:xfrm>
          <a:prstGeom prst="rect">
            <a:avLst/>
          </a:prstGeom>
          <a:noFill/>
          <a:ln>
            <a:noFill/>
          </a:ln>
        </p:spPr>
      </p:pic>
      <p:sp>
        <p:nvSpPr>
          <p:cNvPr id="349" name="Google Shape;349;p12"/>
          <p:cNvSpPr/>
          <p:nvPr/>
        </p:nvSpPr>
        <p:spPr>
          <a:xfrm>
            <a:off x="467543" y="5229200"/>
            <a:ext cx="822698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you can see most common used words are coronavirus, prices, food supermarket and store.</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3"/>
          <p:cNvSpPr/>
          <p:nvPr/>
        </p:nvSpPr>
        <p:spPr>
          <a:xfrm>
            <a:off x="323528" y="188640"/>
            <a:ext cx="407650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EDA Work result:</a:t>
            </a:r>
            <a:endParaRPr/>
          </a:p>
          <a:p>
            <a:pPr indent="0" lvl="0" marL="0" marR="0" rtl="0" algn="l">
              <a:spcBef>
                <a:spcPts val="0"/>
              </a:spcBef>
              <a:spcAft>
                <a:spcPts val="0"/>
              </a:spcAft>
              <a:buNone/>
            </a:pPr>
            <a:r>
              <a:t/>
            </a:r>
            <a:endParaRPr sz="4400">
              <a:solidFill>
                <a:schemeClr val="lt1"/>
              </a:solidFill>
              <a:latin typeface="Twentieth Century"/>
              <a:ea typeface="Twentieth Century"/>
              <a:cs typeface="Twentieth Century"/>
              <a:sym typeface="Twentieth Century"/>
            </a:endParaRPr>
          </a:p>
        </p:txBody>
      </p:sp>
      <p:pic>
        <p:nvPicPr>
          <p:cNvPr id="355" name="Google Shape;355;p13"/>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56" name="Google Shape;356;p13"/>
          <p:cNvSpPr/>
          <p:nvPr/>
        </p:nvSpPr>
        <p:spPr>
          <a:xfrm>
            <a:off x="357057" y="982013"/>
            <a:ext cx="8305498" cy="563231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Dataset have total 41157 rows and 6 columns.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dropped the null values from location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"UserName" and "ScreenName" have only integer values. Which does not provide any meaningful information.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For modeling, we required only two columns "OriginalTweet" and "Sentiment".</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removed specil characters from original tweets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After dropping and adding a new column, now we have 7 columns and 32567 rows.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There are five types of sentiments - Extremely Positive, Positive, Extremely Negative, Negative and Neutral.</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We replaced Extremely positive to positive and Extremely negative to negative column.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The graphical representation of top 10 locations shows us that most of the tweets came from London followed by United States.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14"/>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62" name="Google Shape;362;p14"/>
          <p:cNvSpPr/>
          <p:nvPr/>
        </p:nvSpPr>
        <p:spPr>
          <a:xfrm>
            <a:off x="395536" y="1585035"/>
            <a:ext cx="4572000"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Logistic Regression Model</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Decision Tree Classifier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Random Forest Classifier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Gradient Boosting Classifier.</a:t>
            </a:r>
            <a:endParaRPr/>
          </a:p>
        </p:txBody>
      </p:sp>
      <p:sp>
        <p:nvSpPr>
          <p:cNvPr id="363" name="Google Shape;363;p14"/>
          <p:cNvSpPr/>
          <p:nvPr/>
        </p:nvSpPr>
        <p:spPr>
          <a:xfrm>
            <a:off x="395536" y="443841"/>
            <a:ext cx="771884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Total we used four models here </a:t>
            </a:r>
            <a:endParaRPr b="1" sz="4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69" name="Google Shape;369;p15"/>
          <p:cNvSpPr/>
          <p:nvPr/>
        </p:nvSpPr>
        <p:spPr>
          <a:xfrm>
            <a:off x="326948" y="1628800"/>
            <a:ext cx="8545157"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Logistic regression is one of the most popular Machine Learning algorithms, which comes under the Supervised Learning technique.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It is used for predicting the categorical dependent variable using a given set of independent variables. Logistic regression is used for solving classification problems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logistic Regression model:</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0.7710636207320068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0.7857896154337569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0.7710636207320068</a:t>
            </a:r>
            <a:endParaRPr/>
          </a:p>
        </p:txBody>
      </p:sp>
      <p:sp>
        <p:nvSpPr>
          <p:cNvPr id="370" name="Google Shape;370;p15"/>
          <p:cNvSpPr/>
          <p:nvPr/>
        </p:nvSpPr>
        <p:spPr>
          <a:xfrm>
            <a:off x="332022" y="267741"/>
            <a:ext cx="465640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Logistic 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16"/>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76" name="Google Shape;376;p16"/>
          <p:cNvSpPr/>
          <p:nvPr/>
        </p:nvSpPr>
        <p:spPr>
          <a:xfrm>
            <a:off x="332022" y="267741"/>
            <a:ext cx="563167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Decision Tree Classifier</a:t>
            </a:r>
            <a:endParaRPr b="1" sz="4400">
              <a:solidFill>
                <a:schemeClr val="lt1"/>
              </a:solidFill>
              <a:latin typeface="Twentieth Century"/>
              <a:ea typeface="Twentieth Century"/>
              <a:cs typeface="Twentieth Century"/>
              <a:sym typeface="Twentieth Century"/>
            </a:endParaRPr>
          </a:p>
        </p:txBody>
      </p:sp>
      <p:sp>
        <p:nvSpPr>
          <p:cNvPr id="377" name="Google Shape;377;p16"/>
          <p:cNvSpPr/>
          <p:nvPr/>
        </p:nvSpPr>
        <p:spPr>
          <a:xfrm>
            <a:off x="332021" y="1582341"/>
            <a:ext cx="833053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 decision tree is a non-parametric supervised learning algorithm, which is utilized for both classification and regression tasks. It has a hierarchical, tree structure, which consists of a root node, branches, internal nodes and leaf nodes.</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Decision Tree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0.6101694915254238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0.6082988270481552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0.6101694915254238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17"/>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83" name="Google Shape;383;p17"/>
          <p:cNvSpPr/>
          <p:nvPr/>
        </p:nvSpPr>
        <p:spPr>
          <a:xfrm>
            <a:off x="332022" y="267741"/>
            <a:ext cx="6356355"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4400"/>
              <a:buFont typeface="Arial"/>
              <a:buChar char="•"/>
            </a:pPr>
            <a:r>
              <a:rPr b="1" lang="en-US" sz="4400">
                <a:solidFill>
                  <a:schemeClr val="lt1"/>
                </a:solidFill>
                <a:latin typeface="Twentieth Century"/>
                <a:ea typeface="Twentieth Century"/>
                <a:cs typeface="Twentieth Century"/>
                <a:sym typeface="Twentieth Century"/>
              </a:rPr>
              <a:t>Random Forest Classifier</a:t>
            </a:r>
            <a:endParaRPr b="1" sz="4400">
              <a:solidFill>
                <a:schemeClr val="lt1"/>
              </a:solidFill>
              <a:latin typeface="Twentieth Century"/>
              <a:ea typeface="Twentieth Century"/>
              <a:cs typeface="Twentieth Century"/>
              <a:sym typeface="Twentieth Century"/>
            </a:endParaRPr>
          </a:p>
        </p:txBody>
      </p:sp>
      <p:sp>
        <p:nvSpPr>
          <p:cNvPr id="384" name="Google Shape;384;p17"/>
          <p:cNvSpPr/>
          <p:nvPr/>
        </p:nvSpPr>
        <p:spPr>
          <a:xfrm>
            <a:off x="337614" y="1357703"/>
            <a:ext cx="871296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"Random Forest is a classifier that contains a number of decision trees on various subsets of the given dataset and takes the average to improve the predictive accuracy of that dataset."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Random forest classifier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0.7197248833210513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0.7235239741354087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0.7197248833210513</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18"/>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90" name="Google Shape;390;p18"/>
          <p:cNvSpPr/>
          <p:nvPr/>
        </p:nvSpPr>
        <p:spPr>
          <a:xfrm>
            <a:off x="332022" y="267741"/>
            <a:ext cx="7059048"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4400"/>
              <a:buFont typeface="Arial"/>
              <a:buChar char="•"/>
            </a:pPr>
            <a:r>
              <a:rPr b="1" lang="en-US" sz="4400">
                <a:solidFill>
                  <a:schemeClr val="lt1"/>
                </a:solidFill>
                <a:latin typeface="Twentieth Century"/>
                <a:ea typeface="Twentieth Century"/>
                <a:cs typeface="Twentieth Century"/>
                <a:sym typeface="Twentieth Century"/>
              </a:rPr>
              <a:t>Gradient Boosting Classifier</a:t>
            </a:r>
            <a:endParaRPr b="1" sz="4400">
              <a:solidFill>
                <a:schemeClr val="lt1"/>
              </a:solidFill>
              <a:latin typeface="Twentieth Century"/>
              <a:ea typeface="Twentieth Century"/>
              <a:cs typeface="Twentieth Century"/>
              <a:sym typeface="Twentieth Century"/>
            </a:endParaRPr>
          </a:p>
        </p:txBody>
      </p:sp>
      <p:sp>
        <p:nvSpPr>
          <p:cNvPr id="391" name="Google Shape;391;p18"/>
          <p:cNvSpPr/>
          <p:nvPr/>
        </p:nvSpPr>
        <p:spPr>
          <a:xfrm>
            <a:off x="522301" y="1484784"/>
            <a:ext cx="814025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Gradient boosting classifiers are a group of machine learning algorithms that combine many weak learning models together to create a strong predictive model. Decision trees are usually used when doing gradient boosting</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Result of Gradient Boosting classifier model:</a:t>
            </a:r>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Accuracy : 0.6546303119626627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Precision : 0.6942037999145646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Recall : 0.6546303119626627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19"/>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397" name="Google Shape;397;p19"/>
          <p:cNvSpPr/>
          <p:nvPr/>
        </p:nvSpPr>
        <p:spPr>
          <a:xfrm>
            <a:off x="332022" y="267741"/>
            <a:ext cx="291778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Twentieth Century"/>
                <a:ea typeface="Twentieth Century"/>
                <a:cs typeface="Twentieth Century"/>
                <a:sym typeface="Twentieth Century"/>
              </a:rPr>
              <a:t>Conclusion:</a:t>
            </a:r>
            <a:endParaRPr b="1" sz="4400">
              <a:solidFill>
                <a:schemeClr val="lt1"/>
              </a:solidFill>
              <a:latin typeface="Twentieth Century"/>
              <a:ea typeface="Twentieth Century"/>
              <a:cs typeface="Twentieth Century"/>
              <a:sym typeface="Twentieth Century"/>
            </a:endParaRPr>
          </a:p>
        </p:txBody>
      </p:sp>
      <p:sp>
        <p:nvSpPr>
          <p:cNvPr id="398" name="Google Shape;398;p19"/>
          <p:cNvSpPr/>
          <p:nvPr/>
        </p:nvSpPr>
        <p:spPr>
          <a:xfrm>
            <a:off x="467544" y="1340768"/>
            <a:ext cx="8676456"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Total Regression we have used four models here –</a:t>
            </a:r>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Logistic Regression Model</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Decision Tree Classifier</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Random Forest Classifier</a:t>
            </a:r>
            <a:endParaRPr/>
          </a:p>
          <a:p>
            <a:pPr indent="-457200" lvl="0" marL="457200" marR="0" rtl="0" algn="l">
              <a:spcBef>
                <a:spcPts val="0"/>
              </a:spcBef>
              <a:spcAft>
                <a:spcPts val="0"/>
              </a:spcAft>
              <a:buClr>
                <a:schemeClr val="lt1"/>
              </a:buClr>
              <a:buSzPts val="2400"/>
              <a:buFont typeface="Twentieth Century"/>
              <a:buAutoNum type="arabicPeriod"/>
            </a:pPr>
            <a:r>
              <a:rPr lang="en-US" sz="2400">
                <a:solidFill>
                  <a:schemeClr val="lt1"/>
                </a:solidFill>
                <a:latin typeface="Twentieth Century"/>
                <a:ea typeface="Twentieth Century"/>
                <a:cs typeface="Twentieth Century"/>
                <a:sym typeface="Twentieth Century"/>
              </a:rPr>
              <a:t>Gradient Boosting Classifier.</a:t>
            </a:r>
            <a:endParaRPr/>
          </a:p>
          <a:p>
            <a:pPr indent="-304800" lvl="0" marL="457200" marR="0" rtl="0" algn="l">
              <a:spcBef>
                <a:spcPts val="0"/>
              </a:spcBef>
              <a:spcAft>
                <a:spcPts val="0"/>
              </a:spcAft>
              <a:buClr>
                <a:schemeClr val="lt1"/>
              </a:buClr>
              <a:buSzPts val="2400"/>
              <a:buFont typeface="Twentieth Century"/>
              <a:buNone/>
            </a:pPr>
            <a:r>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2400">
                <a:solidFill>
                  <a:schemeClr val="lt1"/>
                </a:solidFill>
                <a:latin typeface="Twentieth Century"/>
                <a:ea typeface="Twentieth Century"/>
                <a:cs typeface="Twentieth Century"/>
                <a:sym typeface="Twentieth Century"/>
              </a:rPr>
              <a:t>Out of four models, the best model for this dataset We can see the better accuracy is with Logistic Regression that is 77%.</a:t>
            </a:r>
            <a:endParaRPr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
          <p:cNvSpPr/>
          <p:nvPr/>
        </p:nvSpPr>
        <p:spPr>
          <a:xfrm>
            <a:off x="324315" y="188640"/>
            <a:ext cx="5832648"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Calibri"/>
                <a:ea typeface="Calibri"/>
                <a:cs typeface="Calibri"/>
                <a:sym typeface="Calibri"/>
              </a:rPr>
              <a:t>Index</a:t>
            </a:r>
            <a:r>
              <a:rPr b="1" lang="en-US" sz="3600">
                <a:solidFill>
                  <a:schemeClr val="lt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t/>
            </a:r>
            <a:endParaRPr b="1"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Title</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Problem Statement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Understanding the Data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EDA on Features </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Feature Engineering</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Feature Selection</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Models Training</a:t>
            </a:r>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Performance Metrics and Accuracy</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Twentieth Century"/>
              <a:buAutoNum type="arabicPeriod"/>
            </a:pPr>
            <a:r>
              <a:rPr lang="en-US" sz="2400">
                <a:solidFill>
                  <a:schemeClr val="lt1"/>
                </a:solidFill>
                <a:latin typeface="Calibri"/>
                <a:ea typeface="Calibri"/>
                <a:cs typeface="Calibri"/>
                <a:sym typeface="Calibri"/>
              </a:rPr>
              <a:t>Conclusion</a:t>
            </a:r>
            <a:endParaRPr sz="2400">
              <a:solidFill>
                <a:schemeClr val="lt1"/>
              </a:solidFill>
              <a:latin typeface="Calibri"/>
              <a:ea typeface="Calibri"/>
              <a:cs typeface="Calibri"/>
              <a:sym typeface="Calibri"/>
            </a:endParaRPr>
          </a:p>
        </p:txBody>
      </p:sp>
      <p:pic>
        <p:nvPicPr>
          <p:cNvPr id="276" name="Google Shape;276;p2"/>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0"/>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
        <p:nvSpPr>
          <p:cNvPr id="404" name="Google Shape;404;p20"/>
          <p:cNvSpPr txBox="1"/>
          <p:nvPr/>
        </p:nvSpPr>
        <p:spPr>
          <a:xfrm>
            <a:off x="1331640" y="1988840"/>
            <a:ext cx="66247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600">
                <a:solidFill>
                  <a:schemeClr val="dk1"/>
                </a:solidFill>
                <a:latin typeface="Twentieth Century"/>
                <a:ea typeface="Twentieth Century"/>
                <a:cs typeface="Twentieth Century"/>
                <a:sym typeface="Twentieth Century"/>
              </a:rPr>
              <a:t>Thank You!</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
          <p:cNvSpPr/>
          <p:nvPr/>
        </p:nvSpPr>
        <p:spPr>
          <a:xfrm>
            <a:off x="323528" y="260648"/>
            <a:ext cx="8568952" cy="58785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Problem Statement</a:t>
            </a:r>
            <a:endParaRPr/>
          </a:p>
          <a:p>
            <a:pPr indent="0" lvl="0" marL="0" marR="0" rtl="0" algn="l">
              <a:spcBef>
                <a:spcPts val="0"/>
              </a:spcBef>
              <a:spcAft>
                <a:spcPts val="0"/>
              </a:spcAft>
              <a:buNone/>
            </a:pPr>
            <a:r>
              <a:t/>
            </a:r>
            <a:endParaRPr sz="4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Twentieth Century"/>
                <a:ea typeface="Twentieth Century"/>
                <a:cs typeface="Twentieth Century"/>
                <a:sym typeface="Twentieth Century"/>
              </a:rPr>
              <a:t>Problem Statement</a:t>
            </a:r>
            <a:r>
              <a:rPr lang="en-US" sz="2400">
                <a:solidFill>
                  <a:schemeClr val="lt1"/>
                </a:solidFill>
                <a:latin typeface="Twentieth Century"/>
                <a:ea typeface="Twentieth Century"/>
                <a:cs typeface="Twentieth Century"/>
                <a:sym typeface="Twentieth Century"/>
              </a:rPr>
              <a:t>: The problem statement is to build a classification model to predict the sentiment of COVID-19 tweets.</a:t>
            </a:r>
            <a:endParaRPr/>
          </a:p>
          <a:p>
            <a:pPr indent="0" lvl="0" marL="0" marR="0" rtl="0" algn="l">
              <a:spcBef>
                <a:spcPts val="0"/>
              </a:spcBef>
              <a:spcAft>
                <a:spcPts val="0"/>
              </a:spcAft>
              <a:buNone/>
            </a:pPr>
            <a:r>
              <a:t/>
            </a:r>
            <a:endParaRPr sz="40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2800"/>
              <a:buFont typeface="Noto Sans Symbols"/>
              <a:buChar char="⮚"/>
            </a:pPr>
            <a:r>
              <a:rPr b="1" lang="en-US" sz="2800">
                <a:solidFill>
                  <a:schemeClr val="lt1"/>
                </a:solidFill>
                <a:latin typeface="Twentieth Century"/>
                <a:ea typeface="Twentieth Century"/>
                <a:cs typeface="Twentieth Century"/>
                <a:sym typeface="Twentieth Century"/>
              </a:rPr>
              <a:t>Introduction</a:t>
            </a:r>
            <a:r>
              <a:rPr lang="en-US" sz="2800">
                <a:solidFill>
                  <a:schemeClr val="lt1"/>
                </a:solidFill>
                <a:latin typeface="Twentieth Century"/>
                <a:ea typeface="Twentieth Century"/>
                <a:cs typeface="Twentieth Century"/>
                <a:sym typeface="Twentieth Century"/>
              </a:rPr>
              <a:t>: </a:t>
            </a:r>
            <a:r>
              <a:rPr lang="en-US" sz="2400">
                <a:solidFill>
                  <a:schemeClr val="lt1"/>
                </a:solidFill>
                <a:latin typeface="Twentieth Century"/>
                <a:ea typeface="Twentieth Century"/>
                <a:cs typeface="Twentieth Century"/>
                <a:sym typeface="Twentieth Century"/>
              </a:rPr>
              <a:t>COVID-19 originally known as Coronavirus Disease of 2019, has been declared as a pandemic by the World Health Organization (WHO) on 11th March 2020. </a:t>
            </a:r>
            <a:endParaRPr sz="24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Twentieth Century"/>
                <a:ea typeface="Twentieth Century"/>
                <a:cs typeface="Twentieth Century"/>
                <a:sym typeface="Twentieth Century"/>
              </a:rPr>
              <a:t>Sentiment Analysis is the process of computationally identifying and categorizing opinions expressed in a piece of text, especially in order to determine whether the writer's attitude towards a particular topic is positive, negative, or neutral.</a:t>
            </a:r>
            <a:endParaRPr sz="2400">
              <a:solidFill>
                <a:schemeClr val="lt1"/>
              </a:solidFill>
              <a:latin typeface="Calibri"/>
              <a:ea typeface="Calibri"/>
              <a:cs typeface="Calibri"/>
              <a:sym typeface="Calibri"/>
            </a:endParaRPr>
          </a:p>
        </p:txBody>
      </p:sp>
      <p:pic>
        <p:nvPicPr>
          <p:cNvPr id="282" name="Google Shape;282;p3"/>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txBox="1"/>
          <p:nvPr/>
        </p:nvSpPr>
        <p:spPr>
          <a:xfrm>
            <a:off x="395536" y="404664"/>
            <a:ext cx="8424936"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PROJECT FLOW</a:t>
            </a:r>
            <a:endParaRPr/>
          </a:p>
          <a:p>
            <a:pPr indent="0" lvl="0" marL="0" marR="0" rtl="0" algn="l">
              <a:spcBef>
                <a:spcPts val="0"/>
              </a:spcBef>
              <a:spcAft>
                <a:spcPts val="0"/>
              </a:spcAft>
              <a:buNone/>
            </a:pPr>
            <a:r>
              <a:t/>
            </a:r>
            <a:endParaRPr sz="2800">
              <a:solidFill>
                <a:schemeClr val="lt1"/>
              </a:solidFill>
              <a:latin typeface="Twentieth Century"/>
              <a:ea typeface="Twentieth Century"/>
              <a:cs typeface="Twentieth Century"/>
              <a:sym typeface="Twentieth Century"/>
            </a:endParaRPr>
          </a:p>
          <a:p>
            <a:pPr indent="-342900" lvl="0" marL="342900" marR="0" rtl="0" algn="l">
              <a:spcBef>
                <a:spcPts val="0"/>
              </a:spcBef>
              <a:spcAft>
                <a:spcPts val="0"/>
              </a:spcAft>
              <a:buClr>
                <a:srgbClr val="DDDDDD"/>
              </a:buClr>
              <a:buSzPts val="2400"/>
              <a:buFont typeface="Twentieth Century"/>
              <a:buAutoNum type="arabicPeriod"/>
            </a:pPr>
            <a:r>
              <a:rPr lang="en-US" sz="2400">
                <a:solidFill>
                  <a:srgbClr val="DDDDDD"/>
                </a:solidFill>
                <a:latin typeface="Calibri"/>
                <a:ea typeface="Calibri"/>
                <a:cs typeface="Calibri"/>
                <a:sym typeface="Calibri"/>
              </a:rPr>
              <a:t>Importing Libraries</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Loading the Dataset</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EDA on features</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Feature Engineering</a:t>
            </a:r>
            <a:endParaRPr/>
          </a:p>
          <a:p>
            <a:pPr indent="-342900" lvl="0" marL="342900" marR="0" rtl="0" algn="l">
              <a:spcBef>
                <a:spcPts val="0"/>
              </a:spcBef>
              <a:spcAft>
                <a:spcPts val="0"/>
              </a:spcAft>
              <a:buClr>
                <a:srgbClr val="DDDDDD"/>
              </a:buClr>
              <a:buSzPts val="2400"/>
              <a:buFont typeface="Twentieth Century"/>
              <a:buAutoNum type="arabicPeriod"/>
            </a:pPr>
            <a:r>
              <a:rPr lang="en-US" sz="2400">
                <a:solidFill>
                  <a:srgbClr val="DDDDDD"/>
                </a:solidFill>
                <a:latin typeface="Calibri"/>
                <a:ea typeface="Calibri"/>
                <a:cs typeface="Calibri"/>
                <a:sym typeface="Calibri"/>
              </a:rPr>
              <a:t>Model Training</a:t>
            </a:r>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Performance</a:t>
            </a:r>
            <a:r>
              <a:rPr b="0" i="0" lang="en-US" sz="2400" u="none" cap="none" strike="noStrike">
                <a:solidFill>
                  <a:srgbClr val="DDDDDD"/>
                </a:solidFill>
                <a:latin typeface="Calibri"/>
                <a:ea typeface="Calibri"/>
                <a:cs typeface="Calibri"/>
                <a:sym typeface="Calibri"/>
              </a:rPr>
              <a:t> metrics and training</a:t>
            </a:r>
            <a:endParaRPr b="0" i="0" sz="2400" u="none" cap="none" strike="noStrike">
              <a:solidFill>
                <a:srgbClr val="DDDDDD"/>
              </a:solidFill>
              <a:latin typeface="Calibri"/>
              <a:ea typeface="Calibri"/>
              <a:cs typeface="Calibri"/>
              <a:sym typeface="Calibri"/>
            </a:endParaRPr>
          </a:p>
          <a:p>
            <a:pPr indent="-342900" lvl="0" marL="342900" marR="0" rtl="0" algn="l">
              <a:spcBef>
                <a:spcPts val="0"/>
              </a:spcBef>
              <a:spcAft>
                <a:spcPts val="0"/>
              </a:spcAft>
              <a:buClr>
                <a:srgbClr val="DDDDDD"/>
              </a:buClr>
              <a:buSzPts val="2400"/>
              <a:buFont typeface="Twentieth Century"/>
              <a:buAutoNum type="arabicPeriod"/>
            </a:pPr>
            <a:r>
              <a:rPr b="0" i="0" lang="en-US" sz="2400" u="none" cap="none" strike="noStrike">
                <a:solidFill>
                  <a:srgbClr val="DDDDDD"/>
                </a:solidFill>
                <a:latin typeface="Calibri"/>
                <a:ea typeface="Calibri"/>
                <a:cs typeface="Calibri"/>
                <a:sym typeface="Calibri"/>
              </a:rPr>
              <a:t>Conclusion</a:t>
            </a:r>
            <a:endParaRPr b="0" i="0" sz="2400" u="none" cap="none" strike="noStrike">
              <a:solidFill>
                <a:srgbClr val="DDDDDD"/>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Twentieth Century"/>
              <a:ea typeface="Twentieth Century"/>
              <a:cs typeface="Twentieth Century"/>
              <a:sym typeface="Twentieth Century"/>
            </a:endParaRPr>
          </a:p>
        </p:txBody>
      </p:sp>
      <p:pic>
        <p:nvPicPr>
          <p:cNvPr id="288" name="Google Shape;288;p4"/>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
          <p:cNvSpPr/>
          <p:nvPr/>
        </p:nvSpPr>
        <p:spPr>
          <a:xfrm>
            <a:off x="251520" y="332656"/>
            <a:ext cx="693074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The dataset contains features</a:t>
            </a:r>
            <a:endParaRPr/>
          </a:p>
        </p:txBody>
      </p:sp>
      <p:sp>
        <p:nvSpPr>
          <p:cNvPr id="294" name="Google Shape;294;p5"/>
          <p:cNvSpPr/>
          <p:nvPr/>
        </p:nvSpPr>
        <p:spPr>
          <a:xfrm>
            <a:off x="251520" y="1340768"/>
            <a:ext cx="8352928"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UserName: This is the username(encoded in number) unique for every data points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ScreenName: This is the ScreenName(encoded in number) unique for every data points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Location: places where from tweets are coming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TweetAt: date of tweets data collected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OriginalTweet: Original tweets are stored (This feature is more important in our analysis)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Sentiment: types of sentiment (Positive, Negative, Neutral, Extremely Positive, Extremely Negative) it is a dependent variable.</a:t>
            </a:r>
            <a:endParaRPr sz="2400">
              <a:solidFill>
                <a:schemeClr val="lt1"/>
              </a:solidFill>
              <a:latin typeface="Calibri"/>
              <a:ea typeface="Calibri"/>
              <a:cs typeface="Calibri"/>
              <a:sym typeface="Calibri"/>
            </a:endParaRPr>
          </a:p>
        </p:txBody>
      </p:sp>
      <p:pic>
        <p:nvPicPr>
          <p:cNvPr id="295" name="Google Shape;295;p5"/>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p:nvPr/>
        </p:nvSpPr>
        <p:spPr>
          <a:xfrm>
            <a:off x="1619672" y="1556792"/>
            <a:ext cx="63955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Calibri"/>
                <a:ea typeface="Calibri"/>
                <a:cs typeface="Calibri"/>
                <a:sym typeface="Calibri"/>
              </a:rPr>
              <a:t>Exploratory Data Analysis</a:t>
            </a:r>
            <a:endParaRPr/>
          </a:p>
        </p:txBody>
      </p:sp>
      <p:pic>
        <p:nvPicPr>
          <p:cNvPr id="301" name="Google Shape;301;p6"/>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nvSpPr>
        <p:spPr>
          <a:xfrm>
            <a:off x="251520" y="332656"/>
            <a:ext cx="72728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Checking Null values</a:t>
            </a:r>
            <a:endParaRPr sz="4400">
              <a:solidFill>
                <a:schemeClr val="lt1"/>
              </a:solidFill>
              <a:latin typeface="Calibri"/>
              <a:ea typeface="Calibri"/>
              <a:cs typeface="Calibri"/>
              <a:sym typeface="Calibri"/>
            </a:endParaRPr>
          </a:p>
        </p:txBody>
      </p:sp>
      <p:pic>
        <p:nvPicPr>
          <p:cNvPr id="307" name="Google Shape;307;p7"/>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08" name="Google Shape;308;p7"/>
          <p:cNvPicPr preferRelativeResize="0"/>
          <p:nvPr/>
        </p:nvPicPr>
        <p:blipFill rotWithShape="1">
          <a:blip r:embed="rId4">
            <a:alphaModFix/>
          </a:blip>
          <a:srcRect b="0" l="0" r="0" t="0"/>
          <a:stretch/>
        </p:blipFill>
        <p:spPr>
          <a:xfrm>
            <a:off x="5569447" y="1196752"/>
            <a:ext cx="3082443" cy="3176235"/>
          </a:xfrm>
          <a:prstGeom prst="rect">
            <a:avLst/>
          </a:prstGeom>
          <a:noFill/>
          <a:ln>
            <a:noFill/>
          </a:ln>
        </p:spPr>
      </p:pic>
      <p:sp>
        <p:nvSpPr>
          <p:cNvPr id="309" name="Google Shape;309;p7"/>
          <p:cNvSpPr/>
          <p:nvPr/>
        </p:nvSpPr>
        <p:spPr>
          <a:xfrm>
            <a:off x="222670" y="1522009"/>
            <a:ext cx="5069409"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Twentieth Century"/>
                <a:ea typeface="Twentieth Century"/>
                <a:cs typeface="Twentieth Century"/>
                <a:sym typeface="Twentieth Century"/>
              </a:rPr>
              <a:t>From above observation, We can see that UserName and ScreenName column contains integer data type values and it's just a number. These columns will not be useful for modeling.</a:t>
            </a:r>
            <a:endParaRPr/>
          </a:p>
          <a:p>
            <a:pPr indent="-342900" lvl="0" marL="342900" marR="0" rtl="0" algn="l">
              <a:spcBef>
                <a:spcPts val="0"/>
              </a:spcBef>
              <a:spcAft>
                <a:spcPts val="0"/>
              </a:spcAft>
              <a:buClr>
                <a:schemeClr val="lt1"/>
              </a:buClr>
              <a:buSzPts val="2400"/>
              <a:buFont typeface="Arial"/>
              <a:buChar char="•"/>
            </a:pPr>
            <a:br>
              <a:rPr lang="en-US" sz="2400">
                <a:solidFill>
                  <a:schemeClr val="lt1"/>
                </a:solidFill>
                <a:latin typeface="Twentieth Century"/>
                <a:ea typeface="Twentieth Century"/>
                <a:cs typeface="Twentieth Century"/>
                <a:sym typeface="Twentieth Century"/>
              </a:rPr>
            </a:br>
            <a:r>
              <a:rPr lang="en-US" sz="2400">
                <a:solidFill>
                  <a:schemeClr val="lt1"/>
                </a:solidFill>
                <a:latin typeface="Twentieth Century"/>
                <a:ea typeface="Twentieth Century"/>
                <a:cs typeface="Twentieth Century"/>
                <a:sym typeface="Twentieth Century"/>
              </a:rPr>
              <a:t>We can see location column and Sentiment column in details.</a:t>
            </a:r>
            <a:endParaRPr/>
          </a:p>
          <a:p>
            <a:pPr indent="-342900" lvl="0" marL="342900" marR="0" rtl="0" algn="l">
              <a:spcBef>
                <a:spcPts val="0"/>
              </a:spcBef>
              <a:spcAft>
                <a:spcPts val="0"/>
              </a:spcAft>
              <a:buClr>
                <a:schemeClr val="lt1"/>
              </a:buClr>
              <a:buSzPts val="2400"/>
              <a:buFont typeface="Arial"/>
              <a:buChar char="•"/>
            </a:pPr>
            <a:br>
              <a:rPr lang="en-US" sz="2400">
                <a:solidFill>
                  <a:schemeClr val="lt1"/>
                </a:solidFill>
                <a:latin typeface="Twentieth Century"/>
                <a:ea typeface="Twentieth Century"/>
                <a:cs typeface="Twentieth Century"/>
                <a:sym typeface="Twentieth Century"/>
              </a:rPr>
            </a:br>
            <a:r>
              <a:rPr lang="en-US" sz="2400">
                <a:solidFill>
                  <a:schemeClr val="lt1"/>
                </a:solidFill>
                <a:latin typeface="Twentieth Century"/>
                <a:ea typeface="Twentieth Century"/>
                <a:cs typeface="Twentieth Century"/>
                <a:sym typeface="Twentieth Century"/>
              </a:rPr>
              <a:t>We need to remove special characters and stopwords for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p:nvPr/>
        </p:nvSpPr>
        <p:spPr>
          <a:xfrm>
            <a:off x="323528" y="307975"/>
            <a:ext cx="833902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Graphical Representation of Sentiment Column</a:t>
            </a:r>
            <a:endParaRPr sz="3600">
              <a:solidFill>
                <a:schemeClr val="lt1"/>
              </a:solidFill>
              <a:latin typeface="Twentieth Century"/>
              <a:ea typeface="Twentieth Century"/>
              <a:cs typeface="Twentieth Century"/>
              <a:sym typeface="Twentieth Century"/>
            </a:endParaRPr>
          </a:p>
        </p:txBody>
      </p:sp>
      <p:pic>
        <p:nvPicPr>
          <p:cNvPr id="315" name="Google Shape;315;p8"/>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16" name="Google Shape;316;p8"/>
          <p:cNvPicPr preferRelativeResize="0"/>
          <p:nvPr/>
        </p:nvPicPr>
        <p:blipFill rotWithShape="1">
          <a:blip r:embed="rId4">
            <a:alphaModFix/>
          </a:blip>
          <a:srcRect b="0" l="0" r="0" t="0"/>
          <a:stretch/>
        </p:blipFill>
        <p:spPr>
          <a:xfrm>
            <a:off x="342738" y="1540440"/>
            <a:ext cx="8300605" cy="3443678"/>
          </a:xfrm>
          <a:prstGeom prst="rect">
            <a:avLst/>
          </a:prstGeom>
          <a:noFill/>
          <a:ln>
            <a:noFill/>
          </a:ln>
        </p:spPr>
      </p:pic>
      <p:sp>
        <p:nvSpPr>
          <p:cNvPr id="317" name="Google Shape;317;p8"/>
          <p:cNvSpPr/>
          <p:nvPr/>
        </p:nvSpPr>
        <p:spPr>
          <a:xfrm>
            <a:off x="382798" y="5445224"/>
            <a:ext cx="82605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the higher number of sentiment column is positive column.</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p:nvPr/>
        </p:nvSpPr>
        <p:spPr>
          <a:xfrm>
            <a:off x="251519" y="188640"/>
            <a:ext cx="854389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wentieth Century"/>
                <a:ea typeface="Twentieth Century"/>
                <a:cs typeface="Twentieth Century"/>
                <a:sym typeface="Twentieth Century"/>
              </a:rPr>
              <a:t>Unique values in each column</a:t>
            </a:r>
            <a:r>
              <a:rPr lang="en-US" sz="3200">
                <a:solidFill>
                  <a:schemeClr val="lt1"/>
                </a:solidFill>
                <a:latin typeface="Calibri"/>
                <a:ea typeface="Calibri"/>
                <a:cs typeface="Calibri"/>
                <a:sym typeface="Calibri"/>
              </a:rPr>
              <a:t>:</a:t>
            </a:r>
            <a:endParaRPr sz="3200">
              <a:solidFill>
                <a:schemeClr val="lt1"/>
              </a:solidFill>
              <a:latin typeface="Calibri"/>
              <a:ea typeface="Calibri"/>
              <a:cs typeface="Calibri"/>
              <a:sym typeface="Calibri"/>
            </a:endParaRPr>
          </a:p>
        </p:txBody>
      </p:sp>
      <p:pic>
        <p:nvPicPr>
          <p:cNvPr id="323" name="Google Shape;323;p9"/>
          <p:cNvPicPr preferRelativeResize="0"/>
          <p:nvPr/>
        </p:nvPicPr>
        <p:blipFill rotWithShape="1">
          <a:blip r:embed="rId3">
            <a:alphaModFix/>
          </a:blip>
          <a:srcRect b="0" l="0" r="0" t="0"/>
          <a:stretch/>
        </p:blipFill>
        <p:spPr>
          <a:xfrm>
            <a:off x="8453005" y="242887"/>
            <a:ext cx="419100" cy="409575"/>
          </a:xfrm>
          <a:prstGeom prst="rect">
            <a:avLst/>
          </a:prstGeom>
          <a:noFill/>
          <a:ln>
            <a:noFill/>
          </a:ln>
        </p:spPr>
      </p:pic>
      <p:pic>
        <p:nvPicPr>
          <p:cNvPr id="324" name="Google Shape;324;p9"/>
          <p:cNvPicPr preferRelativeResize="0"/>
          <p:nvPr/>
        </p:nvPicPr>
        <p:blipFill rotWithShape="1">
          <a:blip r:embed="rId4">
            <a:alphaModFix/>
          </a:blip>
          <a:srcRect b="0" l="0" r="0" t="0"/>
          <a:stretch/>
        </p:blipFill>
        <p:spPr>
          <a:xfrm>
            <a:off x="273379" y="1052736"/>
            <a:ext cx="8613409" cy="4104456"/>
          </a:xfrm>
          <a:prstGeom prst="rect">
            <a:avLst/>
          </a:prstGeom>
          <a:noFill/>
          <a:ln>
            <a:noFill/>
          </a:ln>
        </p:spPr>
      </p:pic>
      <p:sp>
        <p:nvSpPr>
          <p:cNvPr id="325" name="Google Shape;325;p9"/>
          <p:cNvSpPr txBox="1"/>
          <p:nvPr/>
        </p:nvSpPr>
        <p:spPr>
          <a:xfrm>
            <a:off x="273379" y="5597172"/>
            <a:ext cx="79678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wentieth Century"/>
                <a:ea typeface="Twentieth Century"/>
                <a:cs typeface="Twentieth Century"/>
                <a:sym typeface="Twentieth Century"/>
              </a:rPr>
              <a:t>From above analysis we can see unique value of each column</a:t>
            </a:r>
            <a:endParaRPr b="1" sz="2000">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tch">
  <a:themeElements>
    <a:clrScheme name="Thatch">
      <a:dk1>
        <a:srgbClr val="000000"/>
      </a:dk1>
      <a:lt1>
        <a:srgbClr val="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2022-08-15T13:08:19Z</dcterms:created>
  <dc:creator>Lenovo</dc:creator>
</cp:coreProperties>
</file>