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6"/>
  </p:notesMasterIdLst>
  <p:sldIdLst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7" r:id="rId13"/>
    <p:sldId id="286" r:id="rId14"/>
    <p:sldId id="28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8/14/2022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8/14/2022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8/14/2022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8/14/2022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8/14/2022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8/14/2022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8/14/2022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8/14/2022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8/14/2022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8/14/2022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8/14/2022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8/14/2022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8/14/2022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8/14/2022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8/14/2022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8/14/2022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8/14/2022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Melanoma Detection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/>
              <a:t>- Anjali Vashisth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304A-5A85-475D-80AA-EE5774445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Malignant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574F53-A008-4D54-83A6-9132974F47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0776" y="2076450"/>
            <a:ext cx="8680922" cy="3714750"/>
          </a:xfrm>
        </p:spPr>
      </p:pic>
    </p:spTree>
    <p:extLst>
      <p:ext uri="{BB962C8B-B14F-4D97-AF65-F5344CB8AC3E}">
        <p14:creationId xmlns:p14="http://schemas.microsoft.com/office/powerpoint/2010/main" val="954909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1010F-EBBD-4703-9A12-7BD452C48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400300"/>
            <a:ext cx="10353762" cy="1257300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9667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We will Cover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Loading Images</a:t>
            </a:r>
          </a:p>
          <a:p>
            <a:pPr marL="36900" lvl="0" indent="0">
              <a:buNone/>
            </a:pPr>
            <a:r>
              <a:rPr lang="en-US" sz="2400" dirty="0"/>
              <a:t>Create Model</a:t>
            </a:r>
          </a:p>
          <a:p>
            <a:pPr marL="36900" lvl="0" indent="0">
              <a:buNone/>
            </a:pPr>
            <a:r>
              <a:rPr lang="en-US" sz="2400" dirty="0"/>
              <a:t>Train Model</a:t>
            </a:r>
          </a:p>
          <a:p>
            <a:pPr marL="36900" lvl="0" indent="0">
              <a:buNone/>
            </a:pPr>
            <a:r>
              <a:rPr lang="en-US" sz="2400" dirty="0"/>
              <a:t>Test Model</a:t>
            </a:r>
          </a:p>
          <a:p>
            <a:pPr marL="36900" lvl="0" indent="0">
              <a:buNone/>
            </a:pPr>
            <a:r>
              <a:rPr lang="en-US" sz="2400" dirty="0"/>
              <a:t>Submission</a:t>
            </a:r>
          </a:p>
          <a:p>
            <a:pPr marL="36900" lvl="0" indent="0">
              <a:buNone/>
            </a:pPr>
            <a:r>
              <a:rPr lang="en-US" sz="2400" dirty="0"/>
              <a:t>Conclusion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56565-54CC-4FC0-9754-36F992ED5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Images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4919C-3EAF-4501-89E5-37D409ED0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As I’m using a low power laptop, so had run the assignment in Kaggle online platform, a dataset was uploaded online from ,skin-lesion-analysis-toward-melanoma-detection.</a:t>
            </a:r>
          </a:p>
          <a:p>
            <a:pPr>
              <a:buFontTx/>
              <a:buChar char="-"/>
            </a:pPr>
            <a:r>
              <a:rPr lang="en-US" dirty="0" err="1"/>
              <a:t>UpSampling</a:t>
            </a:r>
            <a:r>
              <a:rPr lang="en-US" dirty="0"/>
              <a:t> for done for under-represented data</a:t>
            </a:r>
          </a:p>
          <a:p>
            <a:pPr>
              <a:buFontTx/>
              <a:buChar char="-"/>
            </a:pPr>
            <a:r>
              <a:rPr lang="en-US" dirty="0"/>
              <a:t>Generators used – categorical class mode</a:t>
            </a:r>
          </a:p>
          <a:p>
            <a:pPr>
              <a:buFontTx/>
              <a:buChar char="-"/>
            </a:pPr>
            <a:r>
              <a:rPr lang="en-US" dirty="0"/>
              <a:t>Check first 32 images of a batch shown in next slide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2644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181FE3-6DD9-4589-BC71-50AD446DB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" y="457200"/>
            <a:ext cx="1147762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383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E78B9-8A75-4C48-94D4-EB66877EC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Model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F38F2-A066-411F-9FB8-990D4309D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global spatial average pooling layer</a:t>
            </a:r>
          </a:p>
          <a:p>
            <a:r>
              <a:rPr lang="en-IN" dirty="0"/>
              <a:t>add a fully-connected layer</a:t>
            </a:r>
            <a:r>
              <a:rPr lang="en-US" dirty="0"/>
              <a:t> and logistic layer</a:t>
            </a:r>
          </a:p>
          <a:p>
            <a:r>
              <a:rPr lang="en-US" dirty="0"/>
              <a:t>Compile Model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5282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5D08C-4F91-465B-A774-FC0B628DE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Model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B2923F7-2FA3-4D31-9C90-28073AB889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1" y="2017987"/>
            <a:ext cx="6008524" cy="1821265"/>
          </a:xfrm>
          <a:ln>
            <a:solidFill>
              <a:schemeClr val="bg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4DEEA6B-69D3-4589-B768-7B6AA6A15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663" y="3192780"/>
            <a:ext cx="5661978" cy="2558236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79388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D1A8-8D3E-4A81-A499-63B64BEC9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Model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FAB9EC-E9D1-45E7-B02F-91DD4E29E2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1" y="2076450"/>
            <a:ext cx="6588760" cy="263550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CBE30F-C5BE-4DBC-B55C-143118CBA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905" y="4991101"/>
            <a:ext cx="53911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355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D97A7-2459-4E98-8EB9-DE2BE9B05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18795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Visualizing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D89E4A-5545-4622-80DC-55DE8BCA3C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021" y="288290"/>
            <a:ext cx="2996561" cy="291465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9D3D6C-CF01-4D2F-8143-11148EC4A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741" y="3564256"/>
            <a:ext cx="5243513" cy="29146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2D96754-DF71-48F3-83A9-4AB86700A1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0188" y="318770"/>
            <a:ext cx="5012055" cy="285967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D8DBD38-8E54-4960-B987-768D12B0D6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0188" y="3491636"/>
            <a:ext cx="5012054" cy="299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80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BA1C9-E893-4EAB-9B49-D63BBDD87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91A1F9-BF38-478D-A1F1-8168628F53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7488" y="2115185"/>
            <a:ext cx="5286375" cy="3657600"/>
          </a:xfrm>
        </p:spPr>
      </p:pic>
    </p:spTree>
    <p:extLst>
      <p:ext uri="{BB962C8B-B14F-4D97-AF65-F5344CB8AC3E}">
        <p14:creationId xmlns:p14="http://schemas.microsoft.com/office/powerpoint/2010/main" val="8507758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{64AEE29F-71F4-41CB-891B-DE231BD7AAEC}tf55705232_win32</Template>
  <TotalTime>1025</TotalTime>
  <Words>102</Words>
  <Application>Microsoft Office PowerPoint</Application>
  <PresentationFormat>Widescreen</PresentationFormat>
  <Paragraphs>25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Goudy Old Style</vt:lpstr>
      <vt:lpstr>Wingdings 2</vt:lpstr>
      <vt:lpstr>SlateVTI</vt:lpstr>
      <vt:lpstr>Melanoma Detection Assignment</vt:lpstr>
      <vt:lpstr>We will Cover </vt:lpstr>
      <vt:lpstr>Loading Images</vt:lpstr>
      <vt:lpstr>PowerPoint Presentation</vt:lpstr>
      <vt:lpstr>Creating Model</vt:lpstr>
      <vt:lpstr>Training Model</vt:lpstr>
      <vt:lpstr>Testing Model</vt:lpstr>
      <vt:lpstr>Visualizing</vt:lpstr>
      <vt:lpstr>Confusion Matrix</vt:lpstr>
      <vt:lpstr>Probability Malignant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Melanoma Detection Assignment</dc:title>
  <dc:creator>Vashisth, Umakant</dc:creator>
  <cp:lastModifiedBy>Vashisth, Umakant</cp:lastModifiedBy>
  <cp:revision>8</cp:revision>
  <dcterms:created xsi:type="dcterms:W3CDTF">2022-08-13T19:38:29Z</dcterms:created>
  <dcterms:modified xsi:type="dcterms:W3CDTF">2022-08-14T12:43:30Z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