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3" r:id="rId5"/>
    <p:sldId id="259" r:id="rId6"/>
    <p:sldId id="260" r:id="rId7"/>
    <p:sldId id="261" r:id="rId8"/>
    <p:sldId id="262" r:id="rId9"/>
    <p:sldId id="264" r:id="rId10"/>
    <p:sldId id="265" r:id="rId11"/>
    <p:sldId id="266" r:id="rId12"/>
    <p:sldId id="267" r:id="rId13"/>
    <p:sldId id="274" r:id="rId14"/>
    <p:sldId id="272" r:id="rId15"/>
    <p:sldId id="268" r:id="rId16"/>
    <p:sldId id="269" r:id="rId17"/>
    <p:sldId id="270" r:id="rId18"/>
    <p:sldId id="271"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DEB63-3EE3-4357-93C8-7C688FB0A32A}" v="34" dt="2023-12-05T13:38:58.080"/>
    <p1510:client id="{AC2040CE-82A3-470F-9C97-E704BD057E8A}" v="4" dt="2023-12-06T01:37:19.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660"/>
  </p:normalViewPr>
  <p:slideViewPr>
    <p:cSldViewPr snapToGrid="0">
      <p:cViewPr varScale="1">
        <p:scale>
          <a:sx n="63" d="100"/>
          <a:sy n="63" d="100"/>
        </p:scale>
        <p:origin x="11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Anjali" userId="40786840ebc555ec" providerId="LiveId" clId="{AC2040CE-82A3-470F-9C97-E704BD057E8A}"/>
    <pc:docChg chg="custSel modSld">
      <pc:chgData name="A Anjali" userId="40786840ebc555ec" providerId="LiveId" clId="{AC2040CE-82A3-470F-9C97-E704BD057E8A}" dt="2023-12-06T01:37:33.219" v="19" actId="14100"/>
      <pc:docMkLst>
        <pc:docMk/>
      </pc:docMkLst>
      <pc:sldChg chg="addSp delSp modSp mod">
        <pc:chgData name="A Anjali" userId="40786840ebc555ec" providerId="LiveId" clId="{AC2040CE-82A3-470F-9C97-E704BD057E8A}" dt="2023-12-06T01:37:33.219" v="19" actId="14100"/>
        <pc:sldMkLst>
          <pc:docMk/>
          <pc:sldMk cId="130678949" sldId="266"/>
        </pc:sldMkLst>
        <pc:picChg chg="add mod">
          <ac:chgData name="A Anjali" userId="40786840ebc555ec" providerId="LiveId" clId="{AC2040CE-82A3-470F-9C97-E704BD057E8A}" dt="2023-12-06T01:37:33.219" v="19" actId="14100"/>
          <ac:picMkLst>
            <pc:docMk/>
            <pc:sldMk cId="130678949" sldId="266"/>
            <ac:picMk id="3" creationId="{97E8A335-238C-100E-7202-38B3A87850BB}"/>
          </ac:picMkLst>
        </pc:picChg>
        <pc:picChg chg="del">
          <ac:chgData name="A Anjali" userId="40786840ebc555ec" providerId="LiveId" clId="{AC2040CE-82A3-470F-9C97-E704BD057E8A}" dt="2023-12-06T01:36:49.222" v="14" actId="21"/>
          <ac:picMkLst>
            <pc:docMk/>
            <pc:sldMk cId="130678949" sldId="266"/>
            <ac:picMk id="5" creationId="{D7FC83E4-4155-6C0F-6EE9-1FA63FD712EA}"/>
          </ac:picMkLst>
        </pc:picChg>
      </pc:sldChg>
      <pc:sldChg chg="addSp delSp modSp mod">
        <pc:chgData name="A Anjali" userId="40786840ebc555ec" providerId="LiveId" clId="{AC2040CE-82A3-470F-9C97-E704BD057E8A}" dt="2023-12-06T00:34:30.789" v="13" actId="14100"/>
        <pc:sldMkLst>
          <pc:docMk/>
          <pc:sldMk cId="795105122" sldId="276"/>
        </pc:sldMkLst>
        <pc:picChg chg="add del mod">
          <ac:chgData name="A Anjali" userId="40786840ebc555ec" providerId="LiveId" clId="{AC2040CE-82A3-470F-9C97-E704BD057E8A}" dt="2023-12-06T00:31:16.736" v="4" actId="21"/>
          <ac:picMkLst>
            <pc:docMk/>
            <pc:sldMk cId="795105122" sldId="276"/>
            <ac:picMk id="3" creationId="{696E57EF-9B0F-BEDB-417F-999A10CB5DB3}"/>
          </ac:picMkLst>
        </pc:picChg>
        <pc:picChg chg="add del">
          <ac:chgData name="A Anjali" userId="40786840ebc555ec" providerId="LiveId" clId="{AC2040CE-82A3-470F-9C97-E704BD057E8A}" dt="2023-12-06T00:33:48.908" v="6" actId="21"/>
          <ac:picMkLst>
            <pc:docMk/>
            <pc:sldMk cId="795105122" sldId="276"/>
            <ac:picMk id="4" creationId="{31DE5A03-37D5-F194-4580-B2FEA4530B4D}"/>
          </ac:picMkLst>
        </pc:picChg>
        <pc:picChg chg="add mod">
          <ac:chgData name="A Anjali" userId="40786840ebc555ec" providerId="LiveId" clId="{AC2040CE-82A3-470F-9C97-E704BD057E8A}" dt="2023-12-06T00:34:30.789" v="13" actId="14100"/>
          <ac:picMkLst>
            <pc:docMk/>
            <pc:sldMk cId="795105122" sldId="276"/>
            <ac:picMk id="6" creationId="{9FF7BD66-8154-AB72-3265-1CD2BC5B3D3C}"/>
          </ac:picMkLst>
        </pc:picChg>
      </pc:sldChg>
    </pc:docChg>
  </pc:docChgLst>
  <pc:docChgLst>
    <pc:chgData name="A Anjali" userId="40786840ebc555ec" providerId="LiveId" clId="{800DEB63-3EE3-4357-93C8-7C688FB0A32A}"/>
    <pc:docChg chg="custSel addSld delSld modSld sldOrd">
      <pc:chgData name="A Anjali" userId="40786840ebc555ec" providerId="LiveId" clId="{800DEB63-3EE3-4357-93C8-7C688FB0A32A}" dt="2023-12-05T13:38:58.078" v="9949"/>
      <pc:docMkLst>
        <pc:docMk/>
      </pc:docMkLst>
      <pc:sldChg chg="modSp mod">
        <pc:chgData name="A Anjali" userId="40786840ebc555ec" providerId="LiveId" clId="{800DEB63-3EE3-4357-93C8-7C688FB0A32A}" dt="2023-11-10T15:36:58.596" v="2910" actId="20577"/>
        <pc:sldMkLst>
          <pc:docMk/>
          <pc:sldMk cId="3958101857" sldId="256"/>
        </pc:sldMkLst>
        <pc:spChg chg="mod">
          <ac:chgData name="A Anjali" userId="40786840ebc555ec" providerId="LiveId" clId="{800DEB63-3EE3-4357-93C8-7C688FB0A32A}" dt="2023-11-10T15:36:58.596" v="2910" actId="20577"/>
          <ac:spMkLst>
            <pc:docMk/>
            <pc:sldMk cId="3958101857" sldId="256"/>
            <ac:spMk id="3" creationId="{00040963-FEA5-1F6C-A07A-7892E0E23B7A}"/>
          </ac:spMkLst>
        </pc:spChg>
      </pc:sldChg>
      <pc:sldChg chg="modSp mod chgLayout">
        <pc:chgData name="A Anjali" userId="40786840ebc555ec" providerId="LiveId" clId="{800DEB63-3EE3-4357-93C8-7C688FB0A32A}" dt="2023-11-19T14:14:49.691" v="8230" actId="14100"/>
        <pc:sldMkLst>
          <pc:docMk/>
          <pc:sldMk cId="869998255" sldId="257"/>
        </pc:sldMkLst>
        <pc:spChg chg="mod ord">
          <ac:chgData name="A Anjali" userId="40786840ebc555ec" providerId="LiveId" clId="{800DEB63-3EE3-4357-93C8-7C688FB0A32A}" dt="2023-11-14T13:39:07.565" v="5339" actId="14100"/>
          <ac:spMkLst>
            <pc:docMk/>
            <pc:sldMk cId="869998255" sldId="257"/>
            <ac:spMk id="2" creationId="{3F3A7DFE-9E67-F1A8-39E3-E31F81C3686E}"/>
          </ac:spMkLst>
        </pc:spChg>
        <pc:spChg chg="mod ord">
          <ac:chgData name="A Anjali" userId="40786840ebc555ec" providerId="LiveId" clId="{800DEB63-3EE3-4357-93C8-7C688FB0A32A}" dt="2023-11-19T14:14:49.691" v="8230" actId="14100"/>
          <ac:spMkLst>
            <pc:docMk/>
            <pc:sldMk cId="869998255" sldId="257"/>
            <ac:spMk id="3" creationId="{7FD882AB-E762-C55E-D1A1-F71CDCF5B735}"/>
          </ac:spMkLst>
        </pc:spChg>
      </pc:sldChg>
      <pc:sldChg chg="modSp new mod">
        <pc:chgData name="A Anjali" userId="40786840ebc555ec" providerId="LiveId" clId="{800DEB63-3EE3-4357-93C8-7C688FB0A32A}" dt="2023-11-10T15:29:06.623" v="2616" actId="27636"/>
        <pc:sldMkLst>
          <pc:docMk/>
          <pc:sldMk cId="68340925" sldId="258"/>
        </pc:sldMkLst>
        <pc:spChg chg="mod">
          <ac:chgData name="A Anjali" userId="40786840ebc555ec" providerId="LiveId" clId="{800DEB63-3EE3-4357-93C8-7C688FB0A32A}" dt="2023-11-10T15:27:04.586" v="2611" actId="2711"/>
          <ac:spMkLst>
            <pc:docMk/>
            <pc:sldMk cId="68340925" sldId="258"/>
            <ac:spMk id="2" creationId="{BBEAB911-4714-E2D4-4670-D6BF26F33DC4}"/>
          </ac:spMkLst>
        </pc:spChg>
        <pc:spChg chg="mod">
          <ac:chgData name="A Anjali" userId="40786840ebc555ec" providerId="LiveId" clId="{800DEB63-3EE3-4357-93C8-7C688FB0A32A}" dt="2023-11-10T15:29:06.623" v="2616" actId="27636"/>
          <ac:spMkLst>
            <pc:docMk/>
            <pc:sldMk cId="68340925" sldId="258"/>
            <ac:spMk id="3" creationId="{417CABCF-AA14-3C70-52AF-67DD1D2EE625}"/>
          </ac:spMkLst>
        </pc:spChg>
      </pc:sldChg>
      <pc:sldChg chg="addSp delSp modSp del mod modClrScheme chgLayout">
        <pc:chgData name="A Anjali" userId="40786840ebc555ec" providerId="LiveId" clId="{800DEB63-3EE3-4357-93C8-7C688FB0A32A}" dt="2023-11-07T16:05:30.416" v="757" actId="2696"/>
        <pc:sldMkLst>
          <pc:docMk/>
          <pc:sldMk cId="1919570621" sldId="258"/>
        </pc:sldMkLst>
        <pc:spChg chg="mod ord">
          <ac:chgData name="A Anjali" userId="40786840ebc555ec" providerId="LiveId" clId="{800DEB63-3EE3-4357-93C8-7C688FB0A32A}" dt="2023-11-07T16:04:58.543" v="754" actId="27636"/>
          <ac:spMkLst>
            <pc:docMk/>
            <pc:sldMk cId="1919570621" sldId="258"/>
            <ac:spMk id="2" creationId="{4FF01C9E-751C-E4A1-A10A-CEFA8FD2E78A}"/>
          </ac:spMkLst>
        </pc:spChg>
        <pc:spChg chg="mod ord">
          <ac:chgData name="A Anjali" userId="40786840ebc555ec" providerId="LiveId" clId="{800DEB63-3EE3-4357-93C8-7C688FB0A32A}" dt="2023-11-07T16:04:58.543" v="753" actId="27636"/>
          <ac:spMkLst>
            <pc:docMk/>
            <pc:sldMk cId="1919570621" sldId="258"/>
            <ac:spMk id="3" creationId="{DE4B6E54-D08B-432A-B9F5-2C4ED3BF3B50}"/>
          </ac:spMkLst>
        </pc:spChg>
        <pc:spChg chg="add del mod ord">
          <ac:chgData name="A Anjali" userId="40786840ebc555ec" providerId="LiveId" clId="{800DEB63-3EE3-4357-93C8-7C688FB0A32A}" dt="2023-11-07T16:05:09.945" v="755" actId="931"/>
          <ac:spMkLst>
            <pc:docMk/>
            <pc:sldMk cId="1919570621" sldId="258"/>
            <ac:spMk id="4" creationId="{7AF278DB-1909-4252-A5B9-BEED4A535B3E}"/>
          </ac:spMkLst>
        </pc:spChg>
        <pc:spChg chg="add mod">
          <ac:chgData name="A Anjali" userId="40786840ebc555ec" providerId="LiveId" clId="{800DEB63-3EE3-4357-93C8-7C688FB0A32A}" dt="2023-11-07T16:05:19.688" v="756" actId="21"/>
          <ac:spMkLst>
            <pc:docMk/>
            <pc:sldMk cId="1919570621" sldId="258"/>
            <ac:spMk id="8" creationId="{7766C642-6086-7BB6-A116-91669B0D4806}"/>
          </ac:spMkLst>
        </pc:spChg>
        <pc:picChg chg="add del mod">
          <ac:chgData name="A Anjali" userId="40786840ebc555ec" providerId="LiveId" clId="{800DEB63-3EE3-4357-93C8-7C688FB0A32A}" dt="2023-11-07T16:05:19.688" v="756" actId="21"/>
          <ac:picMkLst>
            <pc:docMk/>
            <pc:sldMk cId="1919570621" sldId="258"/>
            <ac:picMk id="6" creationId="{8B89FBDC-5060-3815-DA45-E87CA82DE623}"/>
          </ac:picMkLst>
        </pc:picChg>
      </pc:sldChg>
      <pc:sldChg chg="addSp delSp modSp new del mod modClrScheme chgLayout">
        <pc:chgData name="A Anjali" userId="40786840ebc555ec" providerId="LiveId" clId="{800DEB63-3EE3-4357-93C8-7C688FB0A32A}" dt="2023-11-07T16:06:10.616" v="760" actId="2696"/>
        <pc:sldMkLst>
          <pc:docMk/>
          <pc:sldMk cId="1998738926" sldId="258"/>
        </pc:sldMkLst>
        <pc:spChg chg="del mod ord">
          <ac:chgData name="A Anjali" userId="40786840ebc555ec" providerId="LiveId" clId="{800DEB63-3EE3-4357-93C8-7C688FB0A32A}" dt="2023-11-07T16:06:02.434" v="759" actId="700"/>
          <ac:spMkLst>
            <pc:docMk/>
            <pc:sldMk cId="1998738926" sldId="258"/>
            <ac:spMk id="2" creationId="{0B401EC6-E6C2-07A6-8867-C119F6CB0C41}"/>
          </ac:spMkLst>
        </pc:spChg>
        <pc:spChg chg="del mod ord">
          <ac:chgData name="A Anjali" userId="40786840ebc555ec" providerId="LiveId" clId="{800DEB63-3EE3-4357-93C8-7C688FB0A32A}" dt="2023-11-07T16:06:02.434" v="759" actId="700"/>
          <ac:spMkLst>
            <pc:docMk/>
            <pc:sldMk cId="1998738926" sldId="258"/>
            <ac:spMk id="3" creationId="{BB9B84AF-B379-575E-E55F-E269631317F5}"/>
          </ac:spMkLst>
        </pc:spChg>
        <pc:spChg chg="add mod ord">
          <ac:chgData name="A Anjali" userId="40786840ebc555ec" providerId="LiveId" clId="{800DEB63-3EE3-4357-93C8-7C688FB0A32A}" dt="2023-11-07T16:06:02.434" v="759" actId="700"/>
          <ac:spMkLst>
            <pc:docMk/>
            <pc:sldMk cId="1998738926" sldId="258"/>
            <ac:spMk id="4" creationId="{4D4B4D29-AFD6-3415-3983-FDC768C8D839}"/>
          </ac:spMkLst>
        </pc:spChg>
        <pc:spChg chg="add mod ord">
          <ac:chgData name="A Anjali" userId="40786840ebc555ec" providerId="LiveId" clId="{800DEB63-3EE3-4357-93C8-7C688FB0A32A}" dt="2023-11-07T16:06:02.434" v="759" actId="700"/>
          <ac:spMkLst>
            <pc:docMk/>
            <pc:sldMk cId="1998738926" sldId="258"/>
            <ac:spMk id="5" creationId="{C9C9373F-F3EC-354E-8A35-63B53EB2580C}"/>
          </ac:spMkLst>
        </pc:spChg>
      </pc:sldChg>
      <pc:sldChg chg="addSp delSp modSp new del mod">
        <pc:chgData name="A Anjali" userId="40786840ebc555ec" providerId="LiveId" clId="{800DEB63-3EE3-4357-93C8-7C688FB0A32A}" dt="2023-11-07T16:04:48.841" v="751" actId="2696"/>
        <pc:sldMkLst>
          <pc:docMk/>
          <pc:sldMk cId="1404987542" sldId="259"/>
        </pc:sldMkLst>
        <pc:picChg chg="add del">
          <ac:chgData name="A Anjali" userId="40786840ebc555ec" providerId="LiveId" clId="{800DEB63-3EE3-4357-93C8-7C688FB0A32A}" dt="2023-11-07T16:02:52.457" v="743" actId="21"/>
          <ac:picMkLst>
            <pc:docMk/>
            <pc:sldMk cId="1404987542" sldId="259"/>
            <ac:picMk id="2" creationId="{AF0209EE-768A-158C-A170-219DADA2F9D9}"/>
          </ac:picMkLst>
        </pc:picChg>
        <pc:picChg chg="add del">
          <ac:chgData name="A Anjali" userId="40786840ebc555ec" providerId="LiveId" clId="{800DEB63-3EE3-4357-93C8-7C688FB0A32A}" dt="2023-11-07T16:02:58.356" v="745" actId="21"/>
          <ac:picMkLst>
            <pc:docMk/>
            <pc:sldMk cId="1404987542" sldId="259"/>
            <ac:picMk id="3" creationId="{392948AC-381E-CFDA-E27D-364E5855122D}"/>
          </ac:picMkLst>
        </pc:picChg>
        <pc:picChg chg="add del mod">
          <ac:chgData name="A Anjali" userId="40786840ebc555ec" providerId="LiveId" clId="{800DEB63-3EE3-4357-93C8-7C688FB0A32A}" dt="2023-11-07T16:03:15.671" v="748" actId="21"/>
          <ac:picMkLst>
            <pc:docMk/>
            <pc:sldMk cId="1404987542" sldId="259"/>
            <ac:picMk id="4" creationId="{5B6BC0E0-6E4A-E8AD-A490-185BA079DC95}"/>
          </ac:picMkLst>
        </pc:picChg>
        <pc:picChg chg="add del">
          <ac:chgData name="A Anjali" userId="40786840ebc555ec" providerId="LiveId" clId="{800DEB63-3EE3-4357-93C8-7C688FB0A32A}" dt="2023-11-07T16:04:45.214" v="750" actId="21"/>
          <ac:picMkLst>
            <pc:docMk/>
            <pc:sldMk cId="1404987542" sldId="259"/>
            <ac:picMk id="5" creationId="{3CCF09C7-0BFD-D30F-44E3-8E9A3EF35B51}"/>
          </ac:picMkLst>
        </pc:picChg>
      </pc:sldChg>
      <pc:sldChg chg="addSp modSp new mod">
        <pc:chgData name="A Anjali" userId="40786840ebc555ec" providerId="LiveId" clId="{800DEB63-3EE3-4357-93C8-7C688FB0A32A}" dt="2023-11-08T13:29:53.063" v="1454" actId="255"/>
        <pc:sldMkLst>
          <pc:docMk/>
          <pc:sldMk cId="3504646616" sldId="259"/>
        </pc:sldMkLst>
        <pc:spChg chg="add mod">
          <ac:chgData name="A Anjali" userId="40786840ebc555ec" providerId="LiveId" clId="{800DEB63-3EE3-4357-93C8-7C688FB0A32A}" dt="2023-11-08T13:29:53.063" v="1454" actId="255"/>
          <ac:spMkLst>
            <pc:docMk/>
            <pc:sldMk cId="3504646616" sldId="259"/>
            <ac:spMk id="4" creationId="{D6B527EB-D8DE-3748-3B21-B5DEA83B1E23}"/>
          </ac:spMkLst>
        </pc:spChg>
        <pc:picChg chg="add mod">
          <ac:chgData name="A Anjali" userId="40786840ebc555ec" providerId="LiveId" clId="{800DEB63-3EE3-4357-93C8-7C688FB0A32A}" dt="2023-11-08T13:27:22.897" v="1410" actId="14100"/>
          <ac:picMkLst>
            <pc:docMk/>
            <pc:sldMk cId="3504646616" sldId="259"/>
            <ac:picMk id="3" creationId="{570449E0-1402-D8FF-F6BD-96975E8A0DA1}"/>
          </ac:picMkLst>
        </pc:picChg>
      </pc:sldChg>
      <pc:sldChg chg="addSp delSp modSp new del mod">
        <pc:chgData name="A Anjali" userId="40786840ebc555ec" providerId="LiveId" clId="{800DEB63-3EE3-4357-93C8-7C688FB0A32A}" dt="2023-11-07T16:02:24.474" v="740" actId="2696"/>
        <pc:sldMkLst>
          <pc:docMk/>
          <pc:sldMk cId="4111440975" sldId="259"/>
        </pc:sldMkLst>
        <pc:spChg chg="del">
          <ac:chgData name="A Anjali" userId="40786840ebc555ec" providerId="LiveId" clId="{800DEB63-3EE3-4357-93C8-7C688FB0A32A}" dt="2023-11-07T16:01:58.683" v="737" actId="931"/>
          <ac:spMkLst>
            <pc:docMk/>
            <pc:sldMk cId="4111440975" sldId="259"/>
            <ac:spMk id="3" creationId="{1B054007-AE0E-FB69-60E4-8B3889B4F10B}"/>
          </ac:spMkLst>
        </pc:spChg>
        <pc:picChg chg="add mod">
          <ac:chgData name="A Anjali" userId="40786840ebc555ec" providerId="LiveId" clId="{800DEB63-3EE3-4357-93C8-7C688FB0A32A}" dt="2023-11-07T16:02:09.295" v="739" actId="14100"/>
          <ac:picMkLst>
            <pc:docMk/>
            <pc:sldMk cId="4111440975" sldId="259"/>
            <ac:picMk id="6" creationId="{5DDC4BCF-9A9E-C04C-CA58-3A68AE6A9C9C}"/>
          </ac:picMkLst>
        </pc:picChg>
      </pc:sldChg>
      <pc:sldChg chg="modSp new del mod">
        <pc:chgData name="A Anjali" userId="40786840ebc555ec" providerId="LiveId" clId="{800DEB63-3EE3-4357-93C8-7C688FB0A32A}" dt="2023-11-08T13:40:43.727" v="1719" actId="2696"/>
        <pc:sldMkLst>
          <pc:docMk/>
          <pc:sldMk cId="1883797987" sldId="260"/>
        </pc:sldMkLst>
        <pc:spChg chg="mod">
          <ac:chgData name="A Anjali" userId="40786840ebc555ec" providerId="LiveId" clId="{800DEB63-3EE3-4357-93C8-7C688FB0A32A}" dt="2023-11-08T13:40:38.830" v="1718" actId="5793"/>
          <ac:spMkLst>
            <pc:docMk/>
            <pc:sldMk cId="1883797987" sldId="260"/>
            <ac:spMk id="3" creationId="{9F7EB76D-B9BE-97B7-904E-BFF72A2AE7B3}"/>
          </ac:spMkLst>
        </pc:spChg>
      </pc:sldChg>
      <pc:sldChg chg="modSp new mod">
        <pc:chgData name="A Anjali" userId="40786840ebc555ec" providerId="LiveId" clId="{800DEB63-3EE3-4357-93C8-7C688FB0A32A}" dt="2023-11-10T15:29:32.809" v="2619" actId="255"/>
        <pc:sldMkLst>
          <pc:docMk/>
          <pc:sldMk cId="2463109359" sldId="260"/>
        </pc:sldMkLst>
        <pc:spChg chg="mod">
          <ac:chgData name="A Anjali" userId="40786840ebc555ec" providerId="LiveId" clId="{800DEB63-3EE3-4357-93C8-7C688FB0A32A}" dt="2023-11-10T15:29:32.809" v="2619" actId="255"/>
          <ac:spMkLst>
            <pc:docMk/>
            <pc:sldMk cId="2463109359" sldId="260"/>
            <ac:spMk id="2" creationId="{61BF3E3C-9897-9D92-06E3-2E18C730F0AF}"/>
          </ac:spMkLst>
        </pc:spChg>
        <pc:spChg chg="mod">
          <ac:chgData name="A Anjali" userId="40786840ebc555ec" providerId="LiveId" clId="{800DEB63-3EE3-4357-93C8-7C688FB0A32A}" dt="2023-11-08T13:51:15.190" v="2580" actId="20577"/>
          <ac:spMkLst>
            <pc:docMk/>
            <pc:sldMk cId="2463109359" sldId="260"/>
            <ac:spMk id="3" creationId="{037B22FE-B9C0-1144-DCC3-8714CE214031}"/>
          </ac:spMkLst>
        </pc:spChg>
      </pc:sldChg>
      <pc:sldChg chg="modSp new del mod">
        <pc:chgData name="A Anjali" userId="40786840ebc555ec" providerId="LiveId" clId="{800DEB63-3EE3-4357-93C8-7C688FB0A32A}" dt="2023-11-08T13:40:23.320" v="1706" actId="2696"/>
        <pc:sldMkLst>
          <pc:docMk/>
          <pc:sldMk cId="2911065093" sldId="260"/>
        </pc:sldMkLst>
        <pc:spChg chg="mod">
          <ac:chgData name="A Anjali" userId="40786840ebc555ec" providerId="LiveId" clId="{800DEB63-3EE3-4357-93C8-7C688FB0A32A}" dt="2023-11-08T13:33:50.196" v="1482" actId="14100"/>
          <ac:spMkLst>
            <pc:docMk/>
            <pc:sldMk cId="2911065093" sldId="260"/>
            <ac:spMk id="2" creationId="{50C8787D-4998-F52C-0B5C-C52B4B08A22B}"/>
          </ac:spMkLst>
        </pc:spChg>
        <pc:spChg chg="mod">
          <ac:chgData name="A Anjali" userId="40786840ebc555ec" providerId="LiveId" clId="{800DEB63-3EE3-4357-93C8-7C688FB0A32A}" dt="2023-11-08T13:40:15.739" v="1705" actId="1076"/>
          <ac:spMkLst>
            <pc:docMk/>
            <pc:sldMk cId="2911065093" sldId="260"/>
            <ac:spMk id="3" creationId="{2D2613C7-4BA2-CA2F-9654-AD0C8DFEBFA9}"/>
          </ac:spMkLst>
        </pc:spChg>
      </pc:sldChg>
      <pc:sldChg chg="modSp new mod modTransition">
        <pc:chgData name="A Anjali" userId="40786840ebc555ec" providerId="LiveId" clId="{800DEB63-3EE3-4357-93C8-7C688FB0A32A}" dt="2023-12-05T13:38:45.689" v="9948"/>
        <pc:sldMkLst>
          <pc:docMk/>
          <pc:sldMk cId="2389295728" sldId="261"/>
        </pc:sldMkLst>
        <pc:spChg chg="mod">
          <ac:chgData name="A Anjali" userId="40786840ebc555ec" providerId="LiveId" clId="{800DEB63-3EE3-4357-93C8-7C688FB0A32A}" dt="2023-11-10T15:25:29.962" v="2609" actId="2711"/>
          <ac:spMkLst>
            <pc:docMk/>
            <pc:sldMk cId="2389295728" sldId="261"/>
            <ac:spMk id="2" creationId="{87EDEB93-0F6C-B7DB-79B6-557C25AB8EB4}"/>
          </ac:spMkLst>
        </pc:spChg>
        <pc:spChg chg="mod">
          <ac:chgData name="A Anjali" userId="40786840ebc555ec" providerId="LiveId" clId="{800DEB63-3EE3-4357-93C8-7C688FB0A32A}" dt="2023-11-10T15:45:22.227" v="3503" actId="14100"/>
          <ac:spMkLst>
            <pc:docMk/>
            <pc:sldMk cId="2389295728" sldId="261"/>
            <ac:spMk id="3" creationId="{C79A7049-B009-05E9-E1BB-D7B5CF9BAB96}"/>
          </ac:spMkLst>
        </pc:spChg>
      </pc:sldChg>
      <pc:sldChg chg="modSp new mod ord modTransition">
        <pc:chgData name="A Anjali" userId="40786840ebc555ec" providerId="LiveId" clId="{800DEB63-3EE3-4357-93C8-7C688FB0A32A}" dt="2023-12-05T13:38:58.078" v="9949"/>
        <pc:sldMkLst>
          <pc:docMk/>
          <pc:sldMk cId="2563982811" sldId="262"/>
        </pc:sldMkLst>
        <pc:spChg chg="mod">
          <ac:chgData name="A Anjali" userId="40786840ebc555ec" providerId="LiveId" clId="{800DEB63-3EE3-4357-93C8-7C688FB0A32A}" dt="2023-11-10T15:47:29.253" v="3529" actId="14100"/>
          <ac:spMkLst>
            <pc:docMk/>
            <pc:sldMk cId="2563982811" sldId="262"/>
            <ac:spMk id="2" creationId="{87B60774-E93C-46BE-D973-4B6FAFEF2355}"/>
          </ac:spMkLst>
        </pc:spChg>
        <pc:spChg chg="mod">
          <ac:chgData name="A Anjali" userId="40786840ebc555ec" providerId="LiveId" clId="{800DEB63-3EE3-4357-93C8-7C688FB0A32A}" dt="2023-11-10T15:53:51.455" v="4179" actId="20577"/>
          <ac:spMkLst>
            <pc:docMk/>
            <pc:sldMk cId="2563982811" sldId="262"/>
            <ac:spMk id="3" creationId="{D55F196F-725E-50B1-FACE-405D60F6A05C}"/>
          </ac:spMkLst>
        </pc:spChg>
      </pc:sldChg>
      <pc:sldChg chg="addSp delSp modSp new del mod">
        <pc:chgData name="A Anjali" userId="40786840ebc555ec" providerId="LiveId" clId="{800DEB63-3EE3-4357-93C8-7C688FB0A32A}" dt="2023-11-10T15:59:26.340" v="4188" actId="2696"/>
        <pc:sldMkLst>
          <pc:docMk/>
          <pc:sldMk cId="155048193" sldId="263"/>
        </pc:sldMkLst>
        <pc:spChg chg="del">
          <ac:chgData name="A Anjali" userId="40786840ebc555ec" providerId="LiveId" clId="{800DEB63-3EE3-4357-93C8-7C688FB0A32A}" dt="2023-11-10T15:59:03.585" v="4183"/>
          <ac:spMkLst>
            <pc:docMk/>
            <pc:sldMk cId="155048193" sldId="263"/>
            <ac:spMk id="3" creationId="{34FE8646-FA76-611C-2D7A-83EEA8520E16}"/>
          </ac:spMkLst>
        </pc:spChg>
        <pc:spChg chg="add del mod">
          <ac:chgData name="A Anjali" userId="40786840ebc555ec" providerId="LiveId" clId="{800DEB63-3EE3-4357-93C8-7C688FB0A32A}" dt="2023-11-10T15:59:14.137" v="4186"/>
          <ac:spMkLst>
            <pc:docMk/>
            <pc:sldMk cId="155048193" sldId="263"/>
            <ac:spMk id="6" creationId="{FF893C9E-098F-69CB-3C65-F6BA44200242}"/>
          </ac:spMkLst>
        </pc:spChg>
        <pc:spChg chg="add mod">
          <ac:chgData name="A Anjali" userId="40786840ebc555ec" providerId="LiveId" clId="{800DEB63-3EE3-4357-93C8-7C688FB0A32A}" dt="2023-11-10T15:59:16.820" v="4187" actId="21"/>
          <ac:spMkLst>
            <pc:docMk/>
            <pc:sldMk cId="155048193" sldId="263"/>
            <ac:spMk id="9" creationId="{3721B776-283F-F03D-0B56-7833C2F75A7F}"/>
          </ac:spMkLst>
        </pc:spChg>
        <pc:picChg chg="add del mod">
          <ac:chgData name="A Anjali" userId="40786840ebc555ec" providerId="LiveId" clId="{800DEB63-3EE3-4357-93C8-7C688FB0A32A}" dt="2023-11-10T15:59:10.088" v="4185" actId="21"/>
          <ac:picMkLst>
            <pc:docMk/>
            <pc:sldMk cId="155048193" sldId="263"/>
            <ac:picMk id="4" creationId="{23FC74C6-A7B7-0FEA-7E5C-3A0F36BF17FD}"/>
          </ac:picMkLst>
        </pc:picChg>
        <pc:picChg chg="add del mod">
          <ac:chgData name="A Anjali" userId="40786840ebc555ec" providerId="LiveId" clId="{800DEB63-3EE3-4357-93C8-7C688FB0A32A}" dt="2023-11-10T15:59:16.820" v="4187" actId="21"/>
          <ac:picMkLst>
            <pc:docMk/>
            <pc:sldMk cId="155048193" sldId="263"/>
            <ac:picMk id="7" creationId="{22D84122-EC0C-10F3-96F4-C802538E4EFE}"/>
          </ac:picMkLst>
        </pc:picChg>
      </pc:sldChg>
      <pc:sldChg chg="new del">
        <pc:chgData name="A Anjali" userId="40786840ebc555ec" providerId="LiveId" clId="{800DEB63-3EE3-4357-93C8-7C688FB0A32A}" dt="2023-11-10T16:00:09.607" v="4193" actId="2696"/>
        <pc:sldMkLst>
          <pc:docMk/>
          <pc:sldMk cId="815597206" sldId="263"/>
        </pc:sldMkLst>
      </pc:sldChg>
      <pc:sldChg chg="add del">
        <pc:chgData name="A Anjali" userId="40786840ebc555ec" providerId="LiveId" clId="{800DEB63-3EE3-4357-93C8-7C688FB0A32A}" dt="2023-11-10T15:59:54.568" v="4190" actId="2696"/>
        <pc:sldMkLst>
          <pc:docMk/>
          <pc:sldMk cId="2907404527" sldId="263"/>
        </pc:sldMkLst>
      </pc:sldChg>
      <pc:sldChg chg="new del">
        <pc:chgData name="A Anjali" userId="40786840ebc555ec" providerId="LiveId" clId="{800DEB63-3EE3-4357-93C8-7C688FB0A32A}" dt="2023-11-10T15:54:39.845" v="4181" actId="2696"/>
        <pc:sldMkLst>
          <pc:docMk/>
          <pc:sldMk cId="4170093410" sldId="263"/>
        </pc:sldMkLst>
      </pc:sldChg>
      <pc:sldChg chg="addSp delSp modSp new mod">
        <pc:chgData name="A Anjali" userId="40786840ebc555ec" providerId="LiveId" clId="{800DEB63-3EE3-4357-93C8-7C688FB0A32A}" dt="2023-11-10T16:02:10.163" v="4210" actId="14100"/>
        <pc:sldMkLst>
          <pc:docMk/>
          <pc:sldMk cId="2463614756" sldId="264"/>
        </pc:sldMkLst>
        <pc:spChg chg="del">
          <ac:chgData name="A Anjali" userId="40786840ebc555ec" providerId="LiveId" clId="{800DEB63-3EE3-4357-93C8-7C688FB0A32A}" dt="2023-11-10T16:01:07.426" v="4202" actId="21"/>
          <ac:spMkLst>
            <pc:docMk/>
            <pc:sldMk cId="2463614756" sldId="264"/>
            <ac:spMk id="2" creationId="{1841FBE2-307F-ABCA-ED5C-171A6C9E62DB}"/>
          </ac:spMkLst>
        </pc:spChg>
        <pc:spChg chg="del">
          <ac:chgData name="A Anjali" userId="40786840ebc555ec" providerId="LiveId" clId="{800DEB63-3EE3-4357-93C8-7C688FB0A32A}" dt="2023-11-10T16:01:15.635" v="4203" actId="21"/>
          <ac:spMkLst>
            <pc:docMk/>
            <pc:sldMk cId="2463614756" sldId="264"/>
            <ac:spMk id="3" creationId="{DB4C04EF-B3A9-CA15-7F7A-F794FE5F42D6}"/>
          </ac:spMkLst>
        </pc:spChg>
        <pc:picChg chg="add mod">
          <ac:chgData name="A Anjali" userId="40786840ebc555ec" providerId="LiveId" clId="{800DEB63-3EE3-4357-93C8-7C688FB0A32A}" dt="2023-11-10T16:02:10.163" v="4210" actId="14100"/>
          <ac:picMkLst>
            <pc:docMk/>
            <pc:sldMk cId="2463614756" sldId="264"/>
            <ac:picMk id="5" creationId="{39CA67C4-7E2A-D6F8-D8EF-049E3769AB3E}"/>
          </ac:picMkLst>
        </pc:picChg>
      </pc:sldChg>
      <pc:sldChg chg="modSp new mod">
        <pc:chgData name="A Anjali" userId="40786840ebc555ec" providerId="LiveId" clId="{800DEB63-3EE3-4357-93C8-7C688FB0A32A}" dt="2023-11-11T14:34:46.751" v="4954" actId="27636"/>
        <pc:sldMkLst>
          <pc:docMk/>
          <pc:sldMk cId="1468089679" sldId="265"/>
        </pc:sldMkLst>
        <pc:spChg chg="mod">
          <ac:chgData name="A Anjali" userId="40786840ebc555ec" providerId="LiveId" clId="{800DEB63-3EE3-4357-93C8-7C688FB0A32A}" dt="2023-11-11T14:25:35.488" v="4224" actId="115"/>
          <ac:spMkLst>
            <pc:docMk/>
            <pc:sldMk cId="1468089679" sldId="265"/>
            <ac:spMk id="2" creationId="{C6E1C7DA-9F36-2887-5FB2-CA74CF64B10B}"/>
          </ac:spMkLst>
        </pc:spChg>
        <pc:spChg chg="mod">
          <ac:chgData name="A Anjali" userId="40786840ebc555ec" providerId="LiveId" clId="{800DEB63-3EE3-4357-93C8-7C688FB0A32A}" dt="2023-11-11T14:34:46.751" v="4954" actId="27636"/>
          <ac:spMkLst>
            <pc:docMk/>
            <pc:sldMk cId="1468089679" sldId="265"/>
            <ac:spMk id="3" creationId="{A2A9EEDD-8318-101D-B312-F2C2474928CB}"/>
          </ac:spMkLst>
        </pc:spChg>
      </pc:sldChg>
      <pc:sldChg chg="addSp delSp modSp new mod">
        <pc:chgData name="A Anjali" userId="40786840ebc555ec" providerId="LiveId" clId="{800DEB63-3EE3-4357-93C8-7C688FB0A32A}" dt="2023-11-11T14:42:05.812" v="4965" actId="14100"/>
        <pc:sldMkLst>
          <pc:docMk/>
          <pc:sldMk cId="130678949" sldId="266"/>
        </pc:sldMkLst>
        <pc:spChg chg="del">
          <ac:chgData name="A Anjali" userId="40786840ebc555ec" providerId="LiveId" clId="{800DEB63-3EE3-4357-93C8-7C688FB0A32A}" dt="2023-11-11T14:41:10.231" v="4956" actId="21"/>
          <ac:spMkLst>
            <pc:docMk/>
            <pc:sldMk cId="130678949" sldId="266"/>
            <ac:spMk id="2" creationId="{CC8FBA11-8C92-1A4A-339E-F4F8FB5E857A}"/>
          </ac:spMkLst>
        </pc:spChg>
        <pc:spChg chg="del">
          <ac:chgData name="A Anjali" userId="40786840ebc555ec" providerId="LiveId" clId="{800DEB63-3EE3-4357-93C8-7C688FB0A32A}" dt="2023-11-11T14:41:18.187" v="4957" actId="21"/>
          <ac:spMkLst>
            <pc:docMk/>
            <pc:sldMk cId="130678949" sldId="266"/>
            <ac:spMk id="3" creationId="{0963C4F2-A5FB-4C6D-618E-B6F6DBAC684C}"/>
          </ac:spMkLst>
        </pc:spChg>
        <pc:picChg chg="add mod">
          <ac:chgData name="A Anjali" userId="40786840ebc555ec" providerId="LiveId" clId="{800DEB63-3EE3-4357-93C8-7C688FB0A32A}" dt="2023-11-11T14:42:05.812" v="4965" actId="14100"/>
          <ac:picMkLst>
            <pc:docMk/>
            <pc:sldMk cId="130678949" sldId="266"/>
            <ac:picMk id="5" creationId="{D7FC83E4-4155-6C0F-6EE9-1FA63FD712EA}"/>
          </ac:picMkLst>
        </pc:picChg>
      </pc:sldChg>
      <pc:sldChg chg="modSp new mod">
        <pc:chgData name="A Anjali" userId="40786840ebc555ec" providerId="LiveId" clId="{800DEB63-3EE3-4357-93C8-7C688FB0A32A}" dt="2023-11-19T14:17:26.191" v="8233" actId="207"/>
        <pc:sldMkLst>
          <pc:docMk/>
          <pc:sldMk cId="366930358" sldId="267"/>
        </pc:sldMkLst>
        <pc:spChg chg="mod">
          <ac:chgData name="A Anjali" userId="40786840ebc555ec" providerId="LiveId" clId="{800DEB63-3EE3-4357-93C8-7C688FB0A32A}" dt="2023-11-11T14:42:47.405" v="4978" actId="255"/>
          <ac:spMkLst>
            <pc:docMk/>
            <pc:sldMk cId="366930358" sldId="267"/>
            <ac:spMk id="2" creationId="{722F2417-7ED2-C89E-4260-F7F17856EAB4}"/>
          </ac:spMkLst>
        </pc:spChg>
        <pc:spChg chg="mod">
          <ac:chgData name="A Anjali" userId="40786840ebc555ec" providerId="LiveId" clId="{800DEB63-3EE3-4357-93C8-7C688FB0A32A}" dt="2023-11-19T14:17:26.191" v="8233" actId="207"/>
          <ac:spMkLst>
            <pc:docMk/>
            <pc:sldMk cId="366930358" sldId="267"/>
            <ac:spMk id="3" creationId="{A36A621A-87C5-A805-12BA-EA874F0658A3}"/>
          </ac:spMkLst>
        </pc:spChg>
      </pc:sldChg>
      <pc:sldChg chg="modSp new mod">
        <pc:chgData name="A Anjali" userId="40786840ebc555ec" providerId="LiveId" clId="{800DEB63-3EE3-4357-93C8-7C688FB0A32A}" dt="2023-12-02T13:19:35.605" v="8825" actId="255"/>
        <pc:sldMkLst>
          <pc:docMk/>
          <pc:sldMk cId="2266759383" sldId="268"/>
        </pc:sldMkLst>
        <pc:spChg chg="mod">
          <ac:chgData name="A Anjali" userId="40786840ebc555ec" providerId="LiveId" clId="{800DEB63-3EE3-4357-93C8-7C688FB0A32A}" dt="2023-12-02T13:05:51.965" v="8277" actId="115"/>
          <ac:spMkLst>
            <pc:docMk/>
            <pc:sldMk cId="2266759383" sldId="268"/>
            <ac:spMk id="2" creationId="{B53133E9-A8BA-0F5B-F19A-973E3C1CCB93}"/>
          </ac:spMkLst>
        </pc:spChg>
        <pc:spChg chg="mod">
          <ac:chgData name="A Anjali" userId="40786840ebc555ec" providerId="LiveId" clId="{800DEB63-3EE3-4357-93C8-7C688FB0A32A}" dt="2023-12-02T13:19:35.605" v="8825" actId="255"/>
          <ac:spMkLst>
            <pc:docMk/>
            <pc:sldMk cId="2266759383" sldId="268"/>
            <ac:spMk id="3" creationId="{B771CDE3-C6CA-74E7-509F-45EE325C7477}"/>
          </ac:spMkLst>
        </pc:spChg>
      </pc:sldChg>
      <pc:sldChg chg="modSp new del mod">
        <pc:chgData name="A Anjali" userId="40786840ebc555ec" providerId="LiveId" clId="{800DEB63-3EE3-4357-93C8-7C688FB0A32A}" dt="2023-11-19T14:14:57.071" v="8231" actId="2696"/>
        <pc:sldMkLst>
          <pc:docMk/>
          <pc:sldMk cId="3790236484" sldId="268"/>
        </pc:sldMkLst>
        <pc:spChg chg="mod">
          <ac:chgData name="A Anjali" userId="40786840ebc555ec" providerId="LiveId" clId="{800DEB63-3EE3-4357-93C8-7C688FB0A32A}" dt="2023-11-14T13:53:23.225" v="6335" actId="255"/>
          <ac:spMkLst>
            <pc:docMk/>
            <pc:sldMk cId="3790236484" sldId="268"/>
            <ac:spMk id="2" creationId="{19EC6AA8-C1A9-1271-22B0-41D2BBE780CA}"/>
          </ac:spMkLst>
        </pc:spChg>
        <pc:spChg chg="mod">
          <ac:chgData name="A Anjali" userId="40786840ebc555ec" providerId="LiveId" clId="{800DEB63-3EE3-4357-93C8-7C688FB0A32A}" dt="2023-11-14T13:53:42.804" v="6341" actId="27636"/>
          <ac:spMkLst>
            <pc:docMk/>
            <pc:sldMk cId="3790236484" sldId="268"/>
            <ac:spMk id="3" creationId="{3462CA19-7392-53C6-4FFB-B5262E13941F}"/>
          </ac:spMkLst>
        </pc:spChg>
      </pc:sldChg>
      <pc:sldChg chg="modSp new del mod">
        <pc:chgData name="A Anjali" userId="40786840ebc555ec" providerId="LiveId" clId="{800DEB63-3EE3-4357-93C8-7C688FB0A32A}" dt="2023-11-14T13:44:44.214" v="5614" actId="2696"/>
        <pc:sldMkLst>
          <pc:docMk/>
          <pc:sldMk cId="4037995570" sldId="268"/>
        </pc:sldMkLst>
        <pc:spChg chg="mod">
          <ac:chgData name="A Anjali" userId="40786840ebc555ec" providerId="LiveId" clId="{800DEB63-3EE3-4357-93C8-7C688FB0A32A}" dt="2023-11-14T13:40:18.385" v="5357" actId="14100"/>
          <ac:spMkLst>
            <pc:docMk/>
            <pc:sldMk cId="4037995570" sldId="268"/>
            <ac:spMk id="2" creationId="{D313B240-F249-DFCD-EFC4-2B1BCCA02767}"/>
          </ac:spMkLst>
        </pc:spChg>
        <pc:spChg chg="mod">
          <ac:chgData name="A Anjali" userId="40786840ebc555ec" providerId="LiveId" clId="{800DEB63-3EE3-4357-93C8-7C688FB0A32A}" dt="2023-11-14T13:44:36.435" v="5613" actId="20577"/>
          <ac:spMkLst>
            <pc:docMk/>
            <pc:sldMk cId="4037995570" sldId="268"/>
            <ac:spMk id="3" creationId="{E9831F7C-C4FC-D4B2-0B2E-FF131985C100}"/>
          </ac:spMkLst>
        </pc:spChg>
      </pc:sldChg>
      <pc:sldChg chg="delSp modSp new mod">
        <pc:chgData name="A Anjali" userId="40786840ebc555ec" providerId="LiveId" clId="{800DEB63-3EE3-4357-93C8-7C688FB0A32A}" dt="2023-12-05T12:15:56.194" v="9854"/>
        <pc:sldMkLst>
          <pc:docMk/>
          <pc:sldMk cId="1721461240" sldId="269"/>
        </pc:sldMkLst>
        <pc:spChg chg="del mod">
          <ac:chgData name="A Anjali" userId="40786840ebc555ec" providerId="LiveId" clId="{800DEB63-3EE3-4357-93C8-7C688FB0A32A}" dt="2023-12-02T13:20:09.834" v="8828" actId="21"/>
          <ac:spMkLst>
            <pc:docMk/>
            <pc:sldMk cId="1721461240" sldId="269"/>
            <ac:spMk id="2" creationId="{FBA7627B-D238-07AA-BBE2-F50388B3425E}"/>
          </ac:spMkLst>
        </pc:spChg>
        <pc:spChg chg="mod">
          <ac:chgData name="A Anjali" userId="40786840ebc555ec" providerId="LiveId" clId="{800DEB63-3EE3-4357-93C8-7C688FB0A32A}" dt="2023-12-05T12:15:56.194" v="9854"/>
          <ac:spMkLst>
            <pc:docMk/>
            <pc:sldMk cId="1721461240" sldId="269"/>
            <ac:spMk id="3" creationId="{57B0DE39-81FA-8409-66D4-D5795C2FECB3}"/>
          </ac:spMkLst>
        </pc:spChg>
      </pc:sldChg>
      <pc:sldChg chg="modSp new del mod">
        <pc:chgData name="A Anjali" userId="40786840ebc555ec" providerId="LiveId" clId="{800DEB63-3EE3-4357-93C8-7C688FB0A32A}" dt="2023-11-19T14:15:11.534" v="8232" actId="2696"/>
        <pc:sldMkLst>
          <pc:docMk/>
          <pc:sldMk cId="3477645053" sldId="269"/>
        </pc:sldMkLst>
        <pc:spChg chg="mod">
          <ac:chgData name="A Anjali" userId="40786840ebc555ec" providerId="LiveId" clId="{800DEB63-3EE3-4357-93C8-7C688FB0A32A}" dt="2023-11-14T13:58:01.937" v="6381" actId="14100"/>
          <ac:spMkLst>
            <pc:docMk/>
            <pc:sldMk cId="3477645053" sldId="269"/>
            <ac:spMk id="2" creationId="{9E33A7EF-04EC-853A-28E3-688406F25F59}"/>
          </ac:spMkLst>
        </pc:spChg>
        <pc:spChg chg="mod">
          <ac:chgData name="A Anjali" userId="40786840ebc555ec" providerId="LiveId" clId="{800DEB63-3EE3-4357-93C8-7C688FB0A32A}" dt="2023-11-14T14:14:33.373" v="7079" actId="14100"/>
          <ac:spMkLst>
            <pc:docMk/>
            <pc:sldMk cId="3477645053" sldId="269"/>
            <ac:spMk id="3" creationId="{3FE8ABA2-0CA7-A308-007A-7ED238EFF665}"/>
          </ac:spMkLst>
        </pc:spChg>
      </pc:sldChg>
      <pc:sldChg chg="delSp modSp new del mod">
        <pc:chgData name="A Anjali" userId="40786840ebc555ec" providerId="LiveId" clId="{800DEB63-3EE3-4357-93C8-7C688FB0A32A}" dt="2023-12-02T13:03:59.929" v="8253" actId="2696"/>
        <pc:sldMkLst>
          <pc:docMk/>
          <pc:sldMk cId="1815682463" sldId="270"/>
        </pc:sldMkLst>
        <pc:spChg chg="del mod">
          <ac:chgData name="A Anjali" userId="40786840ebc555ec" providerId="LiveId" clId="{800DEB63-3EE3-4357-93C8-7C688FB0A32A}" dt="2023-11-14T14:29:49.381" v="7117" actId="21"/>
          <ac:spMkLst>
            <pc:docMk/>
            <pc:sldMk cId="1815682463" sldId="270"/>
            <ac:spMk id="2" creationId="{24ADD185-D10E-FBA5-1A78-73AA8EA10DE5}"/>
          </ac:spMkLst>
        </pc:spChg>
        <pc:spChg chg="mod">
          <ac:chgData name="A Anjali" userId="40786840ebc555ec" providerId="LiveId" clId="{800DEB63-3EE3-4357-93C8-7C688FB0A32A}" dt="2023-11-14T14:42:03.783" v="7820" actId="255"/>
          <ac:spMkLst>
            <pc:docMk/>
            <pc:sldMk cId="1815682463" sldId="270"/>
            <ac:spMk id="3" creationId="{45ACA8B3-BF3F-0E24-42B0-89B5E8018BCF}"/>
          </ac:spMkLst>
        </pc:spChg>
      </pc:sldChg>
      <pc:sldChg chg="new del">
        <pc:chgData name="A Anjali" userId="40786840ebc555ec" providerId="LiveId" clId="{800DEB63-3EE3-4357-93C8-7C688FB0A32A}" dt="2023-11-14T14:28:50.402" v="7114" actId="2696"/>
        <pc:sldMkLst>
          <pc:docMk/>
          <pc:sldMk cId="1971993472" sldId="270"/>
        </pc:sldMkLst>
      </pc:sldChg>
      <pc:sldChg chg="modSp new mod ord">
        <pc:chgData name="A Anjali" userId="40786840ebc555ec" providerId="LiveId" clId="{800DEB63-3EE3-4357-93C8-7C688FB0A32A}" dt="2023-12-05T12:18:00.456" v="9855" actId="1076"/>
        <pc:sldMkLst>
          <pc:docMk/>
          <pc:sldMk cId="2106794072" sldId="270"/>
        </pc:sldMkLst>
        <pc:spChg chg="mod">
          <ac:chgData name="A Anjali" userId="40786840ebc555ec" providerId="LiveId" clId="{800DEB63-3EE3-4357-93C8-7C688FB0A32A}" dt="2023-12-02T13:24:34.340" v="9139" actId="207"/>
          <ac:spMkLst>
            <pc:docMk/>
            <pc:sldMk cId="2106794072" sldId="270"/>
            <ac:spMk id="2" creationId="{5D3D22C0-8813-6565-7813-6D0DCD0FEA7F}"/>
          </ac:spMkLst>
        </pc:spChg>
        <pc:spChg chg="mod">
          <ac:chgData name="A Anjali" userId="40786840ebc555ec" providerId="LiveId" clId="{800DEB63-3EE3-4357-93C8-7C688FB0A32A}" dt="2023-12-05T12:18:00.456" v="9855" actId="1076"/>
          <ac:spMkLst>
            <pc:docMk/>
            <pc:sldMk cId="2106794072" sldId="270"/>
            <ac:spMk id="3" creationId="{1768F360-D0F5-9D09-8638-D6329B1D8ACB}"/>
          </ac:spMkLst>
        </pc:spChg>
      </pc:sldChg>
      <pc:sldChg chg="modSp new mod">
        <pc:chgData name="A Anjali" userId="40786840ebc555ec" providerId="LiveId" clId="{800DEB63-3EE3-4357-93C8-7C688FB0A32A}" dt="2023-12-02T13:33:45.802" v="9817" actId="255"/>
        <pc:sldMkLst>
          <pc:docMk/>
          <pc:sldMk cId="1484770416" sldId="271"/>
        </pc:sldMkLst>
        <pc:spChg chg="mod">
          <ac:chgData name="A Anjali" userId="40786840ebc555ec" providerId="LiveId" clId="{800DEB63-3EE3-4357-93C8-7C688FB0A32A}" dt="2023-12-02T13:27:28.891" v="9362" actId="2711"/>
          <ac:spMkLst>
            <pc:docMk/>
            <pc:sldMk cId="1484770416" sldId="271"/>
            <ac:spMk id="2" creationId="{EB0E4284-7B5A-B42F-57B6-13839B28CDD2}"/>
          </ac:spMkLst>
        </pc:spChg>
        <pc:spChg chg="mod">
          <ac:chgData name="A Anjali" userId="40786840ebc555ec" providerId="LiveId" clId="{800DEB63-3EE3-4357-93C8-7C688FB0A32A}" dt="2023-12-02T13:33:45.802" v="9817" actId="255"/>
          <ac:spMkLst>
            <pc:docMk/>
            <pc:sldMk cId="1484770416" sldId="271"/>
            <ac:spMk id="3" creationId="{A4EC1438-36C2-2B57-0F4D-23AA30A53BAF}"/>
          </ac:spMkLst>
        </pc:spChg>
      </pc:sldChg>
      <pc:sldChg chg="delSp modSp new del mod">
        <pc:chgData name="A Anjali" userId="40786840ebc555ec" providerId="LiveId" clId="{800DEB63-3EE3-4357-93C8-7C688FB0A32A}" dt="2023-12-02T13:04:04.858" v="8254" actId="2696"/>
        <pc:sldMkLst>
          <pc:docMk/>
          <pc:sldMk cId="2845253593" sldId="271"/>
        </pc:sldMkLst>
        <pc:spChg chg="del">
          <ac:chgData name="A Anjali" userId="40786840ebc555ec" providerId="LiveId" clId="{800DEB63-3EE3-4357-93C8-7C688FB0A32A}" dt="2023-11-14T14:42:21.567" v="7822" actId="21"/>
          <ac:spMkLst>
            <pc:docMk/>
            <pc:sldMk cId="2845253593" sldId="271"/>
            <ac:spMk id="2" creationId="{95FC729B-890C-55FC-229D-1C2B67A94CA8}"/>
          </ac:spMkLst>
        </pc:spChg>
        <pc:spChg chg="mod">
          <ac:chgData name="A Anjali" userId="40786840ebc555ec" providerId="LiveId" clId="{800DEB63-3EE3-4357-93C8-7C688FB0A32A}" dt="2023-11-14T14:47:48.755" v="8187" actId="1076"/>
          <ac:spMkLst>
            <pc:docMk/>
            <pc:sldMk cId="2845253593" sldId="271"/>
            <ac:spMk id="3" creationId="{D2D94502-E68C-1506-4746-1D3B7DBD6D71}"/>
          </ac:spMkLst>
        </pc:spChg>
      </pc:sldChg>
      <pc:sldChg chg="addSp delSp modSp new mod">
        <pc:chgData name="A Anjali" userId="40786840ebc555ec" providerId="LiveId" clId="{800DEB63-3EE3-4357-93C8-7C688FB0A32A}" dt="2023-12-02T13:48:11.937" v="9826" actId="14100"/>
        <pc:sldMkLst>
          <pc:docMk/>
          <pc:sldMk cId="174846399" sldId="272"/>
        </pc:sldMkLst>
        <pc:spChg chg="del">
          <ac:chgData name="A Anjali" userId="40786840ebc555ec" providerId="LiveId" clId="{800DEB63-3EE3-4357-93C8-7C688FB0A32A}" dt="2023-12-02T13:46:33.652" v="9820" actId="21"/>
          <ac:spMkLst>
            <pc:docMk/>
            <pc:sldMk cId="174846399" sldId="272"/>
            <ac:spMk id="2" creationId="{AA63DDFC-9349-3295-D497-37B677BA4D48}"/>
          </ac:spMkLst>
        </pc:spChg>
        <pc:spChg chg="del">
          <ac:chgData name="A Anjali" userId="40786840ebc555ec" providerId="LiveId" clId="{800DEB63-3EE3-4357-93C8-7C688FB0A32A}" dt="2023-12-02T13:46:27.068" v="9819" actId="21"/>
          <ac:spMkLst>
            <pc:docMk/>
            <pc:sldMk cId="174846399" sldId="272"/>
            <ac:spMk id="3" creationId="{F15E9C8E-2531-533A-4360-9B1E4E5C8D92}"/>
          </ac:spMkLst>
        </pc:spChg>
        <pc:picChg chg="add del">
          <ac:chgData name="A Anjali" userId="40786840ebc555ec" providerId="LiveId" clId="{800DEB63-3EE3-4357-93C8-7C688FB0A32A}" dt="2023-12-02T13:46:41.835" v="9822" actId="21"/>
          <ac:picMkLst>
            <pc:docMk/>
            <pc:sldMk cId="174846399" sldId="272"/>
            <ac:picMk id="4" creationId="{860DC76A-F3FE-5ECB-2B7A-0E25513E6805}"/>
          </ac:picMkLst>
        </pc:picChg>
        <pc:picChg chg="add mod">
          <ac:chgData name="A Anjali" userId="40786840ebc555ec" providerId="LiveId" clId="{800DEB63-3EE3-4357-93C8-7C688FB0A32A}" dt="2023-12-02T13:48:11.937" v="9826" actId="14100"/>
          <ac:picMkLst>
            <pc:docMk/>
            <pc:sldMk cId="174846399" sldId="272"/>
            <ac:picMk id="6" creationId="{6E55CDCB-B737-179D-4BB3-733ED4366BEF}"/>
          </ac:picMkLst>
        </pc:picChg>
      </pc:sldChg>
      <pc:sldChg chg="modSp new del mod">
        <pc:chgData name="A Anjali" userId="40786840ebc555ec" providerId="LiveId" clId="{800DEB63-3EE3-4357-93C8-7C688FB0A32A}" dt="2023-12-02T13:04:09.563" v="8255" actId="2696"/>
        <pc:sldMkLst>
          <pc:docMk/>
          <pc:sldMk cId="1543533148" sldId="272"/>
        </pc:sldMkLst>
        <pc:spChg chg="mod">
          <ac:chgData name="A Anjali" userId="40786840ebc555ec" providerId="LiveId" clId="{800DEB63-3EE3-4357-93C8-7C688FB0A32A}" dt="2023-12-02T13:01:39.409" v="8250" actId="207"/>
          <ac:spMkLst>
            <pc:docMk/>
            <pc:sldMk cId="1543533148" sldId="272"/>
            <ac:spMk id="2" creationId="{33EB8C1B-A664-460A-65BA-D9C3023C7966}"/>
          </ac:spMkLst>
        </pc:spChg>
        <pc:spChg chg="mod">
          <ac:chgData name="A Anjali" userId="40786840ebc555ec" providerId="LiveId" clId="{800DEB63-3EE3-4357-93C8-7C688FB0A32A}" dt="2023-12-02T13:01:53.546" v="8252" actId="2711"/>
          <ac:spMkLst>
            <pc:docMk/>
            <pc:sldMk cId="1543533148" sldId="272"/>
            <ac:spMk id="3" creationId="{FF301053-4479-7A4A-6BCA-CE65CE9D6FAE}"/>
          </ac:spMkLst>
        </pc:spChg>
      </pc:sldChg>
      <pc:sldChg chg="addSp delSp modSp new mod">
        <pc:chgData name="A Anjali" userId="40786840ebc555ec" providerId="LiveId" clId="{800DEB63-3EE3-4357-93C8-7C688FB0A32A}" dt="2023-12-02T13:49:31.276" v="9835" actId="14100"/>
        <pc:sldMkLst>
          <pc:docMk/>
          <pc:sldMk cId="3602219431" sldId="273"/>
        </pc:sldMkLst>
        <pc:spChg chg="del">
          <ac:chgData name="A Anjali" userId="40786840ebc555ec" providerId="LiveId" clId="{800DEB63-3EE3-4357-93C8-7C688FB0A32A}" dt="2023-12-02T13:48:46.234" v="9828" actId="21"/>
          <ac:spMkLst>
            <pc:docMk/>
            <pc:sldMk cId="3602219431" sldId="273"/>
            <ac:spMk id="2" creationId="{D5CA0658-F599-87E5-4BD8-DBD2F211F93E}"/>
          </ac:spMkLst>
        </pc:spChg>
        <pc:spChg chg="del">
          <ac:chgData name="A Anjali" userId="40786840ebc555ec" providerId="LiveId" clId="{800DEB63-3EE3-4357-93C8-7C688FB0A32A}" dt="2023-12-02T13:48:59.141" v="9829" actId="21"/>
          <ac:spMkLst>
            <pc:docMk/>
            <pc:sldMk cId="3602219431" sldId="273"/>
            <ac:spMk id="3" creationId="{9558F8EF-1D03-84EC-C5C0-406BA376275A}"/>
          </ac:spMkLst>
        </pc:spChg>
        <pc:picChg chg="add mod">
          <ac:chgData name="A Anjali" userId="40786840ebc555ec" providerId="LiveId" clId="{800DEB63-3EE3-4357-93C8-7C688FB0A32A}" dt="2023-12-02T13:49:31.276" v="9835" actId="14100"/>
          <ac:picMkLst>
            <pc:docMk/>
            <pc:sldMk cId="3602219431" sldId="273"/>
            <ac:picMk id="5" creationId="{1D5751C2-3FD8-7E4C-964A-4AC18E77565E}"/>
          </ac:picMkLst>
        </pc:picChg>
      </pc:sldChg>
      <pc:sldChg chg="addSp delSp modSp new mod">
        <pc:chgData name="A Anjali" userId="40786840ebc555ec" providerId="LiveId" clId="{800DEB63-3EE3-4357-93C8-7C688FB0A32A}" dt="2023-12-02T13:51:44.782" v="9846" actId="14100"/>
        <pc:sldMkLst>
          <pc:docMk/>
          <pc:sldMk cId="1786618084" sldId="274"/>
        </pc:sldMkLst>
        <pc:spChg chg="del">
          <ac:chgData name="A Anjali" userId="40786840ebc555ec" providerId="LiveId" clId="{800DEB63-3EE3-4357-93C8-7C688FB0A32A}" dt="2023-12-02T13:49:54.897" v="9837" actId="21"/>
          <ac:spMkLst>
            <pc:docMk/>
            <pc:sldMk cId="1786618084" sldId="274"/>
            <ac:spMk id="2" creationId="{29380B9C-2634-418A-C2F7-D8F63AABA28B}"/>
          </ac:spMkLst>
        </pc:spChg>
        <pc:spChg chg="del">
          <ac:chgData name="A Anjali" userId="40786840ebc555ec" providerId="LiveId" clId="{800DEB63-3EE3-4357-93C8-7C688FB0A32A}" dt="2023-12-02T13:50:11.519" v="9838" actId="21"/>
          <ac:spMkLst>
            <pc:docMk/>
            <pc:sldMk cId="1786618084" sldId="274"/>
            <ac:spMk id="3" creationId="{CF6AE79B-C29A-3D26-30FE-618FF0BE1A5F}"/>
          </ac:spMkLst>
        </pc:spChg>
        <pc:picChg chg="add mod">
          <ac:chgData name="A Anjali" userId="40786840ebc555ec" providerId="LiveId" clId="{800DEB63-3EE3-4357-93C8-7C688FB0A32A}" dt="2023-12-02T13:51:44.782" v="9846" actId="14100"/>
          <ac:picMkLst>
            <pc:docMk/>
            <pc:sldMk cId="1786618084" sldId="274"/>
            <ac:picMk id="5" creationId="{714C8EC2-2E32-322E-7736-84059F5DD7F4}"/>
          </ac:picMkLst>
        </pc:picChg>
      </pc:sldChg>
      <pc:sldChg chg="modSp new mod">
        <pc:chgData name="A Anjali" userId="40786840ebc555ec" providerId="LiveId" clId="{800DEB63-3EE3-4357-93C8-7C688FB0A32A}" dt="2023-12-05T13:36:18.808" v="9938" actId="14100"/>
        <pc:sldMkLst>
          <pc:docMk/>
          <pc:sldMk cId="1049309648" sldId="275"/>
        </pc:sldMkLst>
        <pc:spChg chg="mod">
          <ac:chgData name="A Anjali" userId="40786840ebc555ec" providerId="LiveId" clId="{800DEB63-3EE3-4357-93C8-7C688FB0A32A}" dt="2023-12-05T13:34:35.849" v="9878" actId="255"/>
          <ac:spMkLst>
            <pc:docMk/>
            <pc:sldMk cId="1049309648" sldId="275"/>
            <ac:spMk id="2" creationId="{882B3B70-5ACB-428A-E61E-FCB502ABFB65}"/>
          </ac:spMkLst>
        </pc:spChg>
        <pc:spChg chg="mod">
          <ac:chgData name="A Anjali" userId="40786840ebc555ec" providerId="LiveId" clId="{800DEB63-3EE3-4357-93C8-7C688FB0A32A}" dt="2023-12-05T13:36:18.808" v="9938" actId="14100"/>
          <ac:spMkLst>
            <pc:docMk/>
            <pc:sldMk cId="1049309648" sldId="275"/>
            <ac:spMk id="3" creationId="{32DB4D52-868E-151B-F006-3CF69BC932A8}"/>
          </ac:spMkLst>
        </pc:spChg>
      </pc:sldChg>
      <pc:sldChg chg="delSp new del mod ord">
        <pc:chgData name="A Anjali" userId="40786840ebc555ec" providerId="LiveId" clId="{800DEB63-3EE3-4357-93C8-7C688FB0A32A}" dt="2023-12-05T13:33:34.264" v="9856" actId="2696"/>
        <pc:sldMkLst>
          <pc:docMk/>
          <pc:sldMk cId="1704422043" sldId="275"/>
        </pc:sldMkLst>
        <pc:spChg chg="del">
          <ac:chgData name="A Anjali" userId="40786840ebc555ec" providerId="LiveId" clId="{800DEB63-3EE3-4357-93C8-7C688FB0A32A}" dt="2023-12-02T13:51:59.118" v="9848" actId="21"/>
          <ac:spMkLst>
            <pc:docMk/>
            <pc:sldMk cId="1704422043" sldId="275"/>
            <ac:spMk id="2" creationId="{86E9139C-B6DF-E195-A6EA-6C42EC7FBBC4}"/>
          </ac:spMkLst>
        </pc:spChg>
        <pc:spChg chg="del">
          <ac:chgData name="A Anjali" userId="40786840ebc555ec" providerId="LiveId" clId="{800DEB63-3EE3-4357-93C8-7C688FB0A32A}" dt="2023-12-02T13:52:02.107" v="9849" actId="21"/>
          <ac:spMkLst>
            <pc:docMk/>
            <pc:sldMk cId="1704422043" sldId="275"/>
            <ac:spMk id="3" creationId="{E27579BE-5335-69DB-1061-578288E1B1A3}"/>
          </ac:spMkLst>
        </pc:spChg>
      </pc:sldChg>
      <pc:sldChg chg="delSp new mod">
        <pc:chgData name="A Anjali" userId="40786840ebc555ec" providerId="LiveId" clId="{800DEB63-3EE3-4357-93C8-7C688FB0A32A}" dt="2023-12-05T13:36:37.539" v="9941" actId="21"/>
        <pc:sldMkLst>
          <pc:docMk/>
          <pc:sldMk cId="795105122" sldId="276"/>
        </pc:sldMkLst>
        <pc:spChg chg="del">
          <ac:chgData name="A Anjali" userId="40786840ebc555ec" providerId="LiveId" clId="{800DEB63-3EE3-4357-93C8-7C688FB0A32A}" dt="2023-12-05T13:36:33.848" v="9940" actId="21"/>
          <ac:spMkLst>
            <pc:docMk/>
            <pc:sldMk cId="795105122" sldId="276"/>
            <ac:spMk id="2" creationId="{A5EF1095-135D-69F0-7CF6-656743EA01C3}"/>
          </ac:spMkLst>
        </pc:spChg>
        <pc:spChg chg="del">
          <ac:chgData name="A Anjali" userId="40786840ebc555ec" providerId="LiveId" clId="{800DEB63-3EE3-4357-93C8-7C688FB0A32A}" dt="2023-12-05T13:36:37.539" v="9941" actId="21"/>
          <ac:spMkLst>
            <pc:docMk/>
            <pc:sldMk cId="795105122" sldId="276"/>
            <ac:spMk id="3" creationId="{F5446B29-73A4-BBCB-077F-60758D16FB4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slideshare.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B8A2-A744-E042-47DA-87F187A222C8}"/>
              </a:ext>
            </a:extLst>
          </p:cNvPr>
          <p:cNvSpPr>
            <a:spLocks noGrp="1"/>
          </p:cNvSpPr>
          <p:nvPr>
            <p:ph type="ctrTitle"/>
          </p:nvPr>
        </p:nvSpPr>
        <p:spPr>
          <a:xfrm>
            <a:off x="2589213" y="954337"/>
            <a:ext cx="8915399" cy="1126283"/>
          </a:xfrm>
        </p:spPr>
        <p:txBody>
          <a:bodyPr>
            <a:noAutofit/>
          </a:bodyPr>
          <a:lstStyle/>
          <a:p>
            <a:r>
              <a:rPr lang="en-US" sz="3600" b="1" dirty="0"/>
              <a:t>TRINITY COLLEGE OF ENGINEERING AND</a:t>
            </a:r>
            <a:br>
              <a:rPr lang="en-US" sz="3600" b="1" dirty="0"/>
            </a:br>
            <a:r>
              <a:rPr lang="en-US" sz="3600" b="1" dirty="0"/>
              <a:t>                   TECHNOLOGY  </a:t>
            </a:r>
            <a:endParaRPr lang="en-IN" sz="3600" b="1" dirty="0"/>
          </a:p>
        </p:txBody>
      </p:sp>
      <p:sp>
        <p:nvSpPr>
          <p:cNvPr id="3" name="Subtitle 2">
            <a:extLst>
              <a:ext uri="{FF2B5EF4-FFF2-40B4-BE49-F238E27FC236}">
                <a16:creationId xmlns:a16="http://schemas.microsoft.com/office/drawing/2014/main" id="{00040963-FEA5-1F6C-A07A-7892E0E23B7A}"/>
              </a:ext>
            </a:extLst>
          </p:cNvPr>
          <p:cNvSpPr>
            <a:spLocks noGrp="1"/>
          </p:cNvSpPr>
          <p:nvPr>
            <p:ph type="subTitle" idx="1"/>
          </p:nvPr>
        </p:nvSpPr>
        <p:spPr>
          <a:xfrm>
            <a:off x="2589213" y="2194560"/>
            <a:ext cx="8915399" cy="4064000"/>
          </a:xfrm>
        </p:spPr>
        <p:txBody>
          <a:bodyPr>
            <a:normAutofit fontScale="25000" lnSpcReduction="20000"/>
          </a:bodyPr>
          <a:lstStyle/>
          <a:p>
            <a:r>
              <a:rPr lang="en-US" sz="7000" b="1" dirty="0">
                <a:solidFill>
                  <a:schemeClr val="accent2"/>
                </a:solidFill>
                <a:latin typeface="+mj-lt"/>
              </a:rPr>
              <a:t>         </a:t>
            </a:r>
            <a:r>
              <a:rPr lang="en-US" sz="12800" b="1" dirty="0">
                <a:solidFill>
                  <a:schemeClr val="accent2"/>
                </a:solidFill>
                <a:latin typeface="+mj-lt"/>
              </a:rPr>
              <a:t>COMPUTER SCIENCE AND ENGINEERING</a:t>
            </a:r>
          </a:p>
          <a:p>
            <a:endParaRPr lang="en-US" sz="3200" b="1" dirty="0">
              <a:solidFill>
                <a:schemeClr val="accent2"/>
              </a:solidFill>
              <a:latin typeface="+mj-lt"/>
            </a:endParaRPr>
          </a:p>
          <a:p>
            <a:r>
              <a:rPr lang="en-US" sz="16000" dirty="0">
                <a:solidFill>
                  <a:srgbClr val="00B0F0"/>
                </a:solidFill>
                <a:latin typeface="+mj-lt"/>
              </a:rPr>
              <a:t>                </a:t>
            </a:r>
            <a:r>
              <a:rPr lang="en-US" sz="16000" dirty="0">
                <a:solidFill>
                  <a:srgbClr val="00B0F0"/>
                </a:solidFill>
                <a:latin typeface="Times New Roman" panose="02020603050405020304" pitchFamily="18" charset="0"/>
                <a:cs typeface="Times New Roman" panose="02020603050405020304" pitchFamily="18" charset="0"/>
              </a:rPr>
              <a:t>Virtual Smart Phone </a:t>
            </a:r>
          </a:p>
          <a:p>
            <a:r>
              <a:rPr lang="en-US" sz="3600" dirty="0">
                <a:solidFill>
                  <a:srgbClr val="00B0F0"/>
                </a:solidFill>
                <a:latin typeface="+mj-lt"/>
              </a:rPr>
              <a:t>                                                             </a:t>
            </a:r>
            <a:endParaRPr lang="en-IN" sz="4100" dirty="0">
              <a:solidFill>
                <a:srgbClr val="0070C0"/>
              </a:solidFill>
              <a:latin typeface="Times New Roman" panose="02020603050405020304" pitchFamily="18" charset="0"/>
              <a:cs typeface="Times New Roman" panose="02020603050405020304" pitchFamily="18" charset="0"/>
            </a:endParaRPr>
          </a:p>
          <a:p>
            <a:r>
              <a:rPr lang="en-IN" sz="12800" dirty="0">
                <a:solidFill>
                  <a:srgbClr val="0070C0"/>
                </a:solidFill>
                <a:latin typeface="Times New Roman" panose="02020603050405020304" pitchFamily="18" charset="0"/>
                <a:cs typeface="Times New Roman" panose="02020603050405020304" pitchFamily="18" charset="0"/>
              </a:rPr>
              <a:t>                                                           </a:t>
            </a:r>
          </a:p>
          <a:p>
            <a:r>
              <a:rPr lang="en-IN" sz="12800" dirty="0">
                <a:solidFill>
                  <a:srgbClr val="0070C0"/>
                </a:solidFill>
                <a:latin typeface="Times New Roman" panose="02020603050405020304" pitchFamily="18" charset="0"/>
                <a:cs typeface="Times New Roman" panose="02020603050405020304" pitchFamily="18" charset="0"/>
              </a:rPr>
              <a:t>                                                           Presented By</a:t>
            </a:r>
          </a:p>
          <a:p>
            <a:r>
              <a:rPr lang="en-IN" sz="12800" dirty="0">
                <a:solidFill>
                  <a:srgbClr val="0070C0"/>
                </a:solidFill>
                <a:latin typeface="Times New Roman" panose="02020603050405020304" pitchFamily="18" charset="0"/>
                <a:cs typeface="Times New Roman" panose="02020603050405020304" pitchFamily="18" charset="0"/>
              </a:rPr>
              <a:t>                                                           Allepu Anjali</a:t>
            </a:r>
          </a:p>
          <a:p>
            <a:r>
              <a:rPr lang="en-IN" sz="12800" dirty="0">
                <a:solidFill>
                  <a:srgbClr val="0070C0"/>
                </a:solidFill>
                <a:latin typeface="Times New Roman" panose="02020603050405020304" pitchFamily="18" charset="0"/>
                <a:cs typeface="Times New Roman" panose="02020603050405020304" pitchFamily="18" charset="0"/>
              </a:rPr>
              <a:t>                                                           20UD1A0501</a:t>
            </a:r>
          </a:p>
          <a:p>
            <a:endParaRPr lang="en-IN" sz="4100" dirty="0">
              <a:solidFill>
                <a:srgbClr val="0070C0"/>
              </a:solidFill>
              <a:latin typeface="Times New Roman" panose="02020603050405020304" pitchFamily="18" charset="0"/>
              <a:cs typeface="Times New Roman" panose="02020603050405020304" pitchFamily="18" charset="0"/>
            </a:endParaRPr>
          </a:p>
          <a:p>
            <a:r>
              <a:rPr lang="en-IN" sz="4100" dirty="0">
                <a:solidFill>
                  <a:srgbClr val="0070C0"/>
                </a:solidFill>
                <a:latin typeface="Times New Roman" panose="02020603050405020304" pitchFamily="18" charset="0"/>
                <a:cs typeface="Times New Roman" panose="02020603050405020304" pitchFamily="18" charset="0"/>
              </a:rPr>
              <a:t>                                                       </a:t>
            </a:r>
          </a:p>
          <a:p>
            <a:r>
              <a:rPr lang="en-IN" sz="4100" b="1" dirty="0">
                <a:solidFill>
                  <a:schemeClr val="accent2"/>
                </a:solidFill>
                <a:latin typeface="Times New Roman" panose="02020603050405020304" pitchFamily="18" charset="0"/>
                <a:cs typeface="Times New Roman" panose="02020603050405020304" pitchFamily="18" charset="0"/>
              </a:rPr>
              <a:t> </a:t>
            </a:r>
            <a:endParaRPr lang="en-US" sz="4100" dirty="0">
              <a:solidFill>
                <a:srgbClr val="00B0F0"/>
              </a:solidFill>
              <a:latin typeface="+mj-lt"/>
            </a:endParaRPr>
          </a:p>
          <a:p>
            <a:r>
              <a:rPr lang="en-IN" sz="3200" b="1" dirty="0">
                <a:solidFill>
                  <a:schemeClr val="accent2"/>
                </a:solidFill>
                <a:latin typeface="+mj-lt"/>
              </a:rPr>
              <a:t>                                                          </a:t>
            </a:r>
            <a:endParaRPr lang="en-IN" sz="35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101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C7DA-9F36-2887-5FB2-CA74CF64B10B}"/>
              </a:ext>
            </a:extLst>
          </p:cNvPr>
          <p:cNvSpPr>
            <a:spLocks noGrp="1"/>
          </p:cNvSpPr>
          <p:nvPr>
            <p:ph type="title"/>
          </p:nvPr>
        </p:nvSpPr>
        <p:spPr/>
        <p:txBody>
          <a:bodyPr/>
          <a:lstStyle/>
          <a:p>
            <a:r>
              <a:rPr lang="en-US" u="sng" dirty="0">
                <a:solidFill>
                  <a:srgbClr val="C00000"/>
                </a:solidFill>
                <a:latin typeface="Times New Roman" panose="02020603050405020304" pitchFamily="18" charset="0"/>
                <a:cs typeface="Times New Roman" panose="02020603050405020304" pitchFamily="18" charset="0"/>
              </a:rPr>
              <a:t>OBJECTIVE:</a:t>
            </a:r>
            <a:endParaRPr lang="en-IN"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A9EEDD-8318-101D-B312-F2C2474928CB}"/>
              </a:ext>
            </a:extLst>
          </p:cNvPr>
          <p:cNvSpPr>
            <a:spLocks noGrp="1"/>
          </p:cNvSpPr>
          <p:nvPr>
            <p:ph idx="1"/>
          </p:nvPr>
        </p:nvSpPr>
        <p:spPr>
          <a:xfrm>
            <a:off x="2589212" y="1338470"/>
            <a:ext cx="8915400" cy="5367130"/>
          </a:xfrm>
        </p:spPr>
        <p:txBody>
          <a:bodyPr>
            <a:normAutofit lnSpcReduction="10000"/>
          </a:bodyPr>
          <a:lstStyle/>
          <a:p>
            <a:r>
              <a:rPr lang="en-US" sz="2800" dirty="0">
                <a:latin typeface="Aparajita" panose="02020603050405020304" pitchFamily="18" charset="0"/>
                <a:cs typeface="Aparajita" panose="02020603050405020304" pitchFamily="18" charset="0"/>
              </a:rPr>
              <a:t>VSP is basically an attempts to make the communication between users and Digital devices more tangible and interactive.</a:t>
            </a:r>
          </a:p>
          <a:p>
            <a:r>
              <a:rPr lang="en-US" sz="2800" dirty="0">
                <a:latin typeface="Aparajita" panose="02020603050405020304" pitchFamily="18" charset="0"/>
                <a:cs typeface="Aparajita" panose="02020603050405020304" pitchFamily="18" charset="0"/>
              </a:rPr>
              <a:t>First, It establish voice communication between the users with the help of GSM Technology without any physical cellular phone.</a:t>
            </a:r>
          </a:p>
          <a:p>
            <a:r>
              <a:rPr lang="en-US" sz="2800" dirty="0">
                <a:latin typeface="Aparajita" panose="02020603050405020304" pitchFamily="18" charset="0"/>
                <a:cs typeface="Aparajita" panose="02020603050405020304" pitchFamily="18" charset="0"/>
              </a:rPr>
              <a:t>Second, For Transfer of Data between the humans and also with digital devices.</a:t>
            </a:r>
          </a:p>
          <a:p>
            <a:r>
              <a:rPr lang="en-US" sz="2800" dirty="0">
                <a:latin typeface="Aparajita" panose="02020603050405020304" pitchFamily="18" charset="0"/>
                <a:cs typeface="Aparajita" panose="02020603050405020304" pitchFamily="18" charset="0"/>
              </a:rPr>
              <a:t>It make use of the internet through which device and humans are connected to and the distinguish from one user to another by the authentication methods Palm recognition using palm lines or fingerprint detection can be used.</a:t>
            </a:r>
          </a:p>
          <a:p>
            <a:r>
              <a:rPr lang="en-US" sz="2800" dirty="0">
                <a:latin typeface="Aparajita" panose="02020603050405020304" pitchFamily="18" charset="0"/>
                <a:cs typeface="Aparajita" panose="02020603050405020304" pitchFamily="18" charset="0"/>
              </a:rPr>
              <a:t>In VSP voice communication form one human to another can be done either by using GSM or Internet/Intranet technology.</a:t>
            </a:r>
            <a:endParaRPr lang="en-IN" sz="28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468089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E8A335-238C-100E-7202-38B3A87850BB}"/>
              </a:ext>
            </a:extLst>
          </p:cNvPr>
          <p:cNvPicPr>
            <a:picLocks noChangeAspect="1"/>
          </p:cNvPicPr>
          <p:nvPr/>
        </p:nvPicPr>
        <p:blipFill>
          <a:blip r:embed="rId2"/>
          <a:stretch>
            <a:fillRect/>
          </a:stretch>
        </p:blipFill>
        <p:spPr>
          <a:xfrm>
            <a:off x="2286000" y="975360"/>
            <a:ext cx="8188960" cy="4551680"/>
          </a:xfrm>
          <a:prstGeom prst="rect">
            <a:avLst/>
          </a:prstGeom>
        </p:spPr>
      </p:pic>
    </p:spTree>
    <p:extLst>
      <p:ext uri="{BB962C8B-B14F-4D97-AF65-F5344CB8AC3E}">
        <p14:creationId xmlns:p14="http://schemas.microsoft.com/office/powerpoint/2010/main" val="130678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2417-7ED2-C89E-4260-F7F17856EAB4}"/>
              </a:ext>
            </a:extLst>
          </p:cNvPr>
          <p:cNvSpPr>
            <a:spLocks noGrp="1"/>
          </p:cNvSpPr>
          <p:nvPr>
            <p:ph type="title"/>
          </p:nvPr>
        </p:nvSpPr>
        <p:spPr/>
        <p:txBody>
          <a:bodyPr>
            <a:normAutofit/>
          </a:bodyPr>
          <a:lstStyle/>
          <a:p>
            <a:r>
              <a:rPr lang="en-US" sz="4000" u="sng" dirty="0">
                <a:solidFill>
                  <a:srgbClr val="C00000"/>
                </a:solidFill>
                <a:latin typeface="Times New Roman" panose="02020603050405020304" pitchFamily="18" charset="0"/>
                <a:cs typeface="Times New Roman" panose="02020603050405020304" pitchFamily="18" charset="0"/>
              </a:rPr>
              <a:t>WORKING:</a:t>
            </a:r>
            <a:endParaRPr lang="en-IN" sz="4000"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6A621A-87C5-A805-12BA-EA874F0658A3}"/>
              </a:ext>
            </a:extLst>
          </p:cNvPr>
          <p:cNvSpPr>
            <a:spLocks noGrp="1"/>
          </p:cNvSpPr>
          <p:nvPr>
            <p:ph idx="1"/>
          </p:nvPr>
        </p:nvSpPr>
        <p:spPr/>
        <p:txBody>
          <a:bodyPr>
            <a:noAutofit/>
          </a:bodyPr>
          <a:lstStyle/>
          <a:p>
            <a:r>
              <a:rPr lang="en-US" sz="2800" dirty="0">
                <a:solidFill>
                  <a:schemeClr val="tx1"/>
                </a:solidFill>
                <a:latin typeface="Aparajita" panose="02020603050405020304" pitchFamily="18" charset="0"/>
                <a:cs typeface="Aparajita" panose="02020603050405020304" pitchFamily="18" charset="0"/>
              </a:rPr>
              <a:t>Working of VSP consist of 5 Main steps i.e. Enabling &amp; Authenticate VSP, Make Call, Receive Call, Capture Image/Video, Copying Data &amp; paste/Pass Data to other VSP &amp; Digital Devices as follows.</a:t>
            </a:r>
          </a:p>
          <a:p>
            <a:pPr>
              <a:buFont typeface="+mj-lt"/>
              <a:buAutoNum type="arabicPeriod"/>
            </a:pPr>
            <a:r>
              <a:rPr lang="en-US" sz="2800" dirty="0">
                <a:solidFill>
                  <a:schemeClr val="tx1"/>
                </a:solidFill>
                <a:latin typeface="Aparajita" panose="02020603050405020304" pitchFamily="18" charset="0"/>
                <a:cs typeface="Aparajita" panose="02020603050405020304" pitchFamily="18" charset="0"/>
              </a:rPr>
              <a:t> Enabling VSP</a:t>
            </a:r>
          </a:p>
          <a:p>
            <a:pPr>
              <a:buFont typeface="+mj-lt"/>
              <a:buAutoNum type="arabicPeriod"/>
            </a:pPr>
            <a:r>
              <a:rPr lang="en-US" sz="2800" dirty="0">
                <a:solidFill>
                  <a:schemeClr val="tx1"/>
                </a:solidFill>
                <a:latin typeface="Aparajita" panose="02020603050405020304" pitchFamily="18" charset="0"/>
                <a:cs typeface="Aparajita" panose="02020603050405020304" pitchFamily="18" charset="0"/>
              </a:rPr>
              <a:t>Make Call</a:t>
            </a:r>
          </a:p>
          <a:p>
            <a:pPr>
              <a:buFont typeface="+mj-lt"/>
              <a:buAutoNum type="arabicPeriod"/>
            </a:pPr>
            <a:r>
              <a:rPr lang="en-US" sz="2800" dirty="0">
                <a:solidFill>
                  <a:schemeClr val="tx1"/>
                </a:solidFill>
                <a:latin typeface="Aparajita" panose="02020603050405020304" pitchFamily="18" charset="0"/>
                <a:cs typeface="Aparajita" panose="02020603050405020304" pitchFamily="18" charset="0"/>
              </a:rPr>
              <a:t>Receive Call</a:t>
            </a:r>
          </a:p>
          <a:p>
            <a:pPr>
              <a:buFont typeface="+mj-lt"/>
              <a:buAutoNum type="arabicPeriod"/>
            </a:pPr>
            <a:r>
              <a:rPr lang="en-US" sz="2800" dirty="0">
                <a:solidFill>
                  <a:schemeClr val="tx1"/>
                </a:solidFill>
                <a:latin typeface="Aparajita" panose="02020603050405020304" pitchFamily="18" charset="0"/>
                <a:cs typeface="Aparajita" panose="02020603050405020304" pitchFamily="18" charset="0"/>
              </a:rPr>
              <a:t>Capture Image/Video</a:t>
            </a:r>
          </a:p>
          <a:p>
            <a:pPr>
              <a:buFont typeface="+mj-lt"/>
              <a:buAutoNum type="arabicPeriod"/>
            </a:pPr>
            <a:r>
              <a:rPr lang="en-US" sz="2800" dirty="0">
                <a:solidFill>
                  <a:schemeClr val="tx1"/>
                </a:solidFill>
                <a:latin typeface="Aparajita" panose="02020603050405020304" pitchFamily="18" charset="0"/>
                <a:cs typeface="Aparajita" panose="02020603050405020304" pitchFamily="18" charset="0"/>
              </a:rPr>
              <a:t>Copy Data</a:t>
            </a:r>
            <a:endParaRPr lang="en-IN" sz="2800" dirty="0">
              <a:solidFill>
                <a:schemeClr val="tx1"/>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66930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4C8EC2-2E32-322E-7736-84059F5DD7F4}"/>
              </a:ext>
            </a:extLst>
          </p:cNvPr>
          <p:cNvPicPr>
            <a:picLocks noChangeAspect="1"/>
          </p:cNvPicPr>
          <p:nvPr/>
        </p:nvPicPr>
        <p:blipFill>
          <a:blip r:embed="rId2"/>
          <a:stretch>
            <a:fillRect/>
          </a:stretch>
        </p:blipFill>
        <p:spPr>
          <a:xfrm>
            <a:off x="2703443" y="927652"/>
            <a:ext cx="8229600" cy="4863548"/>
          </a:xfrm>
          <a:prstGeom prst="rect">
            <a:avLst/>
          </a:prstGeom>
        </p:spPr>
      </p:pic>
    </p:spTree>
    <p:extLst>
      <p:ext uri="{BB962C8B-B14F-4D97-AF65-F5344CB8AC3E}">
        <p14:creationId xmlns:p14="http://schemas.microsoft.com/office/powerpoint/2010/main" val="178661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E55CDCB-B737-179D-4BB3-733ED4366BEF}"/>
              </a:ext>
            </a:extLst>
          </p:cNvPr>
          <p:cNvPicPr>
            <a:picLocks noChangeAspect="1"/>
          </p:cNvPicPr>
          <p:nvPr/>
        </p:nvPicPr>
        <p:blipFill>
          <a:blip r:embed="rId2"/>
          <a:stretch>
            <a:fillRect/>
          </a:stretch>
        </p:blipFill>
        <p:spPr>
          <a:xfrm>
            <a:off x="3140765" y="1452562"/>
            <a:ext cx="6374295" cy="3952875"/>
          </a:xfrm>
          <a:prstGeom prst="rect">
            <a:avLst/>
          </a:prstGeom>
        </p:spPr>
      </p:pic>
    </p:spTree>
    <p:extLst>
      <p:ext uri="{BB962C8B-B14F-4D97-AF65-F5344CB8AC3E}">
        <p14:creationId xmlns:p14="http://schemas.microsoft.com/office/powerpoint/2010/main" val="174846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33E9-A8BA-0F5B-F19A-973E3C1CCB93}"/>
              </a:ext>
            </a:extLst>
          </p:cNvPr>
          <p:cNvSpPr>
            <a:spLocks noGrp="1"/>
          </p:cNvSpPr>
          <p:nvPr>
            <p:ph type="title"/>
          </p:nvPr>
        </p:nvSpPr>
        <p:spPr/>
        <p:txBody>
          <a:bodyPr/>
          <a:lstStyle/>
          <a:p>
            <a:r>
              <a:rPr lang="en-US" u="sng" dirty="0">
                <a:solidFill>
                  <a:srgbClr val="C00000"/>
                </a:solidFill>
                <a:latin typeface="Times New Roman" panose="02020603050405020304" pitchFamily="18" charset="0"/>
                <a:cs typeface="Times New Roman" panose="02020603050405020304" pitchFamily="18" charset="0"/>
              </a:rPr>
              <a:t>TECHNOLOGIES USED:</a:t>
            </a:r>
            <a:endParaRPr lang="en-IN"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71CDE3-C6CA-74E7-509F-45EE325C7477}"/>
              </a:ext>
            </a:extLst>
          </p:cNvPr>
          <p:cNvSpPr>
            <a:spLocks noGrp="1"/>
          </p:cNvSpPr>
          <p:nvPr>
            <p:ph idx="1"/>
          </p:nvPr>
        </p:nvSpPr>
        <p:spPr>
          <a:xfrm>
            <a:off x="2589212" y="1417983"/>
            <a:ext cx="8915400" cy="5102087"/>
          </a:xfrm>
        </p:spPr>
        <p:txBody>
          <a:bodyPr>
            <a:normAutofit fontScale="25000" lnSpcReduction="20000"/>
          </a:bodyPr>
          <a:lstStyle/>
          <a:p>
            <a:r>
              <a:rPr lang="en-US" sz="9600" dirty="0">
                <a:latin typeface="Aparajita" panose="02020603050405020304" pitchFamily="18" charset="0"/>
                <a:cs typeface="Aparajita" panose="02020603050405020304" pitchFamily="18" charset="0"/>
              </a:rPr>
              <a:t>VSP is basically a wearable device which is combination of hardware as well as software</a:t>
            </a:r>
          </a:p>
          <a:p>
            <a:r>
              <a:rPr lang="en-US" sz="9600" u="sng" dirty="0">
                <a:solidFill>
                  <a:srgbClr val="C00000"/>
                </a:solidFill>
                <a:latin typeface="Aparajita" panose="02020603050405020304" pitchFamily="18" charset="0"/>
                <a:cs typeface="Aparajita" panose="02020603050405020304" pitchFamily="18" charset="0"/>
              </a:rPr>
              <a:t>Hardware:</a:t>
            </a:r>
          </a:p>
          <a:p>
            <a:pPr>
              <a:buFont typeface="+mj-lt"/>
              <a:buAutoNum type="arabicPeriod"/>
            </a:pPr>
            <a:r>
              <a:rPr lang="en-US" sz="9600" dirty="0">
                <a:solidFill>
                  <a:schemeClr val="tx1"/>
                </a:solidFill>
                <a:latin typeface="Aparajita" panose="02020603050405020304" pitchFamily="18" charset="0"/>
                <a:cs typeface="Aparajita" panose="02020603050405020304" pitchFamily="18" charset="0"/>
              </a:rPr>
              <a:t>Processor Unit</a:t>
            </a:r>
          </a:p>
          <a:p>
            <a:pPr>
              <a:buFont typeface="+mj-lt"/>
              <a:buAutoNum type="arabicPeriod"/>
            </a:pPr>
            <a:r>
              <a:rPr lang="en-US" sz="9600" dirty="0">
                <a:solidFill>
                  <a:schemeClr val="tx1"/>
                </a:solidFill>
                <a:latin typeface="Aparajita" panose="02020603050405020304" pitchFamily="18" charset="0"/>
                <a:cs typeface="Aparajita" panose="02020603050405020304" pitchFamily="18" charset="0"/>
              </a:rPr>
              <a:t>Ram &amp; Rom Memory</a:t>
            </a:r>
          </a:p>
          <a:p>
            <a:pPr>
              <a:buFont typeface="+mj-lt"/>
              <a:buAutoNum type="arabicPeriod"/>
            </a:pPr>
            <a:r>
              <a:rPr lang="en-US" sz="9600" dirty="0">
                <a:solidFill>
                  <a:schemeClr val="tx1"/>
                </a:solidFill>
                <a:latin typeface="Aparajita" panose="02020603050405020304" pitchFamily="18" charset="0"/>
                <a:cs typeface="Aparajita" panose="02020603050405020304" pitchFamily="18" charset="0"/>
              </a:rPr>
              <a:t>Power Supply</a:t>
            </a:r>
          </a:p>
          <a:p>
            <a:pPr>
              <a:buFont typeface="+mj-lt"/>
              <a:buAutoNum type="arabicPeriod"/>
            </a:pPr>
            <a:r>
              <a:rPr lang="en-US" sz="9600" dirty="0">
                <a:solidFill>
                  <a:schemeClr val="tx1"/>
                </a:solidFill>
                <a:latin typeface="Aparajita" panose="02020603050405020304" pitchFamily="18" charset="0"/>
                <a:cs typeface="Aparajita" panose="02020603050405020304" pitchFamily="18" charset="0"/>
              </a:rPr>
              <a:t>Sensors(Accelerometer)</a:t>
            </a:r>
          </a:p>
          <a:p>
            <a:pPr>
              <a:buFont typeface="+mj-lt"/>
              <a:buAutoNum type="arabicPeriod"/>
            </a:pPr>
            <a:r>
              <a:rPr lang="en-US" sz="9600" dirty="0">
                <a:solidFill>
                  <a:schemeClr val="tx1"/>
                </a:solidFill>
                <a:latin typeface="Aparajita" panose="02020603050405020304" pitchFamily="18" charset="0"/>
                <a:cs typeface="Aparajita" panose="02020603050405020304" pitchFamily="18" charset="0"/>
              </a:rPr>
              <a:t>LED Indicator For Device Mode</a:t>
            </a:r>
          </a:p>
          <a:p>
            <a:pPr>
              <a:buFont typeface="+mj-lt"/>
              <a:buAutoNum type="arabicPeriod"/>
            </a:pPr>
            <a:r>
              <a:rPr lang="en-US" sz="9600" dirty="0">
                <a:solidFill>
                  <a:schemeClr val="tx1"/>
                </a:solidFill>
                <a:latin typeface="Aparajita" panose="02020603050405020304" pitchFamily="18" charset="0"/>
                <a:cs typeface="Aparajita" panose="02020603050405020304" pitchFamily="18" charset="0"/>
              </a:rPr>
              <a:t>Micro Vibrator Motor </a:t>
            </a:r>
          </a:p>
          <a:p>
            <a:pPr>
              <a:buFont typeface="+mj-lt"/>
              <a:buAutoNum type="arabicPeriod"/>
            </a:pPr>
            <a:r>
              <a:rPr lang="en-US" sz="9600" dirty="0">
                <a:solidFill>
                  <a:schemeClr val="tx1"/>
                </a:solidFill>
                <a:latin typeface="Aparajita" panose="02020603050405020304" pitchFamily="18" charset="0"/>
                <a:cs typeface="Aparajita" panose="02020603050405020304" pitchFamily="18" charset="0"/>
              </a:rPr>
              <a:t>USB port</a:t>
            </a:r>
          </a:p>
          <a:p>
            <a:pPr>
              <a:buFont typeface="+mj-lt"/>
              <a:buAutoNum type="arabicPeriod"/>
            </a:pPr>
            <a:r>
              <a:rPr lang="en-US" sz="9600" dirty="0">
                <a:solidFill>
                  <a:schemeClr val="tx1"/>
                </a:solidFill>
                <a:latin typeface="Aparajita" panose="02020603050405020304" pitchFamily="18" charset="0"/>
                <a:cs typeface="Aparajita" panose="02020603050405020304" pitchFamily="18" charset="0"/>
              </a:rPr>
              <a:t>4 Micro Projectors</a:t>
            </a:r>
          </a:p>
          <a:p>
            <a:pPr>
              <a:buFont typeface="+mj-lt"/>
              <a:buAutoNum type="arabicPeriod"/>
            </a:pPr>
            <a:r>
              <a:rPr lang="en-US" sz="9600" dirty="0">
                <a:solidFill>
                  <a:schemeClr val="tx1"/>
                </a:solidFill>
                <a:latin typeface="Aparajita" panose="02020603050405020304" pitchFamily="18" charset="0"/>
                <a:cs typeface="Aparajita" panose="02020603050405020304" pitchFamily="18" charset="0"/>
              </a:rPr>
              <a:t>1 HD Camera For Capturing Images and videos</a:t>
            </a:r>
          </a:p>
          <a:p>
            <a:pPr>
              <a:buFont typeface="+mj-lt"/>
              <a:buAutoNum type="arabicPeriod"/>
            </a:pPr>
            <a:r>
              <a:rPr lang="en-US" sz="9600" dirty="0">
                <a:solidFill>
                  <a:schemeClr val="tx1"/>
                </a:solidFill>
                <a:latin typeface="Aparajita" panose="02020603050405020304" pitchFamily="18" charset="0"/>
                <a:cs typeface="Aparajita" panose="02020603050405020304" pitchFamily="18" charset="0"/>
              </a:rPr>
              <a:t>Low energy Required WI-FI and Bluetooth devices ,GPS system</a:t>
            </a:r>
          </a:p>
          <a:p>
            <a:pPr marL="0" indent="0">
              <a:buNone/>
            </a:pPr>
            <a:endParaRPr lang="en-US" dirty="0">
              <a:solidFill>
                <a:schemeClr val="tx1"/>
              </a:solidFill>
            </a:endParaRPr>
          </a:p>
        </p:txBody>
      </p:sp>
    </p:spTree>
    <p:extLst>
      <p:ext uri="{BB962C8B-B14F-4D97-AF65-F5344CB8AC3E}">
        <p14:creationId xmlns:p14="http://schemas.microsoft.com/office/powerpoint/2010/main" val="226675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0DE39-81FA-8409-66D4-D5795C2FECB3}"/>
              </a:ext>
            </a:extLst>
          </p:cNvPr>
          <p:cNvSpPr>
            <a:spLocks noGrp="1"/>
          </p:cNvSpPr>
          <p:nvPr>
            <p:ph idx="1"/>
          </p:nvPr>
        </p:nvSpPr>
        <p:spPr>
          <a:xfrm>
            <a:off x="2589212" y="622852"/>
            <a:ext cx="8915400" cy="5288370"/>
          </a:xfrm>
        </p:spPr>
        <p:txBody>
          <a:bodyPr>
            <a:normAutofit/>
          </a:bodyPr>
          <a:lstStyle/>
          <a:p>
            <a:r>
              <a:rPr lang="en-US" sz="3200" u="sng" dirty="0">
                <a:solidFill>
                  <a:srgbClr val="C00000"/>
                </a:solidFill>
                <a:latin typeface="Aparajita" panose="02020603050405020304" pitchFamily="18" charset="0"/>
                <a:cs typeface="Aparajita" panose="02020603050405020304" pitchFamily="18" charset="0"/>
              </a:rPr>
              <a:t>Software:</a:t>
            </a:r>
          </a:p>
          <a:p>
            <a:pPr marL="514350" indent="-514350">
              <a:buFont typeface="+mj-lt"/>
              <a:buAutoNum type="arabicPeriod"/>
            </a:pPr>
            <a:r>
              <a:rPr lang="en-US" sz="3200" dirty="0">
                <a:solidFill>
                  <a:schemeClr val="tx1"/>
                </a:solidFill>
                <a:latin typeface="Aparajita" panose="02020603050405020304" pitchFamily="18" charset="0"/>
                <a:cs typeface="Aparajita" panose="02020603050405020304" pitchFamily="18" charset="0"/>
              </a:rPr>
              <a:t>Gesture recognition system</a:t>
            </a:r>
          </a:p>
          <a:p>
            <a:pPr marL="514350" indent="-514350">
              <a:buFont typeface="+mj-lt"/>
              <a:buAutoNum type="arabicPeriod"/>
            </a:pPr>
            <a:r>
              <a:rPr lang="en-US" sz="3200" dirty="0">
                <a:solidFill>
                  <a:schemeClr val="tx1"/>
                </a:solidFill>
                <a:latin typeface="Aparajita" panose="02020603050405020304" pitchFamily="18" charset="0"/>
                <a:cs typeface="Aparajita" panose="02020603050405020304" pitchFamily="18" charset="0"/>
              </a:rPr>
              <a:t>Touch based interaction system</a:t>
            </a:r>
          </a:p>
          <a:p>
            <a:pPr marL="514350" indent="-514350">
              <a:buFont typeface="+mj-lt"/>
              <a:buAutoNum type="arabicPeriod"/>
            </a:pPr>
            <a:r>
              <a:rPr lang="en-US" sz="3200" dirty="0">
                <a:solidFill>
                  <a:schemeClr val="tx1"/>
                </a:solidFill>
                <a:latin typeface="Aparajita" panose="02020603050405020304" pitchFamily="18" charset="0"/>
                <a:cs typeface="Aparajita" panose="02020603050405020304" pitchFamily="18" charset="0"/>
              </a:rPr>
              <a:t>Augmented reality</a:t>
            </a:r>
          </a:p>
          <a:p>
            <a:pPr marL="514350" indent="-514350">
              <a:buFont typeface="+mj-lt"/>
              <a:buAutoNum type="arabicPeriod"/>
            </a:pPr>
            <a:r>
              <a:rPr lang="en-US" sz="3200" dirty="0">
                <a:solidFill>
                  <a:schemeClr val="tx1"/>
                </a:solidFill>
                <a:latin typeface="Aparajita" panose="02020603050405020304" pitchFamily="18" charset="0"/>
                <a:cs typeface="Aparajita" panose="02020603050405020304" pitchFamily="18" charset="0"/>
              </a:rPr>
              <a:t>Computer vision based algorithm to fulfil all the objectives</a:t>
            </a:r>
          </a:p>
          <a:p>
            <a:r>
              <a:rPr lang="en-IN" sz="3200" dirty="0">
                <a:solidFill>
                  <a:schemeClr val="tx1"/>
                </a:solidFill>
                <a:latin typeface="Aparajita" panose="02020603050405020304" pitchFamily="18" charset="0"/>
                <a:cs typeface="Aparajita" panose="02020603050405020304" pitchFamily="18" charset="0"/>
              </a:rPr>
              <a:t>VSP uses SIM(GSM/CDMA)or though Internet Using VOIP(voice over Internet Protocol)Technology to Make Call &amp; Receive Call</a:t>
            </a:r>
          </a:p>
        </p:txBody>
      </p:sp>
    </p:spTree>
    <p:extLst>
      <p:ext uri="{BB962C8B-B14F-4D97-AF65-F5344CB8AC3E}">
        <p14:creationId xmlns:p14="http://schemas.microsoft.com/office/powerpoint/2010/main" val="1721461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22C0-8813-6565-7813-6D0DCD0FEA7F}"/>
              </a:ext>
            </a:extLst>
          </p:cNvPr>
          <p:cNvSpPr>
            <a:spLocks noGrp="1"/>
          </p:cNvSpPr>
          <p:nvPr>
            <p:ph type="title"/>
          </p:nvPr>
        </p:nvSpPr>
        <p:spPr/>
        <p:txBody>
          <a:bodyPr/>
          <a:lstStyle/>
          <a:p>
            <a:r>
              <a:rPr lang="en-US" u="sng" dirty="0">
                <a:solidFill>
                  <a:srgbClr val="C00000"/>
                </a:solidFill>
                <a:latin typeface="Times New Roman" panose="02020603050405020304" pitchFamily="18" charset="0"/>
                <a:cs typeface="Times New Roman" panose="02020603050405020304" pitchFamily="18" charset="0"/>
              </a:rPr>
              <a:t>Applications:</a:t>
            </a:r>
            <a:endParaRPr lang="en-IN"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68F360-D0F5-9D09-8638-D6329B1D8ACB}"/>
              </a:ext>
            </a:extLst>
          </p:cNvPr>
          <p:cNvSpPr>
            <a:spLocks noGrp="1"/>
          </p:cNvSpPr>
          <p:nvPr>
            <p:ph idx="1"/>
          </p:nvPr>
        </p:nvSpPr>
        <p:spPr>
          <a:xfrm>
            <a:off x="2557144" y="1905000"/>
            <a:ext cx="8915400" cy="3777622"/>
          </a:xfrm>
        </p:spPr>
        <p:txBody>
          <a:bodyPr>
            <a:normAutofit/>
          </a:bodyPr>
          <a:lstStyle/>
          <a:p>
            <a:pPr>
              <a:buFont typeface="+mj-lt"/>
              <a:buAutoNum type="arabicPeriod"/>
            </a:pPr>
            <a:r>
              <a:rPr lang="en-US" sz="3200" dirty="0">
                <a:latin typeface="Aparajita" panose="02020603050405020304" pitchFamily="18" charset="0"/>
                <a:cs typeface="Aparajita" panose="02020603050405020304" pitchFamily="18" charset="0"/>
              </a:rPr>
              <a:t>Used In Health Monitoring system.</a:t>
            </a:r>
          </a:p>
          <a:p>
            <a:pPr>
              <a:buFont typeface="+mj-lt"/>
              <a:buAutoNum type="arabicPeriod"/>
            </a:pPr>
            <a:r>
              <a:rPr lang="en-US" sz="3200" dirty="0">
                <a:latin typeface="Aparajita" panose="02020603050405020304" pitchFamily="18" charset="0"/>
                <a:cs typeface="Aparajita" panose="02020603050405020304" pitchFamily="18" charset="0"/>
              </a:rPr>
              <a:t>Used To Find information of any Product/Item.</a:t>
            </a:r>
          </a:p>
          <a:p>
            <a:pPr>
              <a:buFont typeface="+mj-lt"/>
              <a:buAutoNum type="arabicPeriod"/>
            </a:pPr>
            <a:r>
              <a:rPr lang="en-US" sz="3200" dirty="0">
                <a:latin typeface="Aparajita" panose="02020603050405020304" pitchFamily="18" charset="0"/>
                <a:cs typeface="Aparajita" panose="02020603050405020304" pitchFamily="18" charset="0"/>
              </a:rPr>
              <a:t>Used to Connect News and Weather update.</a:t>
            </a:r>
          </a:p>
          <a:p>
            <a:pPr>
              <a:buFont typeface="+mj-lt"/>
              <a:buAutoNum type="arabicPeriod"/>
            </a:pPr>
            <a:r>
              <a:rPr lang="en-US" sz="3200" dirty="0">
                <a:latin typeface="Aparajita" panose="02020603050405020304" pitchFamily="18" charset="0"/>
                <a:cs typeface="Aparajita" panose="02020603050405020304" pitchFamily="18" charset="0"/>
              </a:rPr>
              <a:t>Used To Connect Different Devices Virtually.</a:t>
            </a:r>
          </a:p>
          <a:p>
            <a:pPr>
              <a:buFont typeface="+mj-lt"/>
              <a:buAutoNum type="arabicPeriod"/>
            </a:pPr>
            <a:r>
              <a:rPr lang="en-US" sz="3200" dirty="0">
                <a:latin typeface="Aparajita" panose="02020603050405020304" pitchFamily="18" charset="0"/>
                <a:cs typeface="Aparajita" panose="02020603050405020304" pitchFamily="18" charset="0"/>
              </a:rPr>
              <a:t>Used In Education &amp; Training System. </a:t>
            </a:r>
            <a:endParaRPr lang="en-IN" sz="32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106794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4284-7B5A-B42F-57B6-13839B28CDD2}"/>
              </a:ext>
            </a:extLst>
          </p:cNvPr>
          <p:cNvSpPr>
            <a:spLocks noGrp="1"/>
          </p:cNvSpPr>
          <p:nvPr>
            <p:ph type="title"/>
          </p:nvPr>
        </p:nvSpPr>
        <p:spPr/>
        <p:txBody>
          <a:bodyPr/>
          <a:lstStyle/>
          <a:p>
            <a:r>
              <a:rPr lang="en-US" u="sng" dirty="0">
                <a:solidFill>
                  <a:srgbClr val="C00000"/>
                </a:solidFill>
                <a:latin typeface="Times New Roman" panose="02020603050405020304" pitchFamily="18" charset="0"/>
                <a:cs typeface="Times New Roman" panose="02020603050405020304" pitchFamily="18" charset="0"/>
              </a:rPr>
              <a:t>CONCLUSION:</a:t>
            </a:r>
            <a:endParaRPr lang="en-IN"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EC1438-36C2-2B57-0F4D-23AA30A53BAF}"/>
              </a:ext>
            </a:extLst>
          </p:cNvPr>
          <p:cNvSpPr>
            <a:spLocks noGrp="1"/>
          </p:cNvSpPr>
          <p:nvPr>
            <p:ph idx="1"/>
          </p:nvPr>
        </p:nvSpPr>
        <p:spPr/>
        <p:txBody>
          <a:bodyPr>
            <a:noAutofit/>
          </a:bodyPr>
          <a:lstStyle/>
          <a:p>
            <a:r>
              <a:rPr lang="en-US" sz="3200" dirty="0">
                <a:latin typeface="Aparajita" panose="02020603050405020304" pitchFamily="18" charset="0"/>
                <a:cs typeface="Aparajita" panose="02020603050405020304" pitchFamily="18" charset="0"/>
              </a:rPr>
              <a:t>VSP is basically a computer-vision based wearable and gestural interface that augments the physical world around us with digital information and proposes natural hand gestures as the mechanism to interact with that information. It connect Physical world to Virtual world.</a:t>
            </a:r>
          </a:p>
          <a:p>
            <a:r>
              <a:rPr lang="en-US" sz="3200" dirty="0">
                <a:latin typeface="Aparajita" panose="02020603050405020304" pitchFamily="18" charset="0"/>
                <a:cs typeface="Aparajita" panose="02020603050405020304" pitchFamily="18" charset="0"/>
              </a:rPr>
              <a:t>VSP invention fulfill our two future requirements. First, it’s free form physical dependencies of devices. Second, it connect our physical world to virtual world.</a:t>
            </a:r>
            <a:endParaRPr lang="en-IN" sz="32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484770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3B70-5ACB-428A-E61E-FCB502ABFB65}"/>
              </a:ext>
            </a:extLst>
          </p:cNvPr>
          <p:cNvSpPr>
            <a:spLocks noGrp="1"/>
          </p:cNvSpPr>
          <p:nvPr>
            <p:ph type="title"/>
          </p:nvPr>
        </p:nvSpPr>
        <p:spPr/>
        <p:txBody>
          <a:bodyPr>
            <a:normAutofit/>
          </a:bodyPr>
          <a:lstStyle/>
          <a:p>
            <a:r>
              <a:rPr lang="en-IN" sz="2400" u="sng" dirty="0">
                <a:solidFill>
                  <a:srgbClr val="C0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2DB4D52-868E-151B-F006-3CF69BC932A8}"/>
              </a:ext>
            </a:extLst>
          </p:cNvPr>
          <p:cNvSpPr>
            <a:spLocks noGrp="1"/>
          </p:cNvSpPr>
          <p:nvPr>
            <p:ph idx="1"/>
          </p:nvPr>
        </p:nvSpPr>
        <p:spPr>
          <a:xfrm>
            <a:off x="2589212" y="1625600"/>
            <a:ext cx="8915400" cy="4285622"/>
          </a:xfrm>
        </p:spPr>
        <p:txBody>
          <a:bodyPr/>
          <a:lstStyle/>
          <a:p>
            <a:r>
              <a:rPr lang="en-IN" sz="2400" dirty="0">
                <a:solidFill>
                  <a:schemeClr val="tx1"/>
                </a:solidFill>
                <a:latin typeface="Aparajita" panose="02020603050405020304" pitchFamily="18" charset="0"/>
                <a:cs typeface="Aparajita" panose="02020603050405020304" pitchFamily="18" charset="0"/>
                <a:hlinkClick r:id="rId2">
                  <a:extLst>
                    <a:ext uri="{A12FA001-AC4F-418D-AE19-62706E023703}">
                      <ahyp:hlinkClr xmlns:ahyp="http://schemas.microsoft.com/office/drawing/2018/hyperlinkcolor" val="tx"/>
                    </a:ext>
                  </a:extLst>
                </a:hlinkClick>
              </a:rPr>
              <a:t>www.google.com</a:t>
            </a:r>
            <a:endParaRPr lang="en-IN" sz="2400" dirty="0">
              <a:solidFill>
                <a:schemeClr val="tx1"/>
              </a:solidFill>
              <a:latin typeface="Aparajita" panose="02020603050405020304" pitchFamily="18" charset="0"/>
              <a:cs typeface="Aparajita" panose="02020603050405020304" pitchFamily="18" charset="0"/>
            </a:endParaRPr>
          </a:p>
          <a:p>
            <a:r>
              <a:rPr lang="en-IN" sz="2400" dirty="0">
                <a:solidFill>
                  <a:schemeClr val="tx1"/>
                </a:solidFill>
                <a:latin typeface="Aparajita" panose="02020603050405020304" pitchFamily="18" charset="0"/>
                <a:cs typeface="Aparajita" panose="02020603050405020304" pitchFamily="18" charset="0"/>
                <a:hlinkClick r:id="rId3">
                  <a:extLst>
                    <a:ext uri="{A12FA001-AC4F-418D-AE19-62706E023703}">
                      <ahyp:hlinkClr xmlns:ahyp="http://schemas.microsoft.com/office/drawing/2018/hyperlinkcolor" val="tx"/>
                    </a:ext>
                  </a:extLst>
                </a:hlinkClick>
              </a:rPr>
              <a:t>www.slideshare.com</a:t>
            </a:r>
            <a:endParaRPr lang="en-IN" sz="2400" dirty="0">
              <a:solidFill>
                <a:schemeClr val="tx1"/>
              </a:solidFill>
              <a:latin typeface="Aparajita" panose="02020603050405020304" pitchFamily="18" charset="0"/>
              <a:cs typeface="Aparajita" panose="02020603050405020304" pitchFamily="18" charset="0"/>
            </a:endParaRPr>
          </a:p>
          <a:p>
            <a:endParaRPr lang="en-IN" dirty="0"/>
          </a:p>
        </p:txBody>
      </p:sp>
    </p:spTree>
    <p:extLst>
      <p:ext uri="{BB962C8B-B14F-4D97-AF65-F5344CB8AC3E}">
        <p14:creationId xmlns:p14="http://schemas.microsoft.com/office/powerpoint/2010/main" val="104930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A7DFE-9E67-F1A8-39E3-E31F81C3686E}"/>
              </a:ext>
            </a:extLst>
          </p:cNvPr>
          <p:cNvSpPr>
            <a:spLocks noGrp="1"/>
          </p:cNvSpPr>
          <p:nvPr>
            <p:ph type="title"/>
          </p:nvPr>
        </p:nvSpPr>
        <p:spPr>
          <a:xfrm>
            <a:off x="2151891" y="106017"/>
            <a:ext cx="9352721" cy="914401"/>
          </a:xfrm>
        </p:spPr>
        <p:txBody>
          <a:bodyPr/>
          <a:lstStyle/>
          <a:p>
            <a:r>
              <a:rPr lang="en-US" u="sng" dirty="0">
                <a:solidFill>
                  <a:srgbClr val="C00000"/>
                </a:solidFill>
                <a:latin typeface="Georgia" panose="02040502050405020303" pitchFamily="18" charset="0"/>
              </a:rPr>
              <a:t>Content:</a:t>
            </a:r>
            <a:endParaRPr lang="en-IN" u="sng" dirty="0">
              <a:solidFill>
                <a:srgbClr val="C0000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7FD882AB-E762-C55E-D1A1-F71CDCF5B735}"/>
              </a:ext>
            </a:extLst>
          </p:cNvPr>
          <p:cNvSpPr>
            <a:spLocks noGrp="1"/>
          </p:cNvSpPr>
          <p:nvPr>
            <p:ph idx="1"/>
          </p:nvPr>
        </p:nvSpPr>
        <p:spPr>
          <a:xfrm>
            <a:off x="2151891" y="0"/>
            <a:ext cx="8915400" cy="6606208"/>
          </a:xfrm>
        </p:spPr>
        <p:txBody>
          <a:bodyPr>
            <a:noAutofit/>
          </a:bodyPr>
          <a:lstStyle/>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Introduction</a:t>
            </a:r>
          </a:p>
          <a:p>
            <a:r>
              <a:rPr lang="en-IN" sz="2800" dirty="0">
                <a:latin typeface="Times New Roman" panose="02020603050405020304" pitchFamily="18" charset="0"/>
                <a:cs typeface="Times New Roman" panose="02020603050405020304" pitchFamily="18" charset="0"/>
              </a:rPr>
              <a:t>Related Work</a:t>
            </a:r>
          </a:p>
          <a:p>
            <a:r>
              <a:rPr lang="en-IN" sz="2800" dirty="0">
                <a:latin typeface="Times New Roman" panose="02020603050405020304" pitchFamily="18" charset="0"/>
                <a:cs typeface="Times New Roman" panose="02020603050405020304" pitchFamily="18" charset="0"/>
              </a:rPr>
              <a:t>Argumented Reality</a:t>
            </a:r>
          </a:p>
          <a:p>
            <a:r>
              <a:rPr lang="en-IN" sz="2800" dirty="0">
                <a:latin typeface="Times New Roman" panose="02020603050405020304" pitchFamily="18" charset="0"/>
                <a:cs typeface="Times New Roman" panose="02020603050405020304" pitchFamily="18" charset="0"/>
              </a:rPr>
              <a:t>Gesture Recognition</a:t>
            </a:r>
          </a:p>
          <a:p>
            <a:r>
              <a:rPr lang="en-IN" sz="2800" dirty="0">
                <a:latin typeface="Times New Roman" panose="02020603050405020304" pitchFamily="18" charset="0"/>
                <a:cs typeface="Times New Roman" panose="02020603050405020304" pitchFamily="18" charset="0"/>
              </a:rPr>
              <a:t>Objective</a:t>
            </a:r>
          </a:p>
          <a:p>
            <a:r>
              <a:rPr lang="en-IN" sz="2800" dirty="0">
                <a:latin typeface="Times New Roman" panose="02020603050405020304" pitchFamily="18" charset="0"/>
                <a:cs typeface="Times New Roman" panose="02020603050405020304" pitchFamily="18" charset="0"/>
              </a:rPr>
              <a:t>Working</a:t>
            </a:r>
          </a:p>
          <a:p>
            <a:r>
              <a:rPr lang="en-IN" sz="2800" dirty="0">
                <a:latin typeface="Times New Roman" panose="02020603050405020304" pitchFamily="18" charset="0"/>
                <a:cs typeface="Times New Roman" panose="02020603050405020304" pitchFamily="18" charset="0"/>
              </a:rPr>
              <a:t>Technologies Used </a:t>
            </a:r>
          </a:p>
          <a:p>
            <a:r>
              <a:rPr lang="en-IN" sz="2800" dirty="0">
                <a:latin typeface="Times New Roman" panose="02020603050405020304" pitchFamily="18" charset="0"/>
                <a:cs typeface="Times New Roman" panose="02020603050405020304" pitchFamily="18" charset="0"/>
              </a:rPr>
              <a:t>Applications</a:t>
            </a:r>
          </a:p>
          <a:p>
            <a:r>
              <a:rPr lang="en-IN" sz="2800" dirty="0">
                <a:latin typeface="Times New Roman" panose="02020603050405020304" pitchFamily="18" charset="0"/>
                <a:cs typeface="Times New Roman" panose="02020603050405020304" pitchFamily="18" charset="0"/>
              </a:rPr>
              <a:t>Conclusion</a:t>
            </a:r>
          </a:p>
          <a:p>
            <a:pPr marL="0" indent="0">
              <a:buNone/>
            </a:pPr>
            <a:endParaRPr lang="en-IN" sz="2800" dirty="0">
              <a:latin typeface="Aparajita" panose="02020603050405020304" pitchFamily="18" charset="0"/>
              <a:cs typeface="Aparajita" panose="02020603050405020304" pitchFamily="18" charset="0"/>
            </a:endParaRPr>
          </a:p>
          <a:p>
            <a:endParaRPr lang="en-IN" sz="28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869998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F7BD66-8154-AB72-3265-1CD2BC5B3D3C}"/>
              </a:ext>
            </a:extLst>
          </p:cNvPr>
          <p:cNvPicPr>
            <a:picLocks noChangeAspect="1"/>
          </p:cNvPicPr>
          <p:nvPr/>
        </p:nvPicPr>
        <p:blipFill>
          <a:blip r:embed="rId2"/>
          <a:stretch>
            <a:fillRect/>
          </a:stretch>
        </p:blipFill>
        <p:spPr>
          <a:xfrm>
            <a:off x="2385060" y="843280"/>
            <a:ext cx="7950200" cy="4429760"/>
          </a:xfrm>
          <a:prstGeom prst="rect">
            <a:avLst/>
          </a:prstGeom>
        </p:spPr>
      </p:pic>
    </p:spTree>
    <p:extLst>
      <p:ext uri="{BB962C8B-B14F-4D97-AF65-F5344CB8AC3E}">
        <p14:creationId xmlns:p14="http://schemas.microsoft.com/office/powerpoint/2010/main" val="79510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B911-4714-E2D4-4670-D6BF26F33DC4}"/>
              </a:ext>
            </a:extLst>
          </p:cNvPr>
          <p:cNvSpPr>
            <a:spLocks noGrp="1"/>
          </p:cNvSpPr>
          <p:nvPr>
            <p:ph type="title"/>
          </p:nvPr>
        </p:nvSpPr>
        <p:spPr>
          <a:xfrm>
            <a:off x="2592925" y="268510"/>
            <a:ext cx="8911687" cy="1280890"/>
          </a:xfrm>
        </p:spPr>
        <p:txBody>
          <a:bodyPr>
            <a:normAutofit/>
          </a:bodyPr>
          <a:lstStyle/>
          <a:p>
            <a:r>
              <a:rPr lang="en-US" sz="4800" u="sng" dirty="0">
                <a:solidFill>
                  <a:srgbClr val="C00000"/>
                </a:solidFill>
                <a:latin typeface="Times New Roman" panose="02020603050405020304" pitchFamily="18" charset="0"/>
                <a:cs typeface="Times New Roman" panose="02020603050405020304" pitchFamily="18" charset="0"/>
              </a:rPr>
              <a:t>Introduction:</a:t>
            </a:r>
            <a:endParaRPr lang="en-IN" sz="4800"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7CABCF-AA14-3C70-52AF-67DD1D2EE625}"/>
              </a:ext>
            </a:extLst>
          </p:cNvPr>
          <p:cNvSpPr>
            <a:spLocks noGrp="1"/>
          </p:cNvSpPr>
          <p:nvPr>
            <p:ph idx="1"/>
          </p:nvPr>
        </p:nvSpPr>
        <p:spPr>
          <a:xfrm>
            <a:off x="2589212" y="1298713"/>
            <a:ext cx="8915400" cy="5367130"/>
          </a:xfrm>
        </p:spPr>
        <p:txBody>
          <a:bodyPr>
            <a:normAutofit/>
          </a:bodyPr>
          <a:lstStyle/>
          <a:p>
            <a:r>
              <a:rPr lang="en-IN" sz="3200" dirty="0">
                <a:latin typeface="Aparajita" panose="02020603050405020304" pitchFamily="18" charset="0"/>
                <a:cs typeface="Aparajita" panose="02020603050405020304" pitchFamily="18" charset="0"/>
              </a:rPr>
              <a:t>The recent advent of novel sensing and display technologies has encouraged the development of a variety of multi-touch and gesture based interactive systems.</a:t>
            </a:r>
          </a:p>
          <a:p>
            <a:r>
              <a:rPr lang="en-IN" sz="3200" dirty="0">
                <a:latin typeface="Aparajita" panose="02020603050405020304" pitchFamily="18" charset="0"/>
                <a:cs typeface="Aparajita" panose="02020603050405020304" pitchFamily="18" charset="0"/>
              </a:rPr>
              <a:t>In these systems user may interact directly with information using touch add natural hand gestures.</a:t>
            </a:r>
          </a:p>
          <a:p>
            <a:r>
              <a:rPr lang="en-IN" sz="3200" dirty="0">
                <a:latin typeface="Aparajita" panose="02020603050405020304" pitchFamily="18" charset="0"/>
                <a:cs typeface="Aparajita" panose="02020603050405020304" pitchFamily="18" charset="0"/>
              </a:rPr>
              <a:t>Unfortunately, most gestural and multi-touch based interactive systems are not mobile and small mobile devices fail to provide the intuitive experience of full-sized gestural systems.</a:t>
            </a:r>
          </a:p>
          <a:p>
            <a:r>
              <a:rPr lang="en-IN" sz="3200" dirty="0">
                <a:latin typeface="Aparajita" panose="02020603050405020304" pitchFamily="18" charset="0"/>
                <a:cs typeface="Aparajita" panose="02020603050405020304" pitchFamily="18" charset="0"/>
              </a:rPr>
              <a:t>We present VSP-Virtual Smart Phone, a multi-touch and gesture based interaction system.</a:t>
            </a:r>
          </a:p>
        </p:txBody>
      </p:sp>
      <p:pic>
        <p:nvPicPr>
          <p:cNvPr id="4" name="Picture 3">
            <a:extLst>
              <a:ext uri="{FF2B5EF4-FFF2-40B4-BE49-F238E27FC236}">
                <a16:creationId xmlns:a16="http://schemas.microsoft.com/office/drawing/2014/main" id="{0EE77AD2-F8F2-2C0E-E7A5-DD83F5A77889}"/>
              </a:ext>
            </a:extLst>
          </p:cNvPr>
          <p:cNvPicPr>
            <a:picLocks noChangeAspect="1"/>
          </p:cNvPicPr>
          <p:nvPr/>
        </p:nvPicPr>
        <p:blipFill>
          <a:blip r:embed="rId2"/>
          <a:stretch>
            <a:fillRect/>
          </a:stretch>
        </p:blipFill>
        <p:spPr>
          <a:xfrm>
            <a:off x="1639438" y="2785816"/>
            <a:ext cx="8913124" cy="1286367"/>
          </a:xfrm>
          <a:prstGeom prst="rect">
            <a:avLst/>
          </a:prstGeom>
        </p:spPr>
      </p:pic>
    </p:spTree>
    <p:extLst>
      <p:ext uri="{BB962C8B-B14F-4D97-AF65-F5344CB8AC3E}">
        <p14:creationId xmlns:p14="http://schemas.microsoft.com/office/powerpoint/2010/main" val="6834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5751C2-3FD8-7E4C-964A-4AC18E77565E}"/>
              </a:ext>
            </a:extLst>
          </p:cNvPr>
          <p:cNvPicPr>
            <a:picLocks noChangeAspect="1"/>
          </p:cNvPicPr>
          <p:nvPr/>
        </p:nvPicPr>
        <p:blipFill>
          <a:blip r:embed="rId2"/>
          <a:stretch>
            <a:fillRect/>
          </a:stretch>
        </p:blipFill>
        <p:spPr>
          <a:xfrm>
            <a:off x="2001077" y="689113"/>
            <a:ext cx="9064487" cy="5499651"/>
          </a:xfrm>
          <a:prstGeom prst="rect">
            <a:avLst/>
          </a:prstGeom>
        </p:spPr>
      </p:pic>
    </p:spTree>
    <p:extLst>
      <p:ext uri="{BB962C8B-B14F-4D97-AF65-F5344CB8AC3E}">
        <p14:creationId xmlns:p14="http://schemas.microsoft.com/office/powerpoint/2010/main" val="360221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0449E0-1402-D8FF-F6BD-96975E8A0DA1}"/>
              </a:ext>
            </a:extLst>
          </p:cNvPr>
          <p:cNvPicPr>
            <a:picLocks noChangeAspect="1"/>
          </p:cNvPicPr>
          <p:nvPr/>
        </p:nvPicPr>
        <p:blipFill>
          <a:blip r:embed="rId2"/>
          <a:stretch>
            <a:fillRect/>
          </a:stretch>
        </p:blipFill>
        <p:spPr>
          <a:xfrm>
            <a:off x="2844801" y="833120"/>
            <a:ext cx="6746240" cy="4622800"/>
          </a:xfrm>
          <a:prstGeom prst="rect">
            <a:avLst/>
          </a:prstGeom>
        </p:spPr>
      </p:pic>
      <p:sp>
        <p:nvSpPr>
          <p:cNvPr id="4" name="TextBox 3">
            <a:extLst>
              <a:ext uri="{FF2B5EF4-FFF2-40B4-BE49-F238E27FC236}">
                <a16:creationId xmlns:a16="http://schemas.microsoft.com/office/drawing/2014/main" id="{D6B527EB-D8DE-3748-3B21-B5DEA83B1E23}"/>
              </a:ext>
            </a:extLst>
          </p:cNvPr>
          <p:cNvSpPr txBox="1"/>
          <p:nvPr/>
        </p:nvSpPr>
        <p:spPr>
          <a:xfrm>
            <a:off x="3373121" y="5840214"/>
            <a:ext cx="6106160" cy="707886"/>
          </a:xfrm>
          <a:prstGeom prst="rect">
            <a:avLst/>
          </a:prstGeom>
          <a:noFill/>
        </p:spPr>
        <p:txBody>
          <a:bodyPr wrap="square" rtlCol="0">
            <a:spAutoFit/>
          </a:bodyPr>
          <a:lstStyle/>
          <a:p>
            <a:r>
              <a:rPr lang="en-IN" sz="4000" dirty="0">
                <a:solidFill>
                  <a:srgbClr val="C00000"/>
                </a:solidFill>
                <a:latin typeface="Aparajita" panose="02020603050405020304" pitchFamily="18" charset="0"/>
                <a:cs typeface="Aparajita" panose="02020603050405020304" pitchFamily="18" charset="0"/>
              </a:rPr>
              <a:t>Figure</a:t>
            </a:r>
            <a:r>
              <a:rPr lang="en-IN" sz="2400" dirty="0">
                <a:latin typeface="Aparajita" panose="02020603050405020304" pitchFamily="18" charset="0"/>
                <a:cs typeface="Aparajita" panose="02020603050405020304" pitchFamily="18" charset="0"/>
              </a:rPr>
              <a:t> : </a:t>
            </a:r>
            <a:r>
              <a:rPr lang="en-IN" sz="3600" dirty="0">
                <a:latin typeface="Aparajita" panose="02020603050405020304" pitchFamily="18" charset="0"/>
                <a:cs typeface="Aparajita" panose="02020603050405020304" pitchFamily="18" charset="0"/>
              </a:rPr>
              <a:t>VIRTUAL SMART PHONE</a:t>
            </a:r>
          </a:p>
        </p:txBody>
      </p:sp>
    </p:spTree>
    <p:extLst>
      <p:ext uri="{BB962C8B-B14F-4D97-AF65-F5344CB8AC3E}">
        <p14:creationId xmlns:p14="http://schemas.microsoft.com/office/powerpoint/2010/main" val="3504646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3E3C-9897-9D92-06E3-2E18C730F0AF}"/>
              </a:ext>
            </a:extLst>
          </p:cNvPr>
          <p:cNvSpPr>
            <a:spLocks noGrp="1"/>
          </p:cNvSpPr>
          <p:nvPr>
            <p:ph type="title"/>
          </p:nvPr>
        </p:nvSpPr>
        <p:spPr>
          <a:xfrm>
            <a:off x="2592925" y="624110"/>
            <a:ext cx="8911687" cy="780620"/>
          </a:xfrm>
        </p:spPr>
        <p:txBody>
          <a:bodyPr>
            <a:normAutofit/>
          </a:bodyPr>
          <a:lstStyle/>
          <a:p>
            <a:r>
              <a:rPr lang="en-IN" u="sng" dirty="0">
                <a:solidFill>
                  <a:srgbClr val="C00000"/>
                </a:solidFill>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037B22FE-B9C0-1144-DCC3-8714CE214031}"/>
              </a:ext>
            </a:extLst>
          </p:cNvPr>
          <p:cNvSpPr>
            <a:spLocks noGrp="1"/>
          </p:cNvSpPr>
          <p:nvPr>
            <p:ph idx="1"/>
          </p:nvPr>
        </p:nvSpPr>
        <p:spPr>
          <a:xfrm>
            <a:off x="2589212" y="1272209"/>
            <a:ext cx="8915400" cy="5453711"/>
          </a:xfrm>
        </p:spPr>
        <p:txBody>
          <a:bodyPr>
            <a:noAutofit/>
          </a:bodyPr>
          <a:lstStyle/>
          <a:p>
            <a:r>
              <a:rPr lang="en-IN" sz="2800" dirty="0">
                <a:latin typeface="Aparajita" panose="02020603050405020304" pitchFamily="18" charset="0"/>
                <a:cs typeface="Aparajita" panose="02020603050405020304" pitchFamily="18" charset="0"/>
              </a:rPr>
              <a:t>Recently, there have been a great variety of multi-touch interaction and mobile device products or research prototypes that have made it possible to directly manipulate.</a:t>
            </a:r>
          </a:p>
          <a:p>
            <a:r>
              <a:rPr lang="en-IN" sz="2800" dirty="0">
                <a:latin typeface="Aparajita" panose="02020603050405020304" pitchFamily="18" charset="0"/>
                <a:cs typeface="Aparajita" panose="02020603050405020304" pitchFamily="18" charset="0"/>
              </a:rPr>
              <a:t>Most of the systems depend on the physical touch-based interaction between the users’s fingers and physical screen and thus do not recognize and incorporate touch independent freehand gestures.</a:t>
            </a:r>
          </a:p>
          <a:p>
            <a:r>
              <a:rPr lang="en-IN" sz="2800" dirty="0">
                <a:latin typeface="Aparajita" panose="02020603050405020304" pitchFamily="18" charset="0"/>
                <a:cs typeface="Aparajita" panose="02020603050405020304" pitchFamily="18" charset="0"/>
              </a:rPr>
              <a:t>VSP Virtual Smart Phone Technology takes a different approach to computing and tries to make the digital aspect of our lives more intuitive, interactive and, above all, more natural.</a:t>
            </a:r>
          </a:p>
          <a:p>
            <a:r>
              <a:rPr lang="en-IN" sz="2800" dirty="0">
                <a:latin typeface="Aparajita" panose="02020603050405020304" pitchFamily="18" charset="0"/>
                <a:cs typeface="Aparajita" panose="02020603050405020304" pitchFamily="18" charset="0"/>
              </a:rPr>
              <a:t>We can get instant, relevant visual information projected on any object we pick up or interact with the technology is mainly based augmented reality, gesture recognition, computer vision based algorithm etc. </a:t>
            </a:r>
          </a:p>
        </p:txBody>
      </p:sp>
    </p:spTree>
    <p:extLst>
      <p:ext uri="{BB962C8B-B14F-4D97-AF65-F5344CB8AC3E}">
        <p14:creationId xmlns:p14="http://schemas.microsoft.com/office/powerpoint/2010/main" val="246310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EB93-0F6C-B7DB-79B6-557C25AB8EB4}"/>
              </a:ext>
            </a:extLst>
          </p:cNvPr>
          <p:cNvSpPr>
            <a:spLocks noGrp="1"/>
          </p:cNvSpPr>
          <p:nvPr>
            <p:ph type="title"/>
          </p:nvPr>
        </p:nvSpPr>
        <p:spPr/>
        <p:txBody>
          <a:bodyPr>
            <a:normAutofit/>
          </a:bodyPr>
          <a:lstStyle/>
          <a:p>
            <a:r>
              <a:rPr lang="en-US" sz="4000" u="sng" dirty="0">
                <a:solidFill>
                  <a:srgbClr val="C00000"/>
                </a:solidFill>
                <a:latin typeface="Times New Roman" panose="02020603050405020304" pitchFamily="18" charset="0"/>
                <a:cs typeface="Times New Roman" panose="02020603050405020304" pitchFamily="18" charset="0"/>
              </a:rPr>
              <a:t>Argumented Reality:</a:t>
            </a:r>
            <a:endParaRPr lang="en-IN" sz="4000"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9A7049-B009-05E9-E1BB-D7B5CF9BAB96}"/>
              </a:ext>
            </a:extLst>
          </p:cNvPr>
          <p:cNvSpPr>
            <a:spLocks noGrp="1"/>
          </p:cNvSpPr>
          <p:nvPr>
            <p:ph idx="1"/>
          </p:nvPr>
        </p:nvSpPr>
        <p:spPr>
          <a:xfrm>
            <a:off x="2589212" y="1311965"/>
            <a:ext cx="8915400" cy="4921926"/>
          </a:xfrm>
        </p:spPr>
        <p:txBody>
          <a:bodyPr>
            <a:noAutofit/>
          </a:bodyPr>
          <a:lstStyle/>
          <a:p>
            <a:r>
              <a:rPr lang="en-US" sz="3200" dirty="0">
                <a:latin typeface="Aparajita" panose="02020603050405020304" pitchFamily="18" charset="0"/>
                <a:cs typeface="Aparajita" panose="02020603050405020304" pitchFamily="18" charset="0"/>
              </a:rPr>
              <a:t>Augmented reality(AR) is a term for a live direct or indirect view of a physical real world environment whose elements are augmented by virtual computer-generated imagery.</a:t>
            </a:r>
          </a:p>
          <a:p>
            <a:r>
              <a:rPr lang="en-US" sz="3200" dirty="0">
                <a:latin typeface="Aparajita" panose="02020603050405020304" pitchFamily="18" charset="0"/>
                <a:cs typeface="Aparajita" panose="02020603050405020304" pitchFamily="18" charset="0"/>
              </a:rPr>
              <a:t>Virtual Smart Phone uses Argumented Reality concept to superimpose digital information on the physical world.</a:t>
            </a:r>
          </a:p>
          <a:p>
            <a:r>
              <a:rPr lang="en-US" sz="3200" dirty="0">
                <a:latin typeface="Aparajita" panose="02020603050405020304" pitchFamily="18" charset="0"/>
                <a:cs typeface="Aparajita" panose="02020603050405020304" pitchFamily="18" charset="0"/>
              </a:rPr>
              <a:t>Artificial information about the environment and the objects in it can be stored and retrieved as an information layer on top of the real world view.</a:t>
            </a:r>
          </a:p>
          <a:p>
            <a:r>
              <a:rPr lang="en-US" sz="3200" dirty="0">
                <a:latin typeface="Aparajita" panose="02020603050405020304" pitchFamily="18" charset="0"/>
                <a:cs typeface="Aparajita" panose="02020603050405020304" pitchFamily="18" charset="0"/>
              </a:rPr>
              <a:t>The main hardware components for Augmented  reality are : display, tracking, input devices, and computer. </a:t>
            </a:r>
            <a:endParaRPr lang="en-IN" sz="32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389295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0774-E93C-46BE-D973-4B6FAFEF2355}"/>
              </a:ext>
            </a:extLst>
          </p:cNvPr>
          <p:cNvSpPr>
            <a:spLocks noGrp="1"/>
          </p:cNvSpPr>
          <p:nvPr>
            <p:ph type="title"/>
          </p:nvPr>
        </p:nvSpPr>
        <p:spPr>
          <a:xfrm>
            <a:off x="2592925" y="624110"/>
            <a:ext cx="8911687" cy="939647"/>
          </a:xfrm>
        </p:spPr>
        <p:txBody>
          <a:bodyPr>
            <a:normAutofit/>
          </a:bodyPr>
          <a:lstStyle/>
          <a:p>
            <a:r>
              <a:rPr lang="en-US" sz="4400" u="sng" dirty="0">
                <a:solidFill>
                  <a:srgbClr val="C00000"/>
                </a:solidFill>
                <a:latin typeface="Times New Roman" panose="02020603050405020304" pitchFamily="18" charset="0"/>
                <a:cs typeface="Times New Roman" panose="02020603050405020304" pitchFamily="18" charset="0"/>
              </a:rPr>
              <a:t>Gesture Recognition:</a:t>
            </a:r>
            <a:endParaRPr lang="en-IN" sz="4400"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5F196F-725E-50B1-FACE-405D60F6A05C}"/>
              </a:ext>
            </a:extLst>
          </p:cNvPr>
          <p:cNvSpPr>
            <a:spLocks noGrp="1"/>
          </p:cNvSpPr>
          <p:nvPr>
            <p:ph idx="1"/>
          </p:nvPr>
        </p:nvSpPr>
        <p:spPr>
          <a:xfrm>
            <a:off x="2589212" y="1563757"/>
            <a:ext cx="8915400" cy="4929808"/>
          </a:xfrm>
        </p:spPr>
        <p:txBody>
          <a:bodyPr>
            <a:normAutofit fontScale="92500" lnSpcReduction="10000"/>
          </a:bodyPr>
          <a:lstStyle/>
          <a:p>
            <a:r>
              <a:rPr lang="en-US" sz="3500" dirty="0">
                <a:latin typeface="Aparajita" panose="02020603050405020304" pitchFamily="18" charset="0"/>
                <a:cs typeface="Aparajita" panose="02020603050405020304" pitchFamily="18" charset="0"/>
              </a:rPr>
              <a:t>Gestures can originate from any bodily motion or state but commonly originate from the face or hand.</a:t>
            </a:r>
          </a:p>
          <a:p>
            <a:r>
              <a:rPr lang="en-US" sz="3500" dirty="0">
                <a:latin typeface="Aparajita" panose="02020603050405020304" pitchFamily="18" charset="0"/>
                <a:cs typeface="Aparajita" panose="02020603050405020304" pitchFamily="18" charset="0"/>
              </a:rPr>
              <a:t>Current focuses in the field include emotion recognition from the face and hand gesture recognition, thus building a richer bridge between machines and humans than primitive text user interfaces or even GUIs(graphical user interfaces).</a:t>
            </a:r>
          </a:p>
          <a:p>
            <a:r>
              <a:rPr lang="en-US" sz="3300" dirty="0">
                <a:latin typeface="Aparajita" panose="02020603050405020304" pitchFamily="18" charset="0"/>
                <a:cs typeface="Aparajita" panose="02020603050405020304" pitchFamily="18" charset="0"/>
              </a:rPr>
              <a:t>Gesture recognition enables humans to interface with the machine(HMI) interact naturally without any mechanical devices. Gestures can be used to communicate with a computer so we will be mostly concerned with empty handed semiotic gestures.</a:t>
            </a:r>
          </a:p>
          <a:p>
            <a:pPr marL="0" indent="0">
              <a:buNone/>
            </a:pPr>
            <a:endParaRPr lang="en-IN" dirty="0"/>
          </a:p>
        </p:txBody>
      </p:sp>
    </p:spTree>
    <p:extLst>
      <p:ext uri="{BB962C8B-B14F-4D97-AF65-F5344CB8AC3E}">
        <p14:creationId xmlns:p14="http://schemas.microsoft.com/office/powerpoint/2010/main" val="2563982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CA67C4-7E2A-D6F8-D8EF-049E3769AB3E}"/>
              </a:ext>
            </a:extLst>
          </p:cNvPr>
          <p:cNvPicPr>
            <a:picLocks noChangeAspect="1"/>
          </p:cNvPicPr>
          <p:nvPr/>
        </p:nvPicPr>
        <p:blipFill>
          <a:blip r:embed="rId2"/>
          <a:stretch>
            <a:fillRect/>
          </a:stretch>
        </p:blipFill>
        <p:spPr>
          <a:xfrm>
            <a:off x="2213115" y="1152939"/>
            <a:ext cx="9255302" cy="4227444"/>
          </a:xfrm>
          <a:prstGeom prst="rect">
            <a:avLst/>
          </a:prstGeom>
        </p:spPr>
      </p:pic>
    </p:spTree>
    <p:extLst>
      <p:ext uri="{BB962C8B-B14F-4D97-AF65-F5344CB8AC3E}">
        <p14:creationId xmlns:p14="http://schemas.microsoft.com/office/powerpoint/2010/main" val="24636147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309</TotalTime>
  <Words>864</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Aparajita</vt:lpstr>
      <vt:lpstr>Arial</vt:lpstr>
      <vt:lpstr>Century Gothic</vt:lpstr>
      <vt:lpstr>Georgia</vt:lpstr>
      <vt:lpstr>Times New Roman</vt:lpstr>
      <vt:lpstr>Wingdings 3</vt:lpstr>
      <vt:lpstr>Wisp</vt:lpstr>
      <vt:lpstr>TRINITY COLLEGE OF ENGINEERING AND                    TECHNOLOGY  </vt:lpstr>
      <vt:lpstr>Content:</vt:lpstr>
      <vt:lpstr>Introduction:</vt:lpstr>
      <vt:lpstr>PowerPoint Presentation</vt:lpstr>
      <vt:lpstr>PowerPoint Presentation</vt:lpstr>
      <vt:lpstr>RELATED WORK:</vt:lpstr>
      <vt:lpstr>Argumented Reality:</vt:lpstr>
      <vt:lpstr>Gesture Recognition:</vt:lpstr>
      <vt:lpstr>PowerPoint Presentation</vt:lpstr>
      <vt:lpstr>OBJECTIVE:</vt:lpstr>
      <vt:lpstr>PowerPoint Presentation</vt:lpstr>
      <vt:lpstr>WORKING:</vt:lpstr>
      <vt:lpstr>PowerPoint Presentation</vt:lpstr>
      <vt:lpstr>PowerPoint Presentation</vt:lpstr>
      <vt:lpstr>TECHNOLOGIES USED:</vt:lpstr>
      <vt:lpstr>PowerPoint Presentation</vt:lpstr>
      <vt:lpstr>Applications: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TRINITY COLLEGE OF ENGINEERING AND                    TECHNOLOGY  </dc:title>
  <dc:creator>A Anjali</dc:creator>
  <cp:lastModifiedBy>A Anjali</cp:lastModifiedBy>
  <cp:revision>1</cp:revision>
  <dcterms:created xsi:type="dcterms:W3CDTF">2023-11-02T13:44:10Z</dcterms:created>
  <dcterms:modified xsi:type="dcterms:W3CDTF">2023-12-06T01:37:39Z</dcterms:modified>
</cp:coreProperties>
</file>