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789556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Siva Anjali </a:t>
            </a:r>
            <a:r>
              <a:rPr lang="en-US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Gurram</a:t>
            </a:r>
            <a:endParaRPr lang="en-US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21471A0526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1669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</cp:revision>
  <dcterms:created xsi:type="dcterms:W3CDTF">2024-03-20T08:56:52Z</dcterms:created>
  <dcterms:modified xsi:type="dcterms:W3CDTF">2024-03-21T04:03:30Z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