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70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6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52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0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1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53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75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677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169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09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6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3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7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98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7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00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6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C73699-6C51-4AE1-9B5D-6452EDDCFBE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F1A4A7-2DB4-453F-BAE1-07D59CE1B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9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iyadarshini College of Engineering | PCE Nagpur">
            <a:extLst>
              <a:ext uri="{FF2B5EF4-FFF2-40B4-BE49-F238E27FC236}">
                <a16:creationId xmlns:a16="http://schemas.microsoft.com/office/drawing/2014/main" id="{2635C362-A52D-1DE2-7BF0-3B04DE370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80" y="332627"/>
            <a:ext cx="1998249" cy="111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20C99D-FA20-B1A1-89D4-28C1A5D63943}"/>
              </a:ext>
            </a:extLst>
          </p:cNvPr>
          <p:cNvSpPr txBox="1"/>
          <p:nvPr/>
        </p:nvSpPr>
        <p:spPr>
          <a:xfrm>
            <a:off x="3294529" y="228600"/>
            <a:ext cx="856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PRIYADARSHINI COLLEGE OF ENGINEERING</a:t>
            </a:r>
          </a:p>
          <a:p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lang="en-IN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DF814-1A49-AB5E-9615-6AACE548A5D1}"/>
              </a:ext>
            </a:extLst>
          </p:cNvPr>
          <p:cNvSpPr txBox="1"/>
          <p:nvPr/>
        </p:nvSpPr>
        <p:spPr>
          <a:xfrm>
            <a:off x="2023781" y="2151529"/>
            <a:ext cx="4968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rial Rounded MT Bold" panose="020F0704030504030204" pitchFamily="34" charset="0"/>
                <a:cs typeface="Times New Roman" panose="02020603050405020304" pitchFamily="18" charset="0"/>
              </a:rPr>
              <a:t>SENTIMENT ANALYSIS</a:t>
            </a:r>
          </a:p>
          <a:p>
            <a:endParaRPr lang="en-IN" sz="3200" b="1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61F72-8717-E5D8-9122-9648B08F4BED}"/>
              </a:ext>
            </a:extLst>
          </p:cNvPr>
          <p:cNvSpPr txBox="1"/>
          <p:nvPr/>
        </p:nvSpPr>
        <p:spPr>
          <a:xfrm>
            <a:off x="1479176" y="3429000"/>
            <a:ext cx="3361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IN" sz="1800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IN" sz="18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cap="none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101.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Anagha Borkar             </a:t>
            </a:r>
            <a:r>
              <a:rPr lang="en-US" sz="180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102. Anjali Chaudhari</a:t>
            </a:r>
            <a:r>
              <a:rPr lang="en-US" sz="1800" cap="none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103. Bhumika Bagade</a:t>
            </a:r>
            <a:r>
              <a:rPr lang="en-US" sz="1800" cap="none"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104. Divya Ikhar</a:t>
            </a:r>
            <a:r>
              <a:rPr lang="en-US" sz="1800" cap="none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105. Ekta Chopde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F37D46AB-63E1-29CE-D19E-2B79CA058867}"/>
              </a:ext>
            </a:extLst>
          </p:cNvPr>
          <p:cNvSpPr/>
          <p:nvPr/>
        </p:nvSpPr>
        <p:spPr>
          <a:xfrm>
            <a:off x="6096000" y="3228747"/>
            <a:ext cx="5764305" cy="329307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  <a:p>
            <a:pPr algn="ctr"/>
            <a:endParaRPr lang="en-US" sz="1800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DR. G. M Asutkar sir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Prof. Kaveri Deosarkar</a:t>
            </a:r>
            <a:endParaRPr lang="en-IN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6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47D53C-39F2-5501-821F-A2C1F2CD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8" y="218564"/>
            <a:ext cx="7180730" cy="65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8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BE63-B10C-7918-C10E-B8BCA9B2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>
                <a:latin typeface="Arial Rounded MT Bold" panose="020F0704030504030204" pitchFamily="34" charset="0"/>
                <a:cs typeface="Times New Roman" panose="02020603050405020304" pitchFamily="18" charset="0"/>
              </a:rPr>
              <a:t>Outcomes: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959A-7EDD-AE2C-FB00-732AF71A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706" y="2191871"/>
            <a:ext cx="7960659" cy="3599329"/>
          </a:xfrm>
        </p:spPr>
        <p:txBody>
          <a:bodyPr/>
          <a:lstStyle/>
          <a:p>
            <a:pPr algn="just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drawing conclusions from a sentiment analysis model involves a comprehensive evaluation of its performance, relevance to the intended application, and potential for improvement.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0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8EA853-1856-1382-1856-B8E2C36CD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8982"/>
              </p:ext>
            </p:extLst>
          </p:nvPr>
        </p:nvGraphicFramePr>
        <p:xfrm>
          <a:off x="2031999" y="719667"/>
          <a:ext cx="8981144" cy="586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286">
                  <a:extLst>
                    <a:ext uri="{9D8B030D-6E8A-4147-A177-3AD203B41FA5}">
                      <a16:colId xmlns:a16="http://schemas.microsoft.com/office/drawing/2014/main" val="2289006791"/>
                    </a:ext>
                  </a:extLst>
                </a:gridCol>
                <a:gridCol w="2245286">
                  <a:extLst>
                    <a:ext uri="{9D8B030D-6E8A-4147-A177-3AD203B41FA5}">
                      <a16:colId xmlns:a16="http://schemas.microsoft.com/office/drawing/2014/main" val="2525347167"/>
                    </a:ext>
                  </a:extLst>
                </a:gridCol>
                <a:gridCol w="2245286">
                  <a:extLst>
                    <a:ext uri="{9D8B030D-6E8A-4147-A177-3AD203B41FA5}">
                      <a16:colId xmlns:a16="http://schemas.microsoft.com/office/drawing/2014/main" val="174049734"/>
                    </a:ext>
                  </a:extLst>
                </a:gridCol>
                <a:gridCol w="2245286">
                  <a:extLst>
                    <a:ext uri="{9D8B030D-6E8A-4147-A177-3AD203B41FA5}">
                      <a16:colId xmlns:a16="http://schemas.microsoft.com/office/drawing/2014/main" val="1203883091"/>
                    </a:ext>
                  </a:extLst>
                </a:gridCol>
              </a:tblGrid>
              <a:tr h="834596">
                <a:tc>
                  <a:txBody>
                    <a:bodyPr/>
                    <a:lstStyle/>
                    <a:p>
                      <a:r>
                        <a:rPr lang="en-IN"/>
                        <a:t>PAPER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DATE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WEBSITES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8631"/>
                  </a:ext>
                </a:extLst>
              </a:tr>
              <a:tr h="11105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Sentiment Analysis of text using machine learning models</a:t>
                      </a:r>
                      <a:endParaRPr lang="en-IN"/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Ancy Grana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May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lrjmets.com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29180"/>
                  </a:ext>
                </a:extLst>
              </a:tr>
              <a:tr h="11105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Sentiment Analysis using machine learning </a:t>
                      </a:r>
                      <a:endParaRPr lang="en-IN"/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Anjali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Sept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jetir.com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05092"/>
                  </a:ext>
                </a:extLst>
              </a:tr>
              <a:tr h="13668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Using machine learning sentiment analysis to evaluate learning impact</a:t>
                      </a:r>
                      <a:endParaRPr lang="en-IN"/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Sean Humpherys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Feb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iscap.org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89508"/>
                  </a:ext>
                </a:extLst>
              </a:tr>
              <a:tr h="11105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Sentiment analysis : Machine learning approach</a:t>
                      </a:r>
                      <a:endParaRPr lang="en-IN"/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Dipak Kawde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July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442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E90DAE-A966-EABB-9121-ECDDAC6C8CA3}"/>
              </a:ext>
            </a:extLst>
          </p:cNvPr>
          <p:cNvSpPr txBox="1"/>
          <p:nvPr/>
        </p:nvSpPr>
        <p:spPr>
          <a:xfrm>
            <a:off x="1936376" y="274537"/>
            <a:ext cx="736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Arial Rounded MT Bold" panose="020F0704030504030204" pitchFamily="34" charset="0"/>
              </a:rPr>
              <a:t>Research papers:</a:t>
            </a:r>
          </a:p>
        </p:txBody>
      </p:sp>
    </p:spTree>
    <p:extLst>
      <p:ext uri="{BB962C8B-B14F-4D97-AF65-F5344CB8AC3E}">
        <p14:creationId xmlns:p14="http://schemas.microsoft.com/office/powerpoint/2010/main" val="299191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7B126-3E09-C1F2-9B30-193F43ABECF8}"/>
              </a:ext>
            </a:extLst>
          </p:cNvPr>
          <p:cNvSpPr txBox="1"/>
          <p:nvPr/>
        </p:nvSpPr>
        <p:spPr>
          <a:xfrm>
            <a:off x="4477871" y="2790727"/>
            <a:ext cx="5015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>
                <a:latin typeface="Algerian" panose="04020705040A0206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56661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D37A-A9B1-665C-1273-327B6894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>
                <a:latin typeface="Arial Rounded MT Bold" panose="020F0704030504030204" pitchFamily="34" charset="0"/>
              </a:rPr>
              <a:t>Sentiment Analysis</a:t>
            </a:r>
            <a:r>
              <a:rPr lang="en-IN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D1CE-E008-95F3-1DFE-3EBF1EFE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analysis, also known as opinion mining, is a computational technique used to determine the emotional tone behind a piece of text. It involves analyzing the sentiment expressed in a given text, such as positive, negative, or neutral feelings</a:t>
            </a:r>
            <a:r>
              <a:rPr lang="en-US" b="0" i="0">
                <a:effectLst/>
                <a:latin typeface="Söhne"/>
              </a:rPr>
              <a:t>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0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94B8-1B78-6162-6AB2-68245196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>
                <a:latin typeface="Arial Rounded MT Bold" panose="020F0704030504030204" pitchFamily="34" charset="0"/>
              </a:rPr>
              <a:t>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916A-40AA-6535-379D-2CFEAC48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Analysis</a:t>
            </a:r>
          </a:p>
          <a:p>
            <a:r>
              <a:rPr lang="en-IN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Monitoring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Development</a:t>
            </a:r>
          </a:p>
          <a:p>
            <a:r>
              <a:rPr lang="en-IN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6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A4A4-E097-2FEC-4D34-62CE9B66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>
                <a:latin typeface="Arial Rounded MT Bold" panose="020F0704030504030204" pitchFamily="34" charset="0"/>
              </a:rPr>
              <a:t>About the dataset</a:t>
            </a:r>
            <a:r>
              <a:rPr lang="en-IN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F91D-780C-92B4-5C0C-3392A75E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Name: Covid19 vaccination tweets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Platform: Jupyter Notebook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Source: Kaggle.com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Size: 10k+ rows  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	  16 columns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96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58A4-E555-E318-3499-324AFD7F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>
                <a:latin typeface="Arial Rounded MT Bold" panose="020F0704030504030204" pitchFamily="34" charset="0"/>
              </a:rPr>
              <a:t>Polarity: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92B0-C331-58C6-9F01-5FA5191F2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7059"/>
            <a:ext cx="10018713" cy="3774141"/>
          </a:xfrm>
        </p:spPr>
        <p:txBody>
          <a:bodyPr/>
          <a:lstStyle/>
          <a:p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Polarity is one of the key aspects analyzed in sentiment analysis algorithms to determine the overall sentiment expressed in a piece of text. By assessing polarity, sentiment analysis algorithms can categorize text into positive, negative, or neutral sentiment categories, providing valuable insights into the emotional tone of the text.</a:t>
            </a:r>
          </a:p>
          <a:p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Polarity = (Sum of positive word scores) - (Sum of negative word scores)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3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E55-B44D-C7ED-D100-54EF0A87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Polarity refers to the direction or orientation of a sentiment expressed in a piece of text. In sentiment analysis, polarity typically represents whether the sentiment conveyed in the text is positive, negative, or neutral.</a:t>
            </a:r>
            <a:b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16AC-8824-AD28-6D54-594676FF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Polarity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Indicates a favorable sentiment expressed in the text, such as happiness, satisfaction, approval, or excitement.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Polarity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Indicates an unfavorable sentiment expressed in the text, such as anger, disappointment, frustration, or dissatisfaction.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Neutral Polarity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Indicates a lack of strong sentiment in the text or a sentiment that is neither positive nor negative. Text with neutral polarity often includes factual information or statements without emotional connotations.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5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EF26DC-19E2-30A8-946F-DE9C37143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205" y="2075205"/>
            <a:ext cx="4988017" cy="4360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D64356-8B25-3DA1-3D1B-A3F44B3FD2D0}"/>
              </a:ext>
            </a:extLst>
          </p:cNvPr>
          <p:cNvSpPr txBox="1"/>
          <p:nvPr/>
        </p:nvSpPr>
        <p:spPr>
          <a:xfrm>
            <a:off x="1559859" y="336177"/>
            <a:ext cx="8982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These plots show the ratio of neutral, negative and positive tweets</a:t>
            </a:r>
            <a:r>
              <a:rPr lang="en-IN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9776EB-5B51-901B-CB96-C5422A2DF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2102186"/>
            <a:ext cx="47244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FB6C-AFCC-B51A-08CD-0E3B6981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>
                <a:latin typeface="Arial Rounded MT Bold" panose="020F0704030504030204" pitchFamily="34" charset="0"/>
              </a:rPr>
              <a:t>Accuracy: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6F80-5F08-53C5-0586-5AA6A9E3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correctly predicted the sentiment of 84% of the text samples in the evaluation dataset.</a:t>
            </a:r>
          </a:p>
          <a:p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sentiment analysis model predicts the sentiment (positive, negative, or neutral) for each text sample in the evaluation dataset.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5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99CC-8B85-C03D-1567-712097EA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>
                <a:latin typeface="Arial Rounded MT Bold" panose="020F0704030504030204" pitchFamily="34" charset="0"/>
              </a:rPr>
              <a:t>Confusion Matrix: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8EF3-D256-CA69-7DE4-4992D6A8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5145090" cy="3352801"/>
          </a:xfrm>
        </p:spPr>
        <p:txBody>
          <a:bodyPr/>
          <a:lstStyle/>
          <a:p>
            <a:pPr algn="just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confusion matrix is a table that is used to evaluate the performance of a sentiment analysis model. It allows for a more detailed analysis of the model's predictions by breaking down the predictions into different categories based on the actual and predicted classes.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0FF4F-0BC9-4419-B5DF-0E07A18F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90" y="2028825"/>
            <a:ext cx="5145090" cy="46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6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93</TotalTime>
  <Words>541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Arial Rounded MT Bold</vt:lpstr>
      <vt:lpstr>Corbel</vt:lpstr>
      <vt:lpstr>Söhne</vt:lpstr>
      <vt:lpstr>Times New Roman</vt:lpstr>
      <vt:lpstr>Parallax</vt:lpstr>
      <vt:lpstr>PowerPoint Presentation</vt:lpstr>
      <vt:lpstr>Sentiment Analysis:</vt:lpstr>
      <vt:lpstr>Use:</vt:lpstr>
      <vt:lpstr>About the dataset:</vt:lpstr>
      <vt:lpstr>Polarity:</vt:lpstr>
      <vt:lpstr>Polarity refers to the direction or orientation of a sentiment expressed in a piece of text. In sentiment analysis, polarity typically represents whether the sentiment conveyed in the text is positive, negative, or neutral. </vt:lpstr>
      <vt:lpstr>PowerPoint Presentation</vt:lpstr>
      <vt:lpstr>Accuracy:</vt:lpstr>
      <vt:lpstr>Confusion Matrix:</vt:lpstr>
      <vt:lpstr>PowerPoint Presentation</vt:lpstr>
      <vt:lpstr>Outcomes: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Gauri Ikhar</dc:creator>
  <cp:lastModifiedBy>Gauri Ikhar</cp:lastModifiedBy>
  <cp:revision>4</cp:revision>
  <dcterms:created xsi:type="dcterms:W3CDTF">2024-04-04T05:13:00Z</dcterms:created>
  <dcterms:modified xsi:type="dcterms:W3CDTF">2024-04-04T08:20:05Z</dcterms:modified>
</cp:coreProperties>
</file>