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9283" autoAdjust="0"/>
  </p:normalViewPr>
  <p:slideViewPr>
    <p:cSldViewPr>
      <p:cViewPr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26E0-F421-46F3-ADBD-7E519EC07508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DA4E-F897-4FF6-B8E9-A87235DA9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(Design and Analysis of Algorithms)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495800"/>
            <a:ext cx="57912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  <a:p>
            <a:endParaRPr lang="en-US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819400" y="914400"/>
            <a:ext cx="289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definite list of well-defined instructions for completing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initial state, will proceed through a well-defined series of successive states, eventually terminating in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end-state.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Characteristics of Algorithms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64820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Zero of more quantities that are externally applied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   At least one quantity is produced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Definiteness: Each instruction should be clear and unambiguous</a:t>
            </a:r>
          </a:p>
          <a:p>
            <a:pPr lvl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Finiteness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Algorithm terminates after finite number of steps for all test cases.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Effectiveness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Ensure not only definite but also check whether feasible or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Space and Time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Complexity: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complexity of an algorithm is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program for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completion.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Instruction Space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Space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lvl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complexity:-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algorithm is the amount of time needed by the program for its completion.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taken is the sum of the compile time and the execution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Compile time does not depend on instantaneous characteristics. Hence we can ignore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28600" y="2286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Time Complexity Calculation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Search ( Array A, Value x)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1                                                                 (1)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n then go to step 7                                        (n+1)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		if 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x then go to step 6                     (n)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		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                                            (n)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		Go to Step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2                                            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Print Element x Found at index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go to step 8  (1)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7: Print element not found                                           (1)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8: Exit                                                                          (1)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T(n)=C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*(n+1)+C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*n+C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T(n)= (C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)*n+ (C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T(n)=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an+b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T(n)= O(n)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(Design and Analysis of Algorithms)</vt:lpstr>
      <vt:lpstr>Algorithms</vt:lpstr>
      <vt:lpstr>Characteristics of Algorithms</vt:lpstr>
      <vt:lpstr>Space and Time Complexity</vt:lpstr>
      <vt:lpstr>Time Complexity Calculation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9</cp:revision>
  <dcterms:created xsi:type="dcterms:W3CDTF">2020-06-30T02:05:13Z</dcterms:created>
  <dcterms:modified xsi:type="dcterms:W3CDTF">2020-06-30T15:03:55Z</dcterms:modified>
</cp:coreProperties>
</file>