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9"/>
  </p:notesMasterIdLst>
  <p:sldIdLst>
    <p:sldId id="256" r:id="rId2"/>
    <p:sldId id="276" r:id="rId3"/>
    <p:sldId id="277" r:id="rId4"/>
    <p:sldId id="270" r:id="rId5"/>
    <p:sldId id="278" r:id="rId6"/>
    <p:sldId id="282" r:id="rId7"/>
    <p:sldId id="28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28C42-FE94-48D1-8461-45145068F0F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97EB2-2CA9-4B1B-B208-70ECF7CD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EC1D-1D8D-4EB3-8D8B-DE096B319B7E}" type="datetime1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AE56-2326-493A-8936-F955F5B7F80D}" type="datetime1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BAA0-D52F-4A2D-99A5-1F94DC67188D}" type="datetime1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4CBE-2720-4990-9016-1ACE457CF1EF}" type="datetime1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768-017F-46A3-83FB-C46F296B2F3E}" type="datetime1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6CB5-CB0D-49D2-B5CF-5AB9C44FF7D8}" type="datetime1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B88-303F-4D45-83C7-8EB9BC4AE765}" type="datetime1">
              <a:rPr lang="en-US" smtClean="0"/>
              <a:pPr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5C19-DCC9-4BDE-B2AD-19576601C77D}" type="datetime1">
              <a:rPr lang="en-US" smtClean="0"/>
              <a:pPr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659F-06C4-4AEA-8361-FEBDF95DCA44}" type="datetime1">
              <a:rPr lang="en-US" smtClean="0"/>
              <a:pPr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1E3-E543-419C-92AF-0032C98598EB}" type="datetime1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554A-1848-48CE-BC40-05296F415DD9}" type="datetime1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0505F-893C-4E0C-9769-E0744174E847}" type="datetime1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214554"/>
            <a:ext cx="7772400" cy="1143008"/>
          </a:xfrm>
        </p:spPr>
        <p:txBody>
          <a:bodyPr>
            <a:normAutofit/>
          </a:bodyPr>
          <a:lstStyle/>
          <a:p>
            <a:r>
              <a:rPr lang="en-GB" sz="5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Binary Search Tree</a:t>
            </a:r>
            <a:endParaRPr lang="en-US" sz="5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0148" y="378904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GB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Anant</a:t>
            </a:r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Ram</a:t>
            </a:r>
          </a:p>
          <a:p>
            <a:r>
              <a:rPr lang="en-GB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Associate Professor</a:t>
            </a:r>
          </a:p>
          <a:p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Dept. of CEA, GLA University, Mathura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3286116" y="557800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14348" y="278605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Binary Search Tree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Binary Search Tree (or BST)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a special kind of binary tree in which the values of all the nodes of the left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of any node of the tree are smaller than the value of the node. Also, the values of all the nodes of the right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of any node are greater than the value of the node. </a:t>
            </a:r>
          </a:p>
          <a:p>
            <a:pPr algn="just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Operations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Insertion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Searching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Minimum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Maximum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Predecessor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Successor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Deletion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BST Insertion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INSERT(T, x)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temp = root[T]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y = NULL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while  temp != NULL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y = temp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if key[x] &lt; key[temp]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temp = left[temp]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else temp = right[temp]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parent[x] = y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if y==NULL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Root[T] = x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else if key[x] &lt; key[y]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left[ y] = x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else  right[y] = x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BST Search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SEARCH(x, T)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y=root[T] 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if( root[T] != null)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if(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[y] == x)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return  y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else if(key[y] &gt; x)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return SEARCH(x, left[y])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else return SEARCH(x, right[y])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Minimum and Maximum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Minimum(x)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while( left[x] != null) 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x= left[x]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return x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Maximum(x)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while( right[x] != null) 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x= right[x]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return x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Successor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TREE SUCCESSOR(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if right[x] != NIL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then return TREE-MINIMUM(right[x])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y= p[x]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while y != NIL and x = right[y]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do x= y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y =p[y]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return y Maximum(x)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BST Deletion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229600" cy="6096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TREE-DELETE(T, z)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if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left[z] = =NIL or right[z] = = NIL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then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 = z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 =TREE-SUCCESSOR(z)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if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left[y] != NIL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x = left[y]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else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x = right[y]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x != NIL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p[x] = p[y]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if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p[y] = =NIL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root[T] = x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else if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 = left[p[y]]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left[p[y]]=x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right[p[y]] = x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 != z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key[z] = key[y]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4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47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</TotalTime>
  <Words>480</Words>
  <Application>Microsoft Office PowerPoint</Application>
  <PresentationFormat>On-screen Show (4:3)</PresentationFormat>
  <Paragraphs>94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Binary Search Tree</vt:lpstr>
      <vt:lpstr>Binary Search Tree</vt:lpstr>
      <vt:lpstr>BST Insertion</vt:lpstr>
      <vt:lpstr>BST Search</vt:lpstr>
      <vt:lpstr>Minimum and Maximum</vt:lpstr>
      <vt:lpstr>Successor</vt:lpstr>
      <vt:lpstr>BST Deletion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 of Topic&gt;</dc:title>
  <dc:creator>admin</dc:creator>
  <cp:lastModifiedBy>anantram</cp:lastModifiedBy>
  <cp:revision>60</cp:revision>
  <dcterms:created xsi:type="dcterms:W3CDTF">2020-06-30T05:06:42Z</dcterms:created>
  <dcterms:modified xsi:type="dcterms:W3CDTF">2020-07-28T12:14:53Z</dcterms:modified>
</cp:coreProperties>
</file>