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0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76" r:id="rId4"/>
    <p:sldId id="290" r:id="rId5"/>
    <p:sldId id="291" r:id="rId6"/>
    <p:sldId id="292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92" autoAdjust="0"/>
  </p:normalViewPr>
  <p:slideViewPr>
    <p:cSldViewPr>
      <p:cViewPr varScale="1">
        <p:scale>
          <a:sx n="73" d="100"/>
          <a:sy n="73" d="100"/>
        </p:scale>
        <p:origin x="-12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43046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Algorithms Design Techniques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Dynamic Programming vs.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44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programming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make a choice at each step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choice depends on solutions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Bottom up solution, from smaller to larger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Greedy algorithm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the greedy choice and THEN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arising after the choice is made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choice we make may depend on previous choices, but not on solutions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 down solution, problems decrease in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Backtracking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solve problems for which a sequence of objects is to be selected from a set such that the sequence satisfies some constraint.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Traverses the state  Tree using a depth-first search with pruning.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Performs a depth-first traversal of a tree.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Continues until it reaches a node that is non-viable or non-promising.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Prunes the sub tree rooted at this node and continues the depth-first traversal of the tree.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gives a significant advantage over an exhaustive search of the tree for the average problem.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Worst case: Algorithm tries every path, traversing the entire search space as in an exhaustive search.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Backtracking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Travelling Salesman Problem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 Coloring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n-Queen Problem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Hamiltonian Cycles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 of subsets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Knapsack problem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Branch and Bound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Branch and bound (BB) is a general 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search 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especially in discrete optimization.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</a:rPr>
              <a:t>There is a way to split the solution space (branch)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</a:rPr>
              <a:t>There is a way to predict a lower bound for a class of solutions. There is also a way to find a upper bound of an optimal solution. If the lower bound of a solution exceeds the upper bound, this solution cannot be optimal and thus we should terminate the branching associated with this solution.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divide it into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TW" sz="2000" dirty="0" smtClean="0">
                <a:latin typeface="Times New Roman" pitchFamily="18" charset="0"/>
              </a:rPr>
              <a:t>The algorithm is applied recursively to the </a:t>
            </a:r>
            <a:r>
              <a:rPr lang="en-US" altLang="zh-TW" sz="2000" dirty="0" err="1" smtClean="0">
                <a:latin typeface="Times New Roman" pitchFamily="18" charset="0"/>
              </a:rPr>
              <a:t>subproblems</a:t>
            </a:r>
            <a:r>
              <a:rPr lang="en-US" altLang="zh-TW" sz="2000" dirty="0" smtClean="0">
                <a:latin typeface="Times New Roman" pitchFamily="18" charset="0"/>
              </a:rPr>
              <a:t>. The search proceeds until all nodes have been solved or pruned. </a:t>
            </a:r>
            <a:endParaRPr lang="en-US" altLang="zh-TW" sz="20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Backtracking uses a depth-first search with pruning, the branch and bound algorithm uses a breadth-first search with pruning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Branch and bound uses a queue as an auxiliary data 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 many types of problems, branch and bound is faster than backtracking, due to the use of a breadth-first search instead of a depth-first search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The worst case scenario is the same, as it will still visit every node in the tree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Branch and Bound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Travelling Salesman Problem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 Coloring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n-Queen Problem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Hamiltonian Cycles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 of subsets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Knapsack problem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Assignment problem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Randomized algorithms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randomized algorithm is just one that depends on random numbers for its operation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randomized algorithms: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random numbers to help find a solution to a problem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random numbers to improve a solution to a problem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related topics: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Getting or generating “random” numbers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Generating random data for testing (or other)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Design Techniques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11480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recursive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Divide and conquer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programming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Backtracking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 and bound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Randomized algorithms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Recursive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ctr"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algorithm that calls itself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>
              <a:buFont typeface="Arial" pitchFamily="34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Solve small problem directly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Simplify large problem into one or more smaller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(s) &amp; solve recursively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Calculate solution from solution(s)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Divide-and-Conquer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Monotype Sort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most-well known algorithm design strategy:</a:t>
            </a:r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Divide instance of problem into two or more independent smaller instances.</a:t>
            </a:r>
          </a:p>
          <a:p>
            <a:pPr marL="457200" indent="-457200" algn="just">
              <a:buFont typeface="Wingdings" pitchFamily="2" charset="2"/>
              <a:buChar char="Ø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Solve smaller instances recursively</a:t>
            </a:r>
          </a:p>
          <a:p>
            <a:pPr marL="457200" indent="-457200" algn="just">
              <a:buFont typeface="Wingdings" pitchFamily="2" charset="2"/>
              <a:buChar char="Ø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Obtain solution to original (larger) instance by combining these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457200" indent="-457200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Binary Search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Merge Sort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 Sorts</a:t>
            </a:r>
          </a:p>
          <a:p>
            <a:pPr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Stranssen’s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 Multiplication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Convex Hull</a:t>
            </a:r>
          </a:p>
          <a:p>
            <a:pPr marL="457200" indent="-457200"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Dynamic Programming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principle of optimality applies if the optimal solution to a problem always contains optimal solutions to all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Programming is an algorithm design technique for optimization problems: often minimizing or maximizing.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divide and conquer, DP solves problems by combining solutions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Unlike divide and conquer,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not independent.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may share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solution to one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may not affect the solutions to other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same problem. </a:t>
            </a:r>
          </a:p>
          <a:p>
            <a:pPr marL="457200" indent="-457200"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Dynamic Programming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DP reduces computation by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 bottom-up fashion.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Storing solution to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first time it is solved.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Looking up the solution when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encountered again.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:</a:t>
            </a: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Assembly line scheduling</a:t>
            </a: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Matrix chain multiplication</a:t>
            </a: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Optimal binary search trees</a:t>
            </a: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Knapsack Problem</a:t>
            </a: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Shortest Paths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Steps in Dynamic Programming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Characterize structure of an optimal solution.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value of optimal solution recursively.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optimal solution values either top-down with caching or bottom-up in a table.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 an optimal solution from computed values.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Comparison with divide-and-conquer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Divide-and-conquer algorithms split a problem into separate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solve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combine the results for a solution to the original problem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Mergesort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Binary search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Divide-and-conquer algorithms can be thought of as top-down algorithms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contrast, a dynamic programming algorithm proceeds by solving small problems, then combining them to find the solution to larger problems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programming can be thought of as bottom-up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914400"/>
            <a:ext cx="807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 to dynamic programming, but simpler approach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used for optimization problems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Idea: When we have a choice to make, make the one that looks best right now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a locally optimal choice in hope of getting a globally optimal solution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Greedy algorithms don’t always yield an optimal solution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problem has certain general characteristics, greedy algorithms give optimal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solutions.</a:t>
            </a:r>
          </a:p>
          <a:p>
            <a:pPr algn="just">
              <a:lnSpc>
                <a:spcPct val="14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Minimum spanning trees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Shortest path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Knapsack problem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Task Scheduling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Activity 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912</Words>
  <Application>Microsoft Office PowerPoint</Application>
  <PresentationFormat>On-screen Show (4:3)</PresentationFormat>
  <Paragraphs>174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Algorithms Design Techniques</vt:lpstr>
      <vt:lpstr>Design Techniques</vt:lpstr>
      <vt:lpstr>Recursive Algorithm</vt:lpstr>
      <vt:lpstr>Divide-and-Conquer</vt:lpstr>
      <vt:lpstr>Dynamic Programming</vt:lpstr>
      <vt:lpstr>Dynamic Programming</vt:lpstr>
      <vt:lpstr>Steps in Dynamic Programming</vt:lpstr>
      <vt:lpstr>Comparison with divide-and-conquer</vt:lpstr>
      <vt:lpstr>Greedy Algorithms</vt:lpstr>
      <vt:lpstr>Dynamic Programming vs.  Greedy Algorithms</vt:lpstr>
      <vt:lpstr>Backtracking Algorithm</vt:lpstr>
      <vt:lpstr>Backtracking Algorithm</vt:lpstr>
      <vt:lpstr>Branch and Bound </vt:lpstr>
      <vt:lpstr>Branch and Bound </vt:lpstr>
      <vt:lpstr>Randomized algorithms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114</cp:revision>
  <dcterms:created xsi:type="dcterms:W3CDTF">2020-06-30T05:06:42Z</dcterms:created>
  <dcterms:modified xsi:type="dcterms:W3CDTF">2020-09-23T15:24:38Z</dcterms:modified>
</cp:coreProperties>
</file>