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76" r:id="rId4"/>
    <p:sldId id="304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92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Graph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91200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is a collection of edges and vertices.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Graph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Null Graph: A null graph is a graph in which there are no edges between its vertices. A null graph is also called empty graph.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Trivial Graph: A trivial graph is the graph which has only one vertex.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Graph: A simple graph is the undirected graph with no parallel edges and no loops.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Undirected Graph: An undirected graph is a graph whose edges are not directed.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Directed Graph: A directed graph is a graph in which the edges are directed by arrows.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Weighted Graph: A weighted graph is a graph whose edges have been labeled with some weights or numbers.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Representations of graphs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143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Adjacency-list representation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Adjacency-matrix representation: For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adjacency-matrix representation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 graph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we assume that the vertices are numbered 1, 2, . . . , 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V|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some arbitrary manner. The adjacency-matrix representation of a graph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then consists of a 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|V|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such that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staff.ustc.edu.cn/~csli/graduate/algorithms/book6/466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86200"/>
            <a:ext cx="75438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Representations of graphs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Adjacency-list representation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Adjacency-matrix representation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 descr="http://staff.ustc.edu.cn/~csli/graduate/algorithms/book6/466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0"/>
            <a:ext cx="79248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Breadth-first search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28600" y="91440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G,s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- {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 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WHITE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         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              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GRAY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     </a:t>
            </a:r>
            <a:r>
              <a:rPr lang="en-US" sz="2000" dirty="0" smtClean="0" bmk="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={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!= 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   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       </a:t>
            </a:r>
            <a:r>
              <a:rPr kumimoji="0" lang="en-US" sz="2000" b="0" i="0" u="none" strike="noStrike" cap="none" normalizeH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each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 bmk="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Adj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             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 if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= WHITE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13                             </a:t>
            </a:r>
            <a:r>
              <a:rPr kumimoji="0" lang="en-US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GRAY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14                        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                             </a:t>
            </a:r>
            <a:r>
              <a:rPr lang="en-US" sz="2000" dirty="0" smtClean="0" bmk="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endParaRPr kumimoji="0" lang="en-US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                           ENQUEUE(</a:t>
            </a:r>
            <a:r>
              <a:rPr kumimoji="0" lang="en-US" sz="2000" b="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Q,v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17              DEQUEUE(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18           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BLACK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6386" name="Picture 2" descr="http://staff.ustc.edu.cn/~csli/graduate/algorithms/images/memof1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8088" y="-1066800"/>
            <a:ext cx="76200" cy="76200"/>
          </a:xfrm>
          <a:prstGeom prst="rect">
            <a:avLst/>
          </a:prstGeom>
          <a:noFill/>
        </p:spPr>
      </p:pic>
      <p:pic>
        <p:nvPicPr>
          <p:cNvPr id="16387" name="Picture 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838" y="-914400"/>
            <a:ext cx="95250" cy="66675"/>
          </a:xfrm>
          <a:prstGeom prst="rect">
            <a:avLst/>
          </a:prstGeom>
          <a:noFill/>
        </p:spPr>
      </p:pic>
      <p:pic>
        <p:nvPicPr>
          <p:cNvPr id="16388" name="Picture 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" y="-762000"/>
            <a:ext cx="95250" cy="66675"/>
          </a:xfrm>
          <a:prstGeom prst="rect">
            <a:avLst/>
          </a:prstGeom>
          <a:noFill/>
        </p:spPr>
      </p:pic>
      <p:pic>
        <p:nvPicPr>
          <p:cNvPr id="16389" name="Picture 5" descr="http://staff.ustc.edu.cn/~csli/graduate/algorithms/images/infi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388" y="-762000"/>
            <a:ext cx="123825" cy="114300"/>
          </a:xfrm>
          <a:prstGeom prst="rect">
            <a:avLst/>
          </a:prstGeom>
          <a:noFill/>
        </p:spPr>
      </p:pic>
      <p:pic>
        <p:nvPicPr>
          <p:cNvPr id="16390" name="Picture 6" descr="http://staff.ustc.edu.cn/~csli/graduate/algorithms/images/piuc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1775" y="-609600"/>
            <a:ext cx="142875" cy="104775"/>
          </a:xfrm>
          <a:prstGeom prst="rect">
            <a:avLst/>
          </a:prstGeom>
          <a:noFill/>
        </p:spPr>
      </p:pic>
      <p:pic>
        <p:nvPicPr>
          <p:cNvPr id="1639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963" y="-609600"/>
            <a:ext cx="95250" cy="66675"/>
          </a:xfrm>
          <a:prstGeom prst="rect">
            <a:avLst/>
          </a:prstGeom>
          <a:noFill/>
        </p:spPr>
      </p:pic>
      <p:pic>
        <p:nvPicPr>
          <p:cNvPr id="1639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688" y="-457200"/>
            <a:ext cx="95250" cy="66675"/>
          </a:xfrm>
          <a:prstGeom prst="rect">
            <a:avLst/>
          </a:prstGeom>
          <a:noFill/>
        </p:spPr>
      </p:pic>
      <p:pic>
        <p:nvPicPr>
          <p:cNvPr id="16393" name="Picture 9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-304800"/>
            <a:ext cx="95250" cy="66675"/>
          </a:xfrm>
          <a:prstGeom prst="rect">
            <a:avLst/>
          </a:prstGeom>
          <a:noFill/>
        </p:spPr>
      </p:pic>
      <p:pic>
        <p:nvPicPr>
          <p:cNvPr id="16402" name="Picture 1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914400"/>
            <a:ext cx="95250" cy="66675"/>
          </a:xfrm>
          <a:prstGeom prst="rect">
            <a:avLst/>
          </a:prstGeom>
          <a:noFill/>
        </p:spPr>
      </p:pic>
      <p:pic>
        <p:nvPicPr>
          <p:cNvPr id="16403" name="Picture 19" descr="http://staff.ustc.edu.cn/~csli/graduate/algorithms/images/piuc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1625" y="1066800"/>
            <a:ext cx="142875" cy="104775"/>
          </a:xfrm>
          <a:prstGeom prst="rect">
            <a:avLst/>
          </a:prstGeom>
          <a:noFill/>
        </p:spPr>
      </p:pic>
      <p:pic>
        <p:nvPicPr>
          <p:cNvPr id="16404" name="Picture 20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463" y="1066800"/>
            <a:ext cx="952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Breadth-first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pic>
        <p:nvPicPr>
          <p:cNvPr id="14338" name="Picture 2" descr="http://staff.ustc.edu.cn/~csli/graduate/algorithms/book6/471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990600"/>
            <a:ext cx="8153400" cy="536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Depth-first search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2000" y="1066801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vertex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time=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WHITE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DFS-VISIT(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Depth-first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&lt;Subject Code&gt; &lt;Name of Subject&gt;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pic>
        <p:nvPicPr>
          <p:cNvPr id="62" name="Picture 2" descr="http://staff.ustc.edu.cn/~csli/graduate/algorithms/book6/478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143000"/>
            <a:ext cx="8458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pPr>
              <a:tabLst>
                <a:tab pos="228600" algn="l"/>
                <a:tab pos="2743200" algn="l"/>
                <a:tab pos="4114800" algn="l"/>
                <a:tab pos="5486400" algn="l"/>
              </a:tabLst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Depth-first search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  <p:pic>
        <p:nvPicPr>
          <p:cNvPr id="8194" name="Picture 2" descr="http://staff.ustc.edu.cn/~csli/graduate/algorithms/book6/479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914400"/>
            <a:ext cx="86106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484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Graph </vt:lpstr>
      <vt:lpstr>Graph</vt:lpstr>
      <vt:lpstr>Representations of graphs</vt:lpstr>
      <vt:lpstr>Representations of graphs</vt:lpstr>
      <vt:lpstr>Breadth-first search</vt:lpstr>
      <vt:lpstr>Breadth-first search</vt:lpstr>
      <vt:lpstr>Depth-first search</vt:lpstr>
      <vt:lpstr>Depth-first search</vt:lpstr>
      <vt:lpstr>Depth-first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127</cp:revision>
  <dcterms:created xsi:type="dcterms:W3CDTF">2020-06-30T05:06:42Z</dcterms:created>
  <dcterms:modified xsi:type="dcterms:W3CDTF">2020-10-01T04:11:17Z</dcterms:modified>
</cp:coreProperties>
</file>