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61" r:id="rId3"/>
    <p:sldId id="262" r:id="rId4"/>
    <p:sldId id="258" r:id="rId5"/>
    <p:sldId id="278" r:id="rId6"/>
    <p:sldId id="279" r:id="rId7"/>
    <p:sldId id="280" r:id="rId8"/>
    <p:sldId id="281" r:id="rId9"/>
    <p:sldId id="282" r:id="rId10"/>
    <p:sldId id="283" r:id="rId11"/>
    <p:sldId id="284" r:id="rId12"/>
    <p:sldId id="285" r:id="rId13"/>
    <p:sldId id="286" r:id="rId14"/>
    <p:sldId id="287" r:id="rId15"/>
    <p:sldId id="288" r:id="rId16"/>
    <p:sldId id="289" r:id="rId17"/>
    <p:sldId id="259"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316F6-EC9E-4381-8967-1CBB5E1ABACA}" type="datetimeFigureOut">
              <a:rPr lang="en-US" smtClean="0"/>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EFFCC-5E9C-466E-8191-DD887204AD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3E951-9069-4F59-8DFF-488FC252EC77}"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34522-9F68-4E0B-B406-7A90D41695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3E951-9069-4F59-8DFF-488FC252EC77}" type="datetimeFigureOut">
              <a:rPr lang="en-US" smtClean="0"/>
              <a:pPr/>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34522-9F68-4E0B-B406-7A90D41695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443046"/>
          </a:xfrm>
        </p:spPr>
        <p:txBody>
          <a:bodyPr>
            <a:normAutofit/>
          </a:bodyPr>
          <a:lstStyle/>
          <a:p>
            <a:r>
              <a:rPr lang="en-US" sz="4000" b="1" dirty="0" smtClean="0">
                <a:latin typeface="Times New Roman" pitchFamily="18" charset="0"/>
                <a:cs typeface="Times New Roman" pitchFamily="18" charset="0"/>
              </a:rPr>
              <a:t>Minimum Spanning Tree</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1400148" y="3789040"/>
            <a:ext cx="6400800" cy="1752600"/>
          </a:xfrm>
        </p:spPr>
        <p:txBody>
          <a:bodyPr>
            <a:normAutofit fontScale="92500" lnSpcReduction="20000"/>
          </a:bodyPr>
          <a:lstStyle/>
          <a:p>
            <a:r>
              <a:rPr lang="en-GB" dirty="0" smtClean="0">
                <a:solidFill>
                  <a:srgbClr val="002060"/>
                </a:solidFill>
                <a:latin typeface="Times New Roman" pitchFamily="18" charset="0"/>
                <a:cs typeface="Times New Roman" pitchFamily="18" charset="0"/>
              </a:rPr>
              <a:t>Dr. </a:t>
            </a:r>
            <a:r>
              <a:rPr lang="en-GB" dirty="0" err="1" smtClean="0">
                <a:solidFill>
                  <a:srgbClr val="002060"/>
                </a:solidFill>
                <a:latin typeface="Times New Roman" pitchFamily="18" charset="0"/>
                <a:cs typeface="Times New Roman" pitchFamily="18" charset="0"/>
              </a:rPr>
              <a:t>Anant</a:t>
            </a:r>
            <a:r>
              <a:rPr lang="en-GB" dirty="0" smtClean="0">
                <a:solidFill>
                  <a:srgbClr val="002060"/>
                </a:solidFill>
                <a:latin typeface="Times New Roman" pitchFamily="18" charset="0"/>
                <a:cs typeface="Times New Roman" pitchFamily="18" charset="0"/>
              </a:rPr>
              <a:t> Ram</a:t>
            </a:r>
          </a:p>
          <a:p>
            <a:r>
              <a:rPr lang="en-GB" dirty="0" smtClean="0">
                <a:solidFill>
                  <a:srgbClr val="0070C0"/>
                </a:solidFill>
                <a:latin typeface="Times New Roman" pitchFamily="18" charset="0"/>
                <a:cs typeface="Times New Roman" pitchFamily="18" charset="0"/>
              </a:rPr>
              <a:t>Associate Professor</a:t>
            </a:r>
          </a:p>
          <a:p>
            <a:r>
              <a:rPr lang="en-GB" dirty="0" smtClean="0">
                <a:solidFill>
                  <a:srgbClr val="002060"/>
                </a:solidFill>
                <a:latin typeface="Times New Roman" pitchFamily="18" charset="0"/>
                <a:cs typeface="Times New Roman" pitchFamily="18" charset="0"/>
              </a:rPr>
              <a:t>Dept. of CEA, GLA University, Mathura</a:t>
            </a:r>
            <a:endParaRPr lang="en-US"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57800"/>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772" name="AutoShape 4"/>
          <p:cNvCxnSpPr>
            <a:cxnSpLocks noChangeShapeType="1"/>
            <a:stCxn id="32770" idx="6"/>
            <a:endCxn id="3277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277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77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7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7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77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779" name="AutoShape 11"/>
          <p:cNvCxnSpPr>
            <a:cxnSpLocks noChangeShapeType="1"/>
            <a:stCxn id="32770" idx="3"/>
            <a:endCxn id="3277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2780" name="AutoShape 12"/>
          <p:cNvCxnSpPr>
            <a:cxnSpLocks noChangeShapeType="1"/>
            <a:stCxn id="32775" idx="5"/>
            <a:endCxn id="32776"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2781" name="AutoShape 13"/>
          <p:cNvCxnSpPr>
            <a:cxnSpLocks noChangeShapeType="1"/>
            <a:stCxn id="32776" idx="7"/>
            <a:endCxn id="3277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2782" name="AutoShape 14"/>
          <p:cNvCxnSpPr>
            <a:cxnSpLocks noChangeShapeType="1"/>
            <a:stCxn id="32777" idx="3"/>
            <a:endCxn id="32778"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2783" name="AutoShape 15"/>
          <p:cNvCxnSpPr>
            <a:cxnSpLocks noChangeShapeType="1"/>
            <a:stCxn id="32774" idx="4"/>
            <a:endCxn id="3277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2784" name="AutoShape 16"/>
          <p:cNvCxnSpPr>
            <a:cxnSpLocks noChangeShapeType="1"/>
            <a:stCxn id="32770" idx="4"/>
            <a:endCxn id="32776"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2785" name="AutoShape 17"/>
          <p:cNvCxnSpPr>
            <a:cxnSpLocks noChangeShapeType="1"/>
            <a:stCxn id="32771" idx="3"/>
            <a:endCxn id="32774"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2786" name="AutoShape 18"/>
          <p:cNvCxnSpPr>
            <a:cxnSpLocks noChangeShapeType="1"/>
            <a:stCxn id="32771" idx="4"/>
            <a:endCxn id="3277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278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278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8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79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791" name="AutoShape 23"/>
          <p:cNvCxnSpPr>
            <a:cxnSpLocks noChangeShapeType="1"/>
            <a:stCxn id="32776" idx="6"/>
            <a:endCxn id="3278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2792" name="AutoShape 24"/>
          <p:cNvCxnSpPr>
            <a:cxnSpLocks noChangeShapeType="1"/>
            <a:stCxn id="32776" idx="2"/>
            <a:endCxn id="3278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2793" name="AutoShape 25"/>
          <p:cNvCxnSpPr>
            <a:cxnSpLocks noChangeShapeType="1"/>
            <a:stCxn id="32775" idx="1"/>
            <a:endCxn id="3279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2794" name="AutoShape 26"/>
          <p:cNvCxnSpPr>
            <a:cxnSpLocks noChangeShapeType="1"/>
            <a:stCxn id="32788" idx="1"/>
            <a:endCxn id="3277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2795" name="AutoShape 27"/>
          <p:cNvCxnSpPr>
            <a:cxnSpLocks noChangeShapeType="1"/>
            <a:stCxn id="32777" idx="4"/>
            <a:endCxn id="32788"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2796" name="AutoShape 28"/>
          <p:cNvCxnSpPr>
            <a:cxnSpLocks noChangeShapeType="1"/>
            <a:stCxn id="32790" idx="7"/>
            <a:endCxn id="3277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279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279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279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280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280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280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280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0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280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0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280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0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280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1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1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281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281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281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281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281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281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281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281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282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282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2822" name="AutoShape 54"/>
          <p:cNvCxnSpPr>
            <a:cxnSpLocks noChangeShapeType="1"/>
            <a:stCxn id="32775" idx="4"/>
            <a:endCxn id="32789"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282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282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282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2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827" name="AutoShape 59"/>
          <p:cNvCxnSpPr>
            <a:cxnSpLocks noChangeShapeType="1"/>
            <a:stCxn id="32825" idx="6"/>
            <a:endCxn id="3282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282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29"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3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31"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3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2833"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2834" name="AutoShape 66"/>
          <p:cNvCxnSpPr>
            <a:cxnSpLocks noChangeShapeType="1"/>
            <a:stCxn id="32825" idx="3"/>
            <a:endCxn id="3283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2835" name="AutoShape 67"/>
          <p:cNvCxnSpPr>
            <a:cxnSpLocks noChangeShapeType="1"/>
            <a:stCxn id="32830" idx="5"/>
            <a:endCxn id="32831"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2836" name="AutoShape 68"/>
          <p:cNvCxnSpPr>
            <a:cxnSpLocks noChangeShapeType="1"/>
            <a:stCxn id="32831" idx="7"/>
            <a:endCxn id="3283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2837" name="AutoShape 69"/>
          <p:cNvCxnSpPr>
            <a:cxnSpLocks noChangeShapeType="1"/>
            <a:stCxn id="32832" idx="3"/>
            <a:endCxn id="32833"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2838" name="AutoShape 70"/>
          <p:cNvCxnSpPr>
            <a:cxnSpLocks noChangeShapeType="1"/>
            <a:stCxn id="32829" idx="4"/>
            <a:endCxn id="32833"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2839" name="AutoShape 71"/>
          <p:cNvCxnSpPr>
            <a:cxnSpLocks noChangeShapeType="1"/>
            <a:stCxn id="32825" idx="4"/>
            <a:endCxn id="32831"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2840" name="AutoShape 72"/>
          <p:cNvCxnSpPr>
            <a:cxnSpLocks noChangeShapeType="1"/>
            <a:stCxn id="32826" idx="3"/>
            <a:endCxn id="32829"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284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2842"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43"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284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2845" name="AutoShape 77"/>
          <p:cNvCxnSpPr>
            <a:cxnSpLocks noChangeShapeType="1"/>
            <a:stCxn id="32831" idx="6"/>
            <a:endCxn id="32842"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2846"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2847" name="AutoShape 79"/>
          <p:cNvCxnSpPr>
            <a:cxnSpLocks noChangeShapeType="1"/>
            <a:stCxn id="32830" idx="1"/>
            <a:endCxn id="3284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2848" name="AutoShape 80"/>
          <p:cNvCxnSpPr>
            <a:cxnSpLocks noChangeShapeType="1"/>
            <a:stCxn id="32842" idx="1"/>
            <a:endCxn id="32833"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2849" name="AutoShape 81"/>
          <p:cNvCxnSpPr>
            <a:cxnSpLocks noChangeShapeType="1"/>
            <a:stCxn id="32832" idx="4"/>
            <a:endCxn id="32842"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2850" name="AutoShape 82"/>
          <p:cNvCxnSpPr>
            <a:cxnSpLocks noChangeShapeType="1"/>
            <a:stCxn id="32844" idx="7"/>
            <a:endCxn id="3282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285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285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285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285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285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285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285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5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285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6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286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286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286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286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286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286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286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286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286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287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287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287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287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287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287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2876" name="AutoShape 108"/>
          <p:cNvCxnSpPr>
            <a:cxnSpLocks noChangeShapeType="1"/>
            <a:stCxn id="32830" idx="4"/>
            <a:endCxn id="32843"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79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796" name="AutoShape 4"/>
          <p:cNvCxnSpPr>
            <a:cxnSpLocks noChangeShapeType="1"/>
            <a:stCxn id="33794" idx="6"/>
            <a:endCxn id="3379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379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79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79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0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0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0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03" name="AutoShape 11"/>
          <p:cNvCxnSpPr>
            <a:cxnSpLocks noChangeShapeType="1"/>
            <a:stCxn id="33794" idx="3"/>
            <a:endCxn id="3379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3804" name="AutoShape 12"/>
          <p:cNvCxnSpPr>
            <a:cxnSpLocks noChangeShapeType="1"/>
            <a:stCxn id="33799" idx="5"/>
            <a:endCxn id="33800"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3805" name="AutoShape 13"/>
          <p:cNvCxnSpPr>
            <a:cxnSpLocks noChangeShapeType="1"/>
            <a:stCxn id="33800" idx="7"/>
            <a:endCxn id="3380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3806" name="AutoShape 14"/>
          <p:cNvCxnSpPr>
            <a:cxnSpLocks noChangeShapeType="1"/>
            <a:stCxn id="33801" idx="3"/>
            <a:endCxn id="33802" idx="7"/>
          </p:cNvCxnSpPr>
          <p:nvPr/>
        </p:nvCxnSpPr>
        <p:spPr bwMode="auto">
          <a:xfrm flipH="1">
            <a:off x="2905125" y="3438525"/>
            <a:ext cx="438150" cy="666750"/>
          </a:xfrm>
          <a:prstGeom prst="straightConnector1">
            <a:avLst/>
          </a:prstGeom>
          <a:noFill/>
          <a:ln w="9525">
            <a:solidFill>
              <a:srgbClr val="0000FF"/>
            </a:solidFill>
            <a:round/>
            <a:headEnd/>
            <a:tailEnd/>
          </a:ln>
          <a:effectLst/>
        </p:spPr>
      </p:cxnSp>
      <p:cxnSp>
        <p:nvCxnSpPr>
          <p:cNvPr id="33807" name="AutoShape 15"/>
          <p:cNvCxnSpPr>
            <a:cxnSpLocks noChangeShapeType="1"/>
            <a:stCxn id="33798" idx="4"/>
            <a:endCxn id="33802" idx="0"/>
          </p:cNvCxnSpPr>
          <p:nvPr/>
        </p:nvCxnSpPr>
        <p:spPr bwMode="auto">
          <a:xfrm>
            <a:off x="2743200" y="3429000"/>
            <a:ext cx="0" cy="609600"/>
          </a:xfrm>
          <a:prstGeom prst="straightConnector1">
            <a:avLst/>
          </a:prstGeom>
          <a:noFill/>
          <a:ln w="9525">
            <a:solidFill>
              <a:srgbClr val="0000FF"/>
            </a:solidFill>
            <a:round/>
            <a:headEnd/>
            <a:tailEnd/>
          </a:ln>
          <a:effectLst/>
        </p:spPr>
      </p:cxnSp>
      <p:cxnSp>
        <p:nvCxnSpPr>
          <p:cNvPr id="33808" name="AutoShape 16"/>
          <p:cNvCxnSpPr>
            <a:cxnSpLocks noChangeShapeType="1"/>
            <a:stCxn id="33794" idx="4"/>
            <a:endCxn id="33800"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3809" name="AutoShape 17"/>
          <p:cNvCxnSpPr>
            <a:cxnSpLocks noChangeShapeType="1"/>
            <a:stCxn id="33795" idx="3"/>
            <a:endCxn id="3379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3810" name="AutoShape 18"/>
          <p:cNvCxnSpPr>
            <a:cxnSpLocks noChangeShapeType="1"/>
            <a:stCxn id="33795" idx="4"/>
            <a:endCxn id="3380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381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381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1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1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815" name="AutoShape 23"/>
          <p:cNvCxnSpPr>
            <a:cxnSpLocks noChangeShapeType="1"/>
            <a:stCxn id="33800" idx="6"/>
            <a:endCxn id="3381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3816" name="AutoShape 24"/>
          <p:cNvCxnSpPr>
            <a:cxnSpLocks noChangeShapeType="1"/>
            <a:stCxn id="33800" idx="2"/>
            <a:endCxn id="3381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3817" name="AutoShape 25"/>
          <p:cNvCxnSpPr>
            <a:cxnSpLocks noChangeShapeType="1"/>
            <a:stCxn id="33799" idx="1"/>
            <a:endCxn id="33814"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3818" name="AutoShape 26"/>
          <p:cNvCxnSpPr>
            <a:cxnSpLocks noChangeShapeType="1"/>
            <a:stCxn id="33812" idx="1"/>
            <a:endCxn id="3380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3819" name="AutoShape 27"/>
          <p:cNvCxnSpPr>
            <a:cxnSpLocks noChangeShapeType="1"/>
            <a:stCxn id="33801" idx="4"/>
            <a:endCxn id="33812"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3820" name="AutoShape 28"/>
          <p:cNvCxnSpPr>
            <a:cxnSpLocks noChangeShapeType="1"/>
            <a:stCxn id="33814" idx="7"/>
            <a:endCxn id="3379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382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382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382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382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382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382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382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2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382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3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383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3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383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3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3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383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383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383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383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384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384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384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384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384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384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3846" name="AutoShape 54"/>
          <p:cNvCxnSpPr>
            <a:cxnSpLocks noChangeShapeType="1"/>
            <a:stCxn id="33799" idx="4"/>
            <a:endCxn id="33813"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384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3848"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3849"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0"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51" name="AutoShape 59"/>
          <p:cNvCxnSpPr>
            <a:cxnSpLocks noChangeShapeType="1"/>
            <a:stCxn id="33849" idx="6"/>
            <a:endCxn id="33850"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3852"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53"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4"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5"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56"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3857"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3858" name="AutoShape 66"/>
          <p:cNvCxnSpPr>
            <a:cxnSpLocks noChangeShapeType="1"/>
            <a:stCxn id="33849" idx="3"/>
            <a:endCxn id="3385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3859" name="AutoShape 67"/>
          <p:cNvCxnSpPr>
            <a:cxnSpLocks noChangeShapeType="1"/>
            <a:stCxn id="33854" idx="5"/>
            <a:endCxn id="33855"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3860" name="AutoShape 68"/>
          <p:cNvCxnSpPr>
            <a:cxnSpLocks noChangeShapeType="1"/>
            <a:stCxn id="33855" idx="7"/>
            <a:endCxn id="3385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3861" name="AutoShape 69"/>
          <p:cNvCxnSpPr>
            <a:cxnSpLocks noChangeShapeType="1"/>
            <a:stCxn id="33856" idx="3"/>
            <a:endCxn id="33857" idx="7"/>
          </p:cNvCxnSpPr>
          <p:nvPr/>
        </p:nvCxnSpPr>
        <p:spPr bwMode="auto">
          <a:xfrm flipH="1">
            <a:off x="7781925" y="3667125"/>
            <a:ext cx="438150" cy="666750"/>
          </a:xfrm>
          <a:prstGeom prst="straightConnector1">
            <a:avLst/>
          </a:prstGeom>
          <a:noFill/>
          <a:ln w="9525">
            <a:solidFill>
              <a:srgbClr val="0000FF"/>
            </a:solidFill>
            <a:round/>
            <a:headEnd/>
            <a:tailEnd/>
          </a:ln>
          <a:effectLst/>
        </p:spPr>
      </p:cxnSp>
      <p:cxnSp>
        <p:nvCxnSpPr>
          <p:cNvPr id="33862" name="AutoShape 70"/>
          <p:cNvCxnSpPr>
            <a:cxnSpLocks noChangeShapeType="1"/>
            <a:stCxn id="33853" idx="4"/>
            <a:endCxn id="33857" idx="0"/>
          </p:cNvCxnSpPr>
          <p:nvPr/>
        </p:nvCxnSpPr>
        <p:spPr bwMode="auto">
          <a:xfrm>
            <a:off x="7620000" y="3657600"/>
            <a:ext cx="0" cy="609600"/>
          </a:xfrm>
          <a:prstGeom prst="straightConnector1">
            <a:avLst/>
          </a:prstGeom>
          <a:noFill/>
          <a:ln w="9525">
            <a:solidFill>
              <a:srgbClr val="0000FF"/>
            </a:solidFill>
            <a:round/>
            <a:headEnd/>
            <a:tailEnd/>
          </a:ln>
          <a:effectLst/>
        </p:spPr>
      </p:cxnSp>
      <p:cxnSp>
        <p:nvCxnSpPr>
          <p:cNvPr id="33863" name="AutoShape 71"/>
          <p:cNvCxnSpPr>
            <a:cxnSpLocks noChangeShapeType="1"/>
            <a:stCxn id="33849" idx="4"/>
            <a:endCxn id="33855"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3864" name="AutoShape 72"/>
          <p:cNvCxnSpPr>
            <a:cxnSpLocks noChangeShapeType="1"/>
            <a:stCxn id="33850" idx="3"/>
            <a:endCxn id="33853"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3865"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3866"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67"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3868"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3869" name="AutoShape 77"/>
          <p:cNvCxnSpPr>
            <a:cxnSpLocks noChangeShapeType="1"/>
            <a:stCxn id="33855" idx="6"/>
            <a:endCxn id="3386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3870"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3871" name="AutoShape 79"/>
          <p:cNvCxnSpPr>
            <a:cxnSpLocks noChangeShapeType="1"/>
            <a:stCxn id="33854" idx="1"/>
            <a:endCxn id="33868"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3872" name="AutoShape 80"/>
          <p:cNvCxnSpPr>
            <a:cxnSpLocks noChangeShapeType="1"/>
            <a:stCxn id="33866" idx="1"/>
            <a:endCxn id="3385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3873" name="AutoShape 81"/>
          <p:cNvCxnSpPr>
            <a:cxnSpLocks noChangeShapeType="1"/>
            <a:stCxn id="33856" idx="4"/>
            <a:endCxn id="33866"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3874" name="AutoShape 82"/>
          <p:cNvCxnSpPr>
            <a:cxnSpLocks noChangeShapeType="1"/>
            <a:stCxn id="33868" idx="7"/>
            <a:endCxn id="33849"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387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387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3877"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3878"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3879"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3880"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3881"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82"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3883"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84"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3885"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3886"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3887"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3888"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3889"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3890"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3891"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3892"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3893"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3894"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3895"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3896"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3897"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3898"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3899"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3900" name="AutoShape 108"/>
          <p:cNvCxnSpPr>
            <a:cxnSpLocks noChangeShapeType="1"/>
            <a:stCxn id="33854" idx="4"/>
            <a:endCxn id="33867"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1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20" name="AutoShape 4"/>
          <p:cNvCxnSpPr>
            <a:cxnSpLocks noChangeShapeType="1"/>
            <a:stCxn id="34818" idx="6"/>
            <a:endCxn id="3481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482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2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25"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2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27" name="AutoShape 11"/>
          <p:cNvCxnSpPr>
            <a:cxnSpLocks noChangeShapeType="1"/>
            <a:stCxn id="34818" idx="3"/>
            <a:endCxn id="3482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4828" name="AutoShape 12"/>
          <p:cNvCxnSpPr>
            <a:cxnSpLocks noChangeShapeType="1"/>
            <a:stCxn id="34823" idx="5"/>
            <a:endCxn id="3482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4829" name="AutoShape 13"/>
          <p:cNvCxnSpPr>
            <a:cxnSpLocks noChangeShapeType="1"/>
            <a:stCxn id="34824" idx="7"/>
            <a:endCxn id="34826"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4830" name="AutoShape 14"/>
          <p:cNvCxnSpPr>
            <a:cxnSpLocks noChangeShapeType="1"/>
            <a:stCxn id="34825" idx="3"/>
            <a:endCxn id="3482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4831" name="AutoShape 15"/>
          <p:cNvCxnSpPr>
            <a:cxnSpLocks noChangeShapeType="1"/>
            <a:stCxn id="34822" idx="4"/>
            <a:endCxn id="3482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4832" name="AutoShape 16"/>
          <p:cNvCxnSpPr>
            <a:cxnSpLocks noChangeShapeType="1"/>
            <a:stCxn id="34818" idx="4"/>
            <a:endCxn id="34824"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4833" name="AutoShape 17"/>
          <p:cNvCxnSpPr>
            <a:cxnSpLocks noChangeShapeType="1"/>
            <a:stCxn id="34819" idx="3"/>
            <a:endCxn id="3482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4834" name="AutoShape 18"/>
          <p:cNvCxnSpPr>
            <a:cxnSpLocks noChangeShapeType="1"/>
            <a:stCxn id="34819" idx="4"/>
            <a:endCxn id="34825"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483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483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3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3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4839" name="AutoShape 23"/>
          <p:cNvCxnSpPr>
            <a:cxnSpLocks noChangeShapeType="1"/>
            <a:stCxn id="34824" idx="6"/>
            <a:endCxn id="348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4840" name="AutoShape 24"/>
          <p:cNvCxnSpPr>
            <a:cxnSpLocks noChangeShapeType="1"/>
            <a:stCxn id="34824" idx="2"/>
            <a:endCxn id="348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4841" name="AutoShape 25"/>
          <p:cNvCxnSpPr>
            <a:cxnSpLocks noChangeShapeType="1"/>
            <a:stCxn id="34823" idx="1"/>
            <a:endCxn id="348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4842" name="AutoShape 26"/>
          <p:cNvCxnSpPr>
            <a:cxnSpLocks noChangeShapeType="1"/>
            <a:stCxn id="34836" idx="1"/>
            <a:endCxn id="34826" idx="5"/>
          </p:cNvCxnSpPr>
          <p:nvPr/>
        </p:nvCxnSpPr>
        <p:spPr bwMode="auto">
          <a:xfrm flipH="1" flipV="1">
            <a:off x="2905125" y="4429125"/>
            <a:ext cx="438150" cy="666750"/>
          </a:xfrm>
          <a:prstGeom prst="straightConnector1">
            <a:avLst/>
          </a:prstGeom>
          <a:noFill/>
          <a:ln w="9525">
            <a:solidFill>
              <a:srgbClr val="0000FF"/>
            </a:solidFill>
            <a:round/>
            <a:headEnd/>
            <a:tailEnd/>
          </a:ln>
          <a:effectLst/>
        </p:spPr>
      </p:cxnSp>
      <p:cxnSp>
        <p:nvCxnSpPr>
          <p:cNvPr id="34843" name="AutoShape 27"/>
          <p:cNvCxnSpPr>
            <a:cxnSpLocks noChangeShapeType="1"/>
            <a:stCxn id="34825" idx="4"/>
            <a:endCxn id="34836" idx="0"/>
          </p:cNvCxnSpPr>
          <p:nvPr/>
        </p:nvCxnSpPr>
        <p:spPr bwMode="auto">
          <a:xfrm>
            <a:off x="3505200" y="3505200"/>
            <a:ext cx="0" cy="1524000"/>
          </a:xfrm>
          <a:prstGeom prst="straightConnector1">
            <a:avLst/>
          </a:prstGeom>
          <a:noFill/>
          <a:ln w="9525">
            <a:solidFill>
              <a:srgbClr val="0000FF"/>
            </a:solidFill>
            <a:round/>
            <a:headEnd/>
            <a:tailEnd/>
          </a:ln>
          <a:effectLst/>
        </p:spPr>
      </p:cxnSp>
      <p:cxnSp>
        <p:nvCxnSpPr>
          <p:cNvPr id="34844" name="AutoShape 28"/>
          <p:cNvCxnSpPr>
            <a:cxnSpLocks noChangeShapeType="1"/>
            <a:stCxn id="34838" idx="7"/>
            <a:endCxn id="3481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484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484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84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84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84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485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485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85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485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485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85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85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485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5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85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486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486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486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486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486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486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486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486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486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486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4870" name="AutoShape 54"/>
          <p:cNvCxnSpPr>
            <a:cxnSpLocks noChangeShapeType="1"/>
            <a:stCxn id="34823" idx="4"/>
            <a:endCxn id="3483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487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487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4873"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4"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75" name="AutoShape 59"/>
          <p:cNvCxnSpPr>
            <a:cxnSpLocks noChangeShapeType="1"/>
            <a:stCxn id="34873" idx="6"/>
            <a:endCxn id="34874"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487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4877"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7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80"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4881"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82" name="AutoShape 66"/>
          <p:cNvCxnSpPr>
            <a:cxnSpLocks noChangeShapeType="1"/>
            <a:stCxn id="34873" idx="3"/>
            <a:endCxn id="34878"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4883" name="AutoShape 67"/>
          <p:cNvCxnSpPr>
            <a:cxnSpLocks noChangeShapeType="1"/>
            <a:stCxn id="34878" idx="5"/>
            <a:endCxn id="3487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4884" name="AutoShape 68"/>
          <p:cNvCxnSpPr>
            <a:cxnSpLocks noChangeShapeType="1"/>
            <a:stCxn id="34879" idx="7"/>
            <a:endCxn id="34881"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4885" name="AutoShape 69"/>
          <p:cNvCxnSpPr>
            <a:cxnSpLocks noChangeShapeType="1"/>
            <a:stCxn id="34880" idx="3"/>
            <a:endCxn id="3488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4886" name="AutoShape 70"/>
          <p:cNvCxnSpPr>
            <a:cxnSpLocks noChangeShapeType="1"/>
            <a:stCxn id="34877" idx="4"/>
            <a:endCxn id="34881"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4887" name="AutoShape 71"/>
          <p:cNvCxnSpPr>
            <a:cxnSpLocks noChangeShapeType="1"/>
            <a:stCxn id="34873" idx="4"/>
            <a:endCxn id="34879"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4888" name="AutoShape 72"/>
          <p:cNvCxnSpPr>
            <a:cxnSpLocks noChangeShapeType="1"/>
            <a:stCxn id="34874" idx="3"/>
            <a:endCxn id="34877"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4889"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489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9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489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4893" name="AutoShape 77"/>
          <p:cNvCxnSpPr>
            <a:cxnSpLocks noChangeShapeType="1"/>
            <a:stCxn id="34879" idx="6"/>
            <a:endCxn id="3489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489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4895" name="AutoShape 79"/>
          <p:cNvCxnSpPr>
            <a:cxnSpLocks noChangeShapeType="1"/>
            <a:stCxn id="34878" idx="1"/>
            <a:endCxn id="3489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4896" name="AutoShape 80"/>
          <p:cNvCxnSpPr>
            <a:cxnSpLocks noChangeShapeType="1"/>
            <a:stCxn id="34890" idx="1"/>
            <a:endCxn id="34881" idx="5"/>
          </p:cNvCxnSpPr>
          <p:nvPr/>
        </p:nvCxnSpPr>
        <p:spPr bwMode="auto">
          <a:xfrm flipH="1" flipV="1">
            <a:off x="7781925" y="4657725"/>
            <a:ext cx="438150" cy="666750"/>
          </a:xfrm>
          <a:prstGeom prst="straightConnector1">
            <a:avLst/>
          </a:prstGeom>
          <a:noFill/>
          <a:ln w="9525">
            <a:solidFill>
              <a:srgbClr val="0000FF"/>
            </a:solidFill>
            <a:round/>
            <a:headEnd/>
            <a:tailEnd/>
          </a:ln>
          <a:effectLst/>
        </p:spPr>
      </p:cxnSp>
      <p:cxnSp>
        <p:nvCxnSpPr>
          <p:cNvPr id="34897" name="AutoShape 81"/>
          <p:cNvCxnSpPr>
            <a:cxnSpLocks noChangeShapeType="1"/>
            <a:stCxn id="34880" idx="4"/>
            <a:endCxn id="34890" idx="0"/>
          </p:cNvCxnSpPr>
          <p:nvPr/>
        </p:nvCxnSpPr>
        <p:spPr bwMode="auto">
          <a:xfrm>
            <a:off x="8382000" y="3733800"/>
            <a:ext cx="0" cy="1524000"/>
          </a:xfrm>
          <a:prstGeom prst="straightConnector1">
            <a:avLst/>
          </a:prstGeom>
          <a:noFill/>
          <a:ln w="9525">
            <a:solidFill>
              <a:srgbClr val="0000FF"/>
            </a:solidFill>
            <a:round/>
            <a:headEnd/>
            <a:tailEnd/>
          </a:ln>
          <a:effectLst/>
        </p:spPr>
      </p:cxnSp>
      <p:cxnSp>
        <p:nvCxnSpPr>
          <p:cNvPr id="34898" name="AutoShape 82"/>
          <p:cNvCxnSpPr>
            <a:cxnSpLocks noChangeShapeType="1"/>
            <a:stCxn id="34892" idx="7"/>
            <a:endCxn id="34873"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489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490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90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90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490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490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490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90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490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490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490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491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491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491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491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491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491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491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491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491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491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492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492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492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492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4924" name="AutoShape 108"/>
          <p:cNvCxnSpPr>
            <a:cxnSpLocks noChangeShapeType="1"/>
            <a:stCxn id="34878" idx="4"/>
            <a:endCxn id="34891"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44" name="AutoShape 4"/>
          <p:cNvCxnSpPr>
            <a:cxnSpLocks noChangeShapeType="1"/>
            <a:stCxn id="35842" idx="6"/>
            <a:endCxn id="3584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584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4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4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4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5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51" name="AutoShape 11"/>
          <p:cNvCxnSpPr>
            <a:cxnSpLocks noChangeShapeType="1"/>
            <a:stCxn id="35842" idx="3"/>
            <a:endCxn id="3584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5852" name="AutoShape 12"/>
          <p:cNvCxnSpPr>
            <a:cxnSpLocks noChangeShapeType="1"/>
            <a:stCxn id="35847" idx="5"/>
            <a:endCxn id="3584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5853" name="AutoShape 13"/>
          <p:cNvCxnSpPr>
            <a:cxnSpLocks noChangeShapeType="1"/>
            <a:stCxn id="35848" idx="7"/>
            <a:endCxn id="35850" idx="4"/>
          </p:cNvCxnSpPr>
          <p:nvPr/>
        </p:nvCxnSpPr>
        <p:spPr bwMode="auto">
          <a:xfrm flipV="1">
            <a:off x="2295525" y="4495800"/>
            <a:ext cx="447675" cy="1285875"/>
          </a:xfrm>
          <a:prstGeom prst="straightConnector1">
            <a:avLst/>
          </a:prstGeom>
          <a:noFill/>
          <a:ln w="9525">
            <a:solidFill>
              <a:srgbClr val="0000FF"/>
            </a:solidFill>
            <a:round/>
            <a:headEnd/>
            <a:tailEnd/>
          </a:ln>
          <a:effectLst/>
        </p:spPr>
      </p:cxnSp>
      <p:cxnSp>
        <p:nvCxnSpPr>
          <p:cNvPr id="35854" name="AutoShape 14"/>
          <p:cNvCxnSpPr>
            <a:cxnSpLocks noChangeShapeType="1"/>
            <a:stCxn id="35849" idx="3"/>
            <a:endCxn id="3585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5855" name="AutoShape 15"/>
          <p:cNvCxnSpPr>
            <a:cxnSpLocks noChangeShapeType="1"/>
            <a:stCxn id="35846" idx="4"/>
            <a:endCxn id="3585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5856" name="AutoShape 16"/>
          <p:cNvCxnSpPr>
            <a:cxnSpLocks noChangeShapeType="1"/>
            <a:stCxn id="35842" idx="4"/>
            <a:endCxn id="3584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5857" name="AutoShape 17"/>
          <p:cNvCxnSpPr>
            <a:cxnSpLocks noChangeShapeType="1"/>
            <a:stCxn id="35843" idx="3"/>
            <a:endCxn id="35846"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5858" name="AutoShape 18"/>
          <p:cNvCxnSpPr>
            <a:cxnSpLocks noChangeShapeType="1"/>
            <a:stCxn id="35843" idx="4"/>
            <a:endCxn id="35849"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585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586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86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6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5863" name="AutoShape 23"/>
          <p:cNvCxnSpPr>
            <a:cxnSpLocks noChangeShapeType="1"/>
            <a:stCxn id="35848" idx="6"/>
            <a:endCxn id="35860" idx="3"/>
          </p:cNvCxnSpPr>
          <p:nvPr/>
        </p:nvCxnSpPr>
        <p:spPr bwMode="auto">
          <a:xfrm flipV="1">
            <a:off x="2362200" y="5419725"/>
            <a:ext cx="981075" cy="523875"/>
          </a:xfrm>
          <a:prstGeom prst="straightConnector1">
            <a:avLst/>
          </a:prstGeom>
          <a:noFill/>
          <a:ln w="9525">
            <a:solidFill>
              <a:srgbClr val="0000FF"/>
            </a:solidFill>
            <a:round/>
            <a:headEnd/>
            <a:tailEnd/>
          </a:ln>
          <a:effectLst/>
        </p:spPr>
      </p:cxnSp>
      <p:cxnSp>
        <p:nvCxnSpPr>
          <p:cNvPr id="35864" name="AutoShape 24"/>
          <p:cNvCxnSpPr>
            <a:cxnSpLocks noChangeShapeType="1"/>
            <a:stCxn id="35848" idx="2"/>
            <a:endCxn id="3586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5865" name="AutoShape 25"/>
          <p:cNvCxnSpPr>
            <a:cxnSpLocks noChangeShapeType="1"/>
            <a:stCxn id="35847" idx="1"/>
            <a:endCxn id="3586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5866" name="AutoShape 26"/>
          <p:cNvCxnSpPr>
            <a:cxnSpLocks noChangeShapeType="1"/>
            <a:stCxn id="35860" idx="1"/>
            <a:endCxn id="3585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5867" name="AutoShape 27"/>
          <p:cNvCxnSpPr>
            <a:cxnSpLocks noChangeShapeType="1"/>
            <a:stCxn id="35849" idx="4"/>
            <a:endCxn id="358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5868" name="AutoShape 28"/>
          <p:cNvCxnSpPr>
            <a:cxnSpLocks noChangeShapeType="1"/>
            <a:stCxn id="35862" idx="7"/>
            <a:endCxn id="3584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586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587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87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87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87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587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87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587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587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587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87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588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588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8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88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588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588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588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588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588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588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589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589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589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589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5894" name="AutoShape 54"/>
          <p:cNvCxnSpPr>
            <a:cxnSpLocks noChangeShapeType="1"/>
            <a:stCxn id="35847" idx="4"/>
            <a:endCxn id="3586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589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589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589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898"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899" name="AutoShape 59"/>
          <p:cNvCxnSpPr>
            <a:cxnSpLocks noChangeShapeType="1"/>
            <a:stCxn id="35897" idx="6"/>
            <a:endCxn id="35898"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590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5901"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904"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05"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906" name="AutoShape 66"/>
          <p:cNvCxnSpPr>
            <a:cxnSpLocks noChangeShapeType="1"/>
            <a:stCxn id="35897" idx="3"/>
            <a:endCxn id="3590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5907" name="AutoShape 67"/>
          <p:cNvCxnSpPr>
            <a:cxnSpLocks noChangeShapeType="1"/>
            <a:stCxn id="35902" idx="5"/>
            <a:endCxn id="3590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5908" name="AutoShape 68"/>
          <p:cNvCxnSpPr>
            <a:cxnSpLocks noChangeShapeType="1"/>
            <a:stCxn id="35903" idx="7"/>
            <a:endCxn id="35905" idx="4"/>
          </p:cNvCxnSpPr>
          <p:nvPr/>
        </p:nvCxnSpPr>
        <p:spPr bwMode="auto">
          <a:xfrm flipV="1">
            <a:off x="7172325" y="4724400"/>
            <a:ext cx="447675" cy="1285875"/>
          </a:xfrm>
          <a:prstGeom prst="straightConnector1">
            <a:avLst/>
          </a:prstGeom>
          <a:noFill/>
          <a:ln w="9525">
            <a:solidFill>
              <a:srgbClr val="0000FF"/>
            </a:solidFill>
            <a:round/>
            <a:headEnd/>
            <a:tailEnd/>
          </a:ln>
          <a:effectLst/>
        </p:spPr>
      </p:cxnSp>
      <p:cxnSp>
        <p:nvCxnSpPr>
          <p:cNvPr id="35909" name="AutoShape 69"/>
          <p:cNvCxnSpPr>
            <a:cxnSpLocks noChangeShapeType="1"/>
            <a:stCxn id="35904" idx="3"/>
            <a:endCxn id="3590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5910" name="AutoShape 70"/>
          <p:cNvCxnSpPr>
            <a:cxnSpLocks noChangeShapeType="1"/>
            <a:stCxn id="35901" idx="4"/>
            <a:endCxn id="35905"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5911" name="AutoShape 71"/>
          <p:cNvCxnSpPr>
            <a:cxnSpLocks noChangeShapeType="1"/>
            <a:stCxn id="35897" idx="4"/>
            <a:endCxn id="3590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5912" name="AutoShape 72"/>
          <p:cNvCxnSpPr>
            <a:cxnSpLocks noChangeShapeType="1"/>
            <a:stCxn id="35898" idx="3"/>
            <a:endCxn id="35901"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5913"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5914"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591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591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5917" name="AutoShape 77"/>
          <p:cNvCxnSpPr>
            <a:cxnSpLocks noChangeShapeType="1"/>
            <a:stCxn id="35903" idx="6"/>
            <a:endCxn id="35914" idx="3"/>
          </p:cNvCxnSpPr>
          <p:nvPr/>
        </p:nvCxnSpPr>
        <p:spPr bwMode="auto">
          <a:xfrm flipV="1">
            <a:off x="7239000" y="5648325"/>
            <a:ext cx="981075" cy="523875"/>
          </a:xfrm>
          <a:prstGeom prst="straightConnector1">
            <a:avLst/>
          </a:prstGeom>
          <a:noFill/>
          <a:ln w="9525">
            <a:solidFill>
              <a:srgbClr val="0000FF"/>
            </a:solidFill>
            <a:round/>
            <a:headEnd/>
            <a:tailEnd/>
          </a:ln>
          <a:effectLst/>
        </p:spPr>
      </p:cxnSp>
      <p:cxnSp>
        <p:nvCxnSpPr>
          <p:cNvPr id="3591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5919" name="AutoShape 79"/>
          <p:cNvCxnSpPr>
            <a:cxnSpLocks noChangeShapeType="1"/>
            <a:stCxn id="35902" idx="1"/>
            <a:endCxn id="3591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5920" name="AutoShape 80"/>
          <p:cNvCxnSpPr>
            <a:cxnSpLocks noChangeShapeType="1"/>
            <a:stCxn id="35914" idx="1"/>
            <a:endCxn id="35905"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5921" name="AutoShape 81"/>
          <p:cNvCxnSpPr>
            <a:cxnSpLocks noChangeShapeType="1"/>
            <a:stCxn id="35904" idx="4"/>
            <a:endCxn id="3591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5922" name="AutoShape 82"/>
          <p:cNvCxnSpPr>
            <a:cxnSpLocks noChangeShapeType="1"/>
            <a:stCxn id="35916" idx="7"/>
            <a:endCxn id="3589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592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592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92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592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592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592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592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593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3</a:t>
            </a:r>
          </a:p>
        </p:txBody>
      </p:sp>
      <p:sp>
        <p:nvSpPr>
          <p:cNvPr id="3593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593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593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593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593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593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593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593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593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594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594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594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594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594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594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594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594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5948" name="AutoShape 108"/>
          <p:cNvCxnSpPr>
            <a:cxnSpLocks noChangeShapeType="1"/>
            <a:stCxn id="35902" idx="4"/>
            <a:endCxn id="35915"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6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68" name="AutoShape 4"/>
          <p:cNvCxnSpPr>
            <a:cxnSpLocks noChangeShapeType="1"/>
            <a:stCxn id="36866" idx="6"/>
            <a:endCxn id="3686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686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87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7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75" name="AutoShape 11"/>
          <p:cNvCxnSpPr>
            <a:cxnSpLocks noChangeShapeType="1"/>
            <a:stCxn id="36866" idx="3"/>
            <a:endCxn id="3687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6876" name="AutoShape 12"/>
          <p:cNvCxnSpPr>
            <a:cxnSpLocks noChangeShapeType="1"/>
            <a:stCxn id="36871" idx="5"/>
            <a:endCxn id="3687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6877" name="AutoShape 13"/>
          <p:cNvCxnSpPr>
            <a:cxnSpLocks noChangeShapeType="1"/>
            <a:stCxn id="36872" idx="7"/>
            <a:endCxn id="3687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6878" name="AutoShape 14"/>
          <p:cNvCxnSpPr>
            <a:cxnSpLocks noChangeShapeType="1"/>
            <a:stCxn id="36873" idx="3"/>
            <a:endCxn id="3687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6879" name="AutoShape 15"/>
          <p:cNvCxnSpPr>
            <a:cxnSpLocks noChangeShapeType="1"/>
            <a:stCxn id="36870" idx="4"/>
            <a:endCxn id="36874"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6880" name="AutoShape 16"/>
          <p:cNvCxnSpPr>
            <a:cxnSpLocks noChangeShapeType="1"/>
            <a:stCxn id="36866" idx="4"/>
            <a:endCxn id="3687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6881" name="AutoShape 17"/>
          <p:cNvCxnSpPr>
            <a:cxnSpLocks noChangeShapeType="1"/>
            <a:stCxn id="36867" idx="3"/>
            <a:endCxn id="36870"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6882" name="AutoShape 18"/>
          <p:cNvCxnSpPr>
            <a:cxnSpLocks noChangeShapeType="1"/>
            <a:stCxn id="36867" idx="4"/>
            <a:endCxn id="36873"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688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688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88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88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6887" name="AutoShape 23"/>
          <p:cNvCxnSpPr>
            <a:cxnSpLocks noChangeShapeType="1"/>
            <a:stCxn id="36872" idx="6"/>
            <a:endCxn id="368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6888" name="AutoShape 24"/>
          <p:cNvCxnSpPr>
            <a:cxnSpLocks noChangeShapeType="1"/>
            <a:stCxn id="36872" idx="2"/>
            <a:endCxn id="36885" idx="5"/>
          </p:cNvCxnSpPr>
          <p:nvPr/>
        </p:nvCxnSpPr>
        <p:spPr bwMode="auto">
          <a:xfrm flipH="1" flipV="1">
            <a:off x="1304925" y="5648325"/>
            <a:ext cx="600075" cy="295275"/>
          </a:xfrm>
          <a:prstGeom prst="straightConnector1">
            <a:avLst/>
          </a:prstGeom>
          <a:noFill/>
          <a:ln w="9525">
            <a:solidFill>
              <a:srgbClr val="0000FF"/>
            </a:solidFill>
            <a:round/>
            <a:headEnd/>
            <a:tailEnd/>
          </a:ln>
          <a:effectLst/>
        </p:spPr>
      </p:cxnSp>
      <p:cxnSp>
        <p:nvCxnSpPr>
          <p:cNvPr id="36889" name="AutoShape 25"/>
          <p:cNvCxnSpPr>
            <a:cxnSpLocks noChangeShapeType="1"/>
            <a:stCxn id="36871" idx="1"/>
            <a:endCxn id="3688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6890" name="AutoShape 26"/>
          <p:cNvCxnSpPr>
            <a:cxnSpLocks noChangeShapeType="1"/>
            <a:stCxn id="36884" idx="1"/>
            <a:endCxn id="3687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6891" name="AutoShape 27"/>
          <p:cNvCxnSpPr>
            <a:cxnSpLocks noChangeShapeType="1"/>
            <a:stCxn id="36873" idx="4"/>
            <a:endCxn id="368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6892" name="AutoShape 28"/>
          <p:cNvCxnSpPr>
            <a:cxnSpLocks noChangeShapeType="1"/>
            <a:stCxn id="36886" idx="7"/>
            <a:endCxn id="3686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689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689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689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89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689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689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89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690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90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690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690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690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0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690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690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691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691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691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691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691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691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691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691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6918" name="AutoShape 54"/>
          <p:cNvCxnSpPr>
            <a:cxnSpLocks noChangeShapeType="1"/>
            <a:stCxn id="36871" idx="4"/>
            <a:endCxn id="3688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691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692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692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23" name="AutoShape 59"/>
          <p:cNvCxnSpPr>
            <a:cxnSpLocks noChangeShapeType="1"/>
            <a:stCxn id="36921" idx="6"/>
            <a:endCxn id="3692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692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6925"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7"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8"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29"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30" name="AutoShape 66"/>
          <p:cNvCxnSpPr>
            <a:cxnSpLocks noChangeShapeType="1"/>
            <a:stCxn id="36921" idx="3"/>
            <a:endCxn id="3692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6931" name="AutoShape 67"/>
          <p:cNvCxnSpPr>
            <a:cxnSpLocks noChangeShapeType="1"/>
            <a:stCxn id="36926" idx="5"/>
            <a:endCxn id="3692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6932" name="AutoShape 68"/>
          <p:cNvCxnSpPr>
            <a:cxnSpLocks noChangeShapeType="1"/>
            <a:stCxn id="36927" idx="7"/>
            <a:endCxn id="3692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6933" name="AutoShape 69"/>
          <p:cNvCxnSpPr>
            <a:cxnSpLocks noChangeShapeType="1"/>
            <a:stCxn id="36928" idx="3"/>
            <a:endCxn id="3692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6934" name="AutoShape 70"/>
          <p:cNvCxnSpPr>
            <a:cxnSpLocks noChangeShapeType="1"/>
            <a:stCxn id="36925" idx="4"/>
            <a:endCxn id="36929"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6935" name="AutoShape 71"/>
          <p:cNvCxnSpPr>
            <a:cxnSpLocks noChangeShapeType="1"/>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6936" name="AutoShape 72"/>
          <p:cNvCxnSpPr>
            <a:cxnSpLocks noChangeShapeType="1"/>
            <a:stCxn id="36922" idx="3"/>
            <a:endCxn id="36925"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6937"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6938"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693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694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6941" name="AutoShape 77"/>
          <p:cNvCxnSpPr>
            <a:cxnSpLocks noChangeShapeType="1"/>
            <a:stCxn id="36927" idx="6"/>
            <a:endCxn id="36938"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6942" name="AutoShape 78"/>
          <p:cNvCxnSpPr>
            <a:cxnSpLocks noChangeShapeType="1"/>
          </p:cNvCxnSpPr>
          <p:nvPr/>
        </p:nvCxnSpPr>
        <p:spPr bwMode="auto">
          <a:xfrm flipH="1" flipV="1">
            <a:off x="6172200" y="5867400"/>
            <a:ext cx="600075" cy="295275"/>
          </a:xfrm>
          <a:prstGeom prst="straightConnector1">
            <a:avLst/>
          </a:prstGeom>
          <a:noFill/>
          <a:ln w="9525">
            <a:solidFill>
              <a:srgbClr val="0000FF"/>
            </a:solidFill>
            <a:round/>
            <a:headEnd/>
            <a:tailEnd/>
          </a:ln>
          <a:effectLst/>
        </p:spPr>
      </p:cxnSp>
      <p:cxnSp>
        <p:nvCxnSpPr>
          <p:cNvPr id="36943" name="AutoShape 79"/>
          <p:cNvCxnSpPr>
            <a:cxnSpLocks noChangeShapeType="1"/>
            <a:stCxn id="36926" idx="1"/>
            <a:endCxn id="3694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6944" name="AutoShape 80"/>
          <p:cNvCxnSpPr>
            <a:cxnSpLocks noChangeShapeType="1"/>
            <a:stCxn id="36938" idx="1"/>
            <a:endCxn id="36929"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6945" name="AutoShape 81"/>
          <p:cNvCxnSpPr>
            <a:cxnSpLocks noChangeShapeType="1"/>
            <a:stCxn id="36928" idx="4"/>
            <a:endCxn id="3693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6946" name="AutoShape 82"/>
          <p:cNvCxnSpPr>
            <a:cxnSpLocks noChangeShapeType="1"/>
            <a:stCxn id="36940" idx="7"/>
            <a:endCxn id="3692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694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694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694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695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695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695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695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695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695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5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695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695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695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696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696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696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696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696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696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696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696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696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696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697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697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6972" name="AutoShape 108"/>
          <p:cNvCxnSpPr>
            <a:cxnSpLocks noChangeShapeType="1"/>
            <a:stCxn id="36926" idx="4"/>
            <a:endCxn id="36939"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892" name="AutoShape 4"/>
          <p:cNvCxnSpPr>
            <a:cxnSpLocks noChangeShapeType="1"/>
            <a:stCxn id="37890" idx="6"/>
            <a:endCxn id="378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789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89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89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899" name="AutoShape 11"/>
          <p:cNvCxnSpPr>
            <a:cxnSpLocks noChangeShapeType="1"/>
            <a:stCxn id="37890" idx="3"/>
            <a:endCxn id="378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7900" name="AutoShape 12"/>
          <p:cNvCxnSpPr>
            <a:cxnSpLocks noChangeShapeType="1"/>
            <a:stCxn id="37895" idx="5"/>
            <a:endCxn id="378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37901" name="AutoShape 13"/>
          <p:cNvCxnSpPr>
            <a:cxnSpLocks noChangeShapeType="1"/>
            <a:stCxn id="37896" idx="7"/>
            <a:endCxn id="378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37902" name="AutoShape 14"/>
          <p:cNvCxnSpPr>
            <a:cxnSpLocks noChangeShapeType="1"/>
            <a:stCxn id="37897" idx="3"/>
            <a:endCxn id="378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37903" name="AutoShape 15"/>
          <p:cNvCxnSpPr>
            <a:cxnSpLocks noChangeShapeType="1"/>
            <a:stCxn id="37894" idx="4"/>
            <a:endCxn id="378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37904" name="AutoShape 16"/>
          <p:cNvCxnSpPr>
            <a:cxnSpLocks noChangeShapeType="1"/>
            <a:stCxn id="37890" idx="4"/>
            <a:endCxn id="378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37905" name="AutoShape 17"/>
          <p:cNvCxnSpPr>
            <a:cxnSpLocks noChangeShapeType="1"/>
            <a:stCxn id="37891" idx="3"/>
            <a:endCxn id="378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37906" name="AutoShape 18"/>
          <p:cNvCxnSpPr>
            <a:cxnSpLocks noChangeShapeType="1"/>
            <a:stCxn id="37891" idx="4"/>
            <a:endCxn id="378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3790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790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90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791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7911" name="AutoShape 23"/>
          <p:cNvCxnSpPr>
            <a:cxnSpLocks noChangeShapeType="1"/>
            <a:stCxn id="37896" idx="6"/>
            <a:endCxn id="379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37912" name="AutoShape 24"/>
          <p:cNvCxnSpPr>
            <a:cxnSpLocks noChangeShapeType="1"/>
            <a:stCxn id="37896" idx="2"/>
            <a:endCxn id="379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37913" name="AutoShape 25"/>
          <p:cNvCxnSpPr>
            <a:cxnSpLocks noChangeShapeType="1"/>
            <a:stCxn id="37895" idx="1"/>
            <a:endCxn id="37910"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7914" name="AutoShape 26"/>
          <p:cNvCxnSpPr>
            <a:cxnSpLocks noChangeShapeType="1"/>
            <a:stCxn id="37908" idx="1"/>
            <a:endCxn id="378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37915" name="AutoShape 27"/>
          <p:cNvCxnSpPr>
            <a:cxnSpLocks noChangeShapeType="1"/>
            <a:stCxn id="37897" idx="4"/>
            <a:endCxn id="379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37916" name="AutoShape 28"/>
          <p:cNvCxnSpPr>
            <a:cxnSpLocks noChangeShapeType="1"/>
            <a:stCxn id="37910" idx="7"/>
            <a:endCxn id="378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791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791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1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2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792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2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2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2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792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2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3792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3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3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793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793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793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793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793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793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793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793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794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794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7942" name="AutoShape 54"/>
          <p:cNvCxnSpPr>
            <a:cxnSpLocks noChangeShapeType="1"/>
            <a:stCxn id="37895" idx="4"/>
            <a:endCxn id="379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3794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7944"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794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4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47" name="AutoShape 59"/>
          <p:cNvCxnSpPr>
            <a:cxnSpLocks noChangeShapeType="1"/>
            <a:stCxn id="37945" idx="6"/>
            <a:endCxn id="3794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794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794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5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54" name="AutoShape 66"/>
          <p:cNvCxnSpPr>
            <a:cxnSpLocks noChangeShapeType="1"/>
            <a:stCxn id="37945" idx="3"/>
            <a:endCxn id="37950"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7955" name="AutoShape 67"/>
          <p:cNvCxnSpPr>
            <a:cxnSpLocks noChangeShapeType="1"/>
            <a:stCxn id="37950" idx="5"/>
            <a:endCxn id="37951"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37956" name="AutoShape 68"/>
          <p:cNvCxnSpPr>
            <a:cxnSpLocks noChangeShapeType="1"/>
            <a:stCxn id="37951" idx="7"/>
            <a:endCxn id="37953"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7957" name="AutoShape 69"/>
          <p:cNvCxnSpPr>
            <a:cxnSpLocks noChangeShapeType="1"/>
            <a:stCxn id="37952" idx="3"/>
            <a:endCxn id="37953"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7958" name="AutoShape 70"/>
          <p:cNvCxnSpPr>
            <a:cxnSpLocks noChangeShapeType="1"/>
            <a:stCxn id="37949" idx="4"/>
            <a:endCxn id="3795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7959" name="AutoShape 71"/>
          <p:cNvCxnSpPr>
            <a:cxnSpLocks noChangeShapeType="1"/>
            <a:stCxn id="37945" idx="4"/>
            <a:endCxn id="37951"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37960" name="AutoShape 72"/>
          <p:cNvCxnSpPr>
            <a:cxnSpLocks noChangeShapeType="1"/>
            <a:stCxn id="37946" idx="3"/>
            <a:endCxn id="3794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796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7962"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63"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796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7965" name="AutoShape 77"/>
          <p:cNvCxnSpPr>
            <a:cxnSpLocks noChangeShapeType="1"/>
            <a:stCxn id="37951" idx="6"/>
            <a:endCxn id="37962"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7966"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7967" name="AutoShape 79"/>
          <p:cNvCxnSpPr>
            <a:cxnSpLocks noChangeShapeType="1"/>
            <a:stCxn id="37950" idx="1"/>
            <a:endCxn id="37964"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7968" name="AutoShape 80"/>
          <p:cNvCxnSpPr>
            <a:cxnSpLocks noChangeShapeType="1"/>
            <a:stCxn id="37962" idx="1"/>
            <a:endCxn id="3795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7969" name="AutoShape 81"/>
          <p:cNvCxnSpPr>
            <a:cxnSpLocks noChangeShapeType="1"/>
            <a:stCxn id="37952" idx="4"/>
            <a:endCxn id="37962"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7970" name="AutoShape 82"/>
          <p:cNvCxnSpPr>
            <a:cxnSpLocks noChangeShapeType="1"/>
            <a:stCxn id="37964" idx="7"/>
            <a:endCxn id="3794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7971"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7972"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73"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7974"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75"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7976"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7977"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78"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7979"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80"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7981"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7982"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37983"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7984"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7985"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37986"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7987"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7988"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7989"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7990"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7991"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7992"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7993"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7994"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7995"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7996" name="AutoShape 108"/>
          <p:cNvCxnSpPr>
            <a:cxnSpLocks noChangeShapeType="1"/>
            <a:stCxn id="37950" idx="4"/>
            <a:endCxn id="37963" idx="0"/>
          </p:cNvCxnSpPr>
          <p:nvPr/>
        </p:nvCxnSpPr>
        <p:spPr bwMode="auto">
          <a:xfrm>
            <a:off x="5867400" y="42672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891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1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17" name="AutoShape 59"/>
          <p:cNvCxnSpPr>
            <a:cxnSpLocks noChangeShapeType="1"/>
            <a:stCxn id="38915" idx="6"/>
            <a:endCxn id="38916"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8918"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1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24" name="AutoShape 70"/>
          <p:cNvCxnSpPr>
            <a:cxnSpLocks noChangeShapeType="1"/>
            <a:stCxn id="38919" idx="4"/>
            <a:endCxn id="38923" idx="0"/>
          </p:cNvCxnSpPr>
          <p:nvPr/>
        </p:nvCxnSpPr>
        <p:spPr bwMode="auto">
          <a:xfrm>
            <a:off x="7620000" y="3657600"/>
            <a:ext cx="0" cy="609600"/>
          </a:xfrm>
          <a:prstGeom prst="straightConnector1">
            <a:avLst/>
          </a:prstGeom>
          <a:noFill/>
          <a:ln w="9525">
            <a:solidFill>
              <a:schemeClr val="tx1"/>
            </a:solidFill>
            <a:round/>
            <a:headEnd/>
            <a:tailEnd/>
          </a:ln>
          <a:effectLst/>
        </p:spPr>
      </p:cxnSp>
      <p:cxnSp>
        <p:nvCxnSpPr>
          <p:cNvPr id="38925" name="AutoShape 72"/>
          <p:cNvCxnSpPr>
            <a:cxnSpLocks noChangeShapeType="1"/>
            <a:stCxn id="38916" idx="3"/>
            <a:endCxn id="38919" idx="7"/>
          </p:cNvCxnSpPr>
          <p:nvPr/>
        </p:nvCxnSpPr>
        <p:spPr bwMode="auto">
          <a:xfrm flipH="1">
            <a:off x="7781925" y="2676525"/>
            <a:ext cx="514350" cy="590550"/>
          </a:xfrm>
          <a:prstGeom prst="straightConnector1">
            <a:avLst/>
          </a:prstGeom>
          <a:noFill/>
          <a:ln w="9525">
            <a:solidFill>
              <a:schemeClr val="tx1"/>
            </a:solidFill>
            <a:round/>
            <a:headEnd/>
            <a:tailEnd/>
          </a:ln>
          <a:effectLst/>
        </p:spPr>
      </p:cxnSp>
      <p:cxnSp>
        <p:nvCxnSpPr>
          <p:cNvPr id="38926"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p:spPr>
      </p:cxnSp>
      <p:sp>
        <p:nvSpPr>
          <p:cNvPr id="38927"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8"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29"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30" name="AutoShape 77"/>
          <p:cNvCxnSpPr>
            <a:cxnSpLocks noChangeShapeType="1"/>
            <a:stCxn id="38921" idx="6"/>
            <a:endCxn id="38927" idx="3"/>
          </p:cNvCxnSpPr>
          <p:nvPr/>
        </p:nvCxnSpPr>
        <p:spPr bwMode="auto">
          <a:xfrm flipV="1">
            <a:off x="7239000" y="5648325"/>
            <a:ext cx="981075" cy="523875"/>
          </a:xfrm>
          <a:prstGeom prst="straightConnector1">
            <a:avLst/>
          </a:prstGeom>
          <a:noFill/>
          <a:ln w="9525">
            <a:solidFill>
              <a:schemeClr val="tx1"/>
            </a:solidFill>
            <a:round/>
            <a:headEnd/>
            <a:tailEnd/>
          </a:ln>
          <a:effectLst/>
        </p:spPr>
      </p:cxnSp>
      <p:cxnSp>
        <p:nvCxnSpPr>
          <p:cNvPr id="38931"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p:spPr>
      </p:cxnSp>
      <p:cxnSp>
        <p:nvCxnSpPr>
          <p:cNvPr id="38932" name="AutoShape 79"/>
          <p:cNvCxnSpPr>
            <a:cxnSpLocks noChangeShapeType="1"/>
            <a:stCxn id="38920" idx="1"/>
            <a:endCxn id="38929"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8933" name="AutoShape 80"/>
          <p:cNvCxnSpPr>
            <a:cxnSpLocks noChangeShapeType="1"/>
            <a:stCxn id="38927" idx="1"/>
            <a:endCxn id="38923" idx="5"/>
          </p:cNvCxnSpPr>
          <p:nvPr/>
        </p:nvCxnSpPr>
        <p:spPr bwMode="auto">
          <a:xfrm flipH="1" flipV="1">
            <a:off x="7781925" y="4657725"/>
            <a:ext cx="438150" cy="666750"/>
          </a:xfrm>
          <a:prstGeom prst="straightConnector1">
            <a:avLst/>
          </a:prstGeom>
          <a:noFill/>
          <a:ln w="9525">
            <a:solidFill>
              <a:schemeClr val="tx1"/>
            </a:solidFill>
            <a:round/>
            <a:headEnd/>
            <a:tailEnd/>
          </a:ln>
          <a:effectLst/>
        </p:spPr>
      </p:cxnSp>
      <p:cxnSp>
        <p:nvCxnSpPr>
          <p:cNvPr id="38934" name="AutoShape 82"/>
          <p:cNvCxnSpPr>
            <a:cxnSpLocks noChangeShapeType="1"/>
            <a:stCxn id="38929" idx="7"/>
            <a:endCxn id="38915"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8935"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36"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37"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38"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39"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4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41"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42"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43"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8944"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8945"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8946"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8947"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8948"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8949"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8950"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8951"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8952"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38953" name="Text Box 110"/>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
        <p:nvSpPr>
          <p:cNvPr id="38954" name="Text Box 111"/>
          <p:cNvSpPr txBox="1">
            <a:spLocks noChangeArrowheads="1"/>
          </p:cNvSpPr>
          <p:nvPr/>
        </p:nvSpPr>
        <p:spPr bwMode="auto">
          <a:xfrm>
            <a:off x="5257800" y="457200"/>
            <a:ext cx="3276600" cy="457200"/>
          </a:xfrm>
          <a:prstGeom prst="rect">
            <a:avLst/>
          </a:prstGeom>
          <a:noFill/>
          <a:ln w="9525">
            <a:noFill/>
            <a:miter lim="800000"/>
            <a:headEnd/>
            <a:tailEnd/>
          </a:ln>
          <a:effectLst/>
        </p:spPr>
        <p:txBody>
          <a:bodyPr>
            <a:spAutoFit/>
          </a:bodyPr>
          <a:lstStyle/>
          <a:p>
            <a:pPr algn="ctr">
              <a:spcBef>
                <a:spcPct val="50000"/>
              </a:spcBef>
            </a:pPr>
            <a:r>
              <a:rPr lang="en-US" altLang="el-GR"/>
              <a:t>Minimum Spanning Tree</a:t>
            </a:r>
          </a:p>
        </p:txBody>
      </p:sp>
      <p:sp>
        <p:nvSpPr>
          <p:cNvPr id="38955" name="Oval 11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56" name="Oval 11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57" name="AutoShape 114"/>
          <p:cNvCxnSpPr>
            <a:cxnSpLocks noChangeShapeType="1"/>
            <a:stCxn id="38955" idx="6"/>
            <a:endCxn id="38956"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38958" name="Text Box 11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59" name="Oval 11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0" name="Oval 11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1" name="Oval 11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2" name="Oval 11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63" name="Oval 12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64" name="AutoShape 121"/>
          <p:cNvCxnSpPr>
            <a:cxnSpLocks noChangeShapeType="1"/>
            <a:stCxn id="38955" idx="3"/>
            <a:endCxn id="38960"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38965" name="AutoShape 122"/>
          <p:cNvCxnSpPr>
            <a:cxnSpLocks noChangeShapeType="1"/>
            <a:stCxn id="38960" idx="5"/>
            <a:endCxn id="38961"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38966" name="AutoShape 123"/>
          <p:cNvCxnSpPr>
            <a:cxnSpLocks noChangeShapeType="1"/>
            <a:stCxn id="38961" idx="7"/>
            <a:endCxn id="38963"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8967" name="AutoShape 124"/>
          <p:cNvCxnSpPr>
            <a:cxnSpLocks noChangeShapeType="1"/>
            <a:stCxn id="38962" idx="3"/>
            <a:endCxn id="38963"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8968" name="AutoShape 125"/>
          <p:cNvCxnSpPr>
            <a:cxnSpLocks noChangeShapeType="1"/>
            <a:stCxn id="38959" idx="4"/>
            <a:endCxn id="38963"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8969" name="AutoShape 126"/>
          <p:cNvCxnSpPr>
            <a:cxnSpLocks noChangeShapeType="1"/>
            <a:stCxn id="38955" idx="4"/>
            <a:endCxn id="38961"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38970" name="AutoShape 127"/>
          <p:cNvCxnSpPr>
            <a:cxnSpLocks noChangeShapeType="1"/>
            <a:stCxn id="38956" idx="3"/>
            <a:endCxn id="38959"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8971" name="AutoShape 128"/>
          <p:cNvCxnSpPr>
            <a:cxnSpLocks noChangeShapeType="1"/>
            <a:stCxn id="38956" idx="4"/>
            <a:endCxn id="38962"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8972" name="Oval 129"/>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73" name="Oval 130"/>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8974" name="Oval 131"/>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8975" name="AutoShape 132"/>
          <p:cNvCxnSpPr>
            <a:cxnSpLocks noChangeShapeType="1"/>
            <a:stCxn id="38961" idx="6"/>
            <a:endCxn id="3897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8976" name="AutoShape 133"/>
          <p:cNvCxnSpPr>
            <a:cxnSpLocks noChangeShapeType="1"/>
            <a:stCxn id="38961" idx="2"/>
            <a:endCxn id="3897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8977" name="AutoShape 134"/>
          <p:cNvCxnSpPr>
            <a:cxnSpLocks noChangeShapeType="1"/>
            <a:stCxn id="38960" idx="1"/>
            <a:endCxn id="3897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38978" name="AutoShape 135"/>
          <p:cNvCxnSpPr>
            <a:cxnSpLocks noChangeShapeType="1"/>
            <a:stCxn id="38972" idx="1"/>
            <a:endCxn id="38963"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8979" name="AutoShape 136"/>
          <p:cNvCxnSpPr>
            <a:cxnSpLocks noChangeShapeType="1"/>
            <a:stCxn id="38962" idx="4"/>
            <a:endCxn id="3897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8980" name="AutoShape 137"/>
          <p:cNvCxnSpPr>
            <a:cxnSpLocks noChangeShapeType="1"/>
            <a:stCxn id="38974" idx="7"/>
            <a:endCxn id="38955"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38981" name="Text Box 138"/>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82" name="Text Box 139"/>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83" name="Text Box 140"/>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4" name="Text Box 141"/>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85" name="Text Box 142"/>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8986" name="Text Box 143"/>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7" name="Text Box 144"/>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8988" name="Text Box 145"/>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8989" name="Text Box 146"/>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0" name="Text Box 147"/>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8991" name="Text Box 148"/>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8992" name="Text Box 149"/>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38993" name="Text Box 150"/>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4" name="Text Box 151"/>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8995" name="Text Box 152"/>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38996" name="Text Box 153"/>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8997" name="Text Box 154"/>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8998" name="Text Box 155"/>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8999" name="Text Box 156"/>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9000" name="Text Box 157"/>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9001" name="Text Box 158"/>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9002" name="Text Box 159"/>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9003" name="Text Box 160"/>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9004" name="Text Box 161"/>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9005" name="Text Box 162"/>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9006" name="AutoShape 163"/>
          <p:cNvCxnSpPr>
            <a:cxnSpLocks noChangeShapeType="1"/>
            <a:stCxn id="38960" idx="4"/>
            <a:endCxn id="38973" idx="0"/>
          </p:cNvCxnSpPr>
          <p:nvPr/>
        </p:nvCxnSpPr>
        <p:spPr bwMode="auto">
          <a:xfrm>
            <a:off x="990600" y="4038600"/>
            <a:ext cx="152400" cy="1219200"/>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err="1" smtClean="0">
                <a:latin typeface="Times New Roman" pitchFamily="18" charset="0"/>
                <a:cs typeface="Times New Roman" pitchFamily="18" charset="0"/>
              </a:rPr>
              <a:t>Kruskal’s</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Algorithm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Autofit/>
          </a:bodyPr>
          <a:lstStyle/>
          <a:p>
            <a:pPr algn="just">
              <a:buNone/>
            </a:pPr>
            <a:r>
              <a:rPr lang="en-US" sz="2200" b="1" dirty="0" smtClean="0">
                <a:latin typeface="Times New Roman" pitchFamily="18" charset="0"/>
                <a:cs typeface="Times New Roman" pitchFamily="18" charset="0"/>
              </a:rPr>
              <a:t>input</a:t>
            </a:r>
            <a:r>
              <a:rPr lang="en-US" sz="2200" dirty="0" smtClean="0">
                <a:latin typeface="Times New Roman" pitchFamily="18" charset="0"/>
                <a:cs typeface="Times New Roman" pitchFamily="18" charset="0"/>
              </a:rPr>
              <a:t>: a graph G with n nodes and m edges</a:t>
            </a:r>
          </a:p>
          <a:p>
            <a:pPr algn="just">
              <a:buNone/>
            </a:pPr>
            <a:r>
              <a:rPr lang="en-US" sz="2200" b="1" dirty="0" smtClean="0">
                <a:latin typeface="Times New Roman" pitchFamily="18" charset="0"/>
                <a:cs typeface="Times New Roman" pitchFamily="18" charset="0"/>
              </a:rPr>
              <a:t>output</a:t>
            </a:r>
            <a:r>
              <a:rPr lang="en-US" sz="2200" dirty="0" smtClean="0">
                <a:latin typeface="Times New Roman" pitchFamily="18" charset="0"/>
                <a:cs typeface="Times New Roman" pitchFamily="18" charset="0"/>
              </a:rPr>
              <a:t>: E: a MST for G</a:t>
            </a:r>
          </a:p>
          <a:p>
            <a:pPr marL="457200" indent="-457200" algn="just">
              <a:buAutoNum type="arabicPeriod"/>
            </a:pPr>
            <a:r>
              <a:rPr lang="en-US" sz="2200" dirty="0" smtClean="0">
                <a:latin typeface="Times New Roman" pitchFamily="18" charset="0"/>
                <a:cs typeface="Times New Roman" pitchFamily="18" charset="0"/>
              </a:rPr>
              <a:t>EG[1..m] </a:t>
            </a:r>
            <a:r>
              <a:rPr lang="en-US" sz="2200" dirty="0" smtClean="0">
                <a:latin typeface="Times New Roman" pitchFamily="18" charset="0"/>
                <a:cs typeface="Times New Roman" pitchFamily="18" charset="0"/>
                <a:sym typeface="Wingdings" pitchFamily="2" charset="2"/>
              </a:rPr>
              <a:t> </a:t>
            </a:r>
            <a:r>
              <a:rPr lang="en-US" sz="2200" dirty="0" smtClean="0">
                <a:latin typeface="Times New Roman" pitchFamily="18" charset="0"/>
                <a:cs typeface="Times New Roman" pitchFamily="18" charset="0"/>
              </a:rPr>
              <a:t>Sort the m edges in G in increasing weight order </a:t>
            </a:r>
          </a:p>
          <a:p>
            <a:pPr marL="457200" indent="-457200" algn="just">
              <a:buAutoNum type="arabicPeriod"/>
            </a:pPr>
            <a:r>
              <a:rPr lang="en-US" sz="2200" dirty="0" smtClean="0">
                <a:latin typeface="Times New Roman" pitchFamily="18" charset="0"/>
                <a:cs typeface="Times New Roman" pitchFamily="18" charset="0"/>
              </a:rPr>
              <a:t> E </a:t>
            </a:r>
            <a:r>
              <a:rPr lang="en-US" sz="2200" dirty="0" smtClean="0">
                <a:latin typeface="Times New Roman" pitchFamily="18" charset="0"/>
                <a:cs typeface="Times New Roman" pitchFamily="18" charset="0"/>
                <a:sym typeface="Wingdings" pitchFamily="2" charset="2"/>
              </a:rPr>
              <a:t> {}  //the edges in the MST</a:t>
            </a:r>
          </a:p>
          <a:p>
            <a:pPr marL="457200" indent="-457200" algn="just">
              <a:buNone/>
            </a:pPr>
            <a:r>
              <a:rPr lang="en-US" sz="2200" dirty="0" smtClean="0">
                <a:latin typeface="Times New Roman" pitchFamily="18" charset="0"/>
                <a:cs typeface="Times New Roman" pitchFamily="18" charset="0"/>
                <a:sym typeface="Wingdings" pitchFamily="2" charset="2"/>
              </a:rPr>
              <a:t>3. </a:t>
            </a:r>
            <a:r>
              <a:rPr lang="en-US" sz="2200" dirty="0" err="1" smtClean="0">
                <a:latin typeface="Times New Roman" pitchFamily="18" charset="0"/>
                <a:cs typeface="Times New Roman" pitchFamily="18" charset="0"/>
                <a:sym typeface="Wingdings" pitchFamily="2" charset="2"/>
              </a:rPr>
              <a:t>i</a:t>
            </a:r>
            <a:r>
              <a:rPr lang="en-US" sz="2200" dirty="0" smtClean="0">
                <a:latin typeface="Times New Roman" pitchFamily="18" charset="0"/>
                <a:cs typeface="Times New Roman" pitchFamily="18" charset="0"/>
                <a:sym typeface="Wingdings" pitchFamily="2" charset="2"/>
              </a:rPr>
              <a:t>  1   //counter for </a:t>
            </a:r>
            <a:r>
              <a:rPr lang="en-US" sz="2200" dirty="0" smtClean="0">
                <a:latin typeface="Times New Roman" pitchFamily="18" charset="0"/>
                <a:cs typeface="Times New Roman" pitchFamily="18" charset="0"/>
              </a:rPr>
              <a:t>EG</a:t>
            </a:r>
          </a:p>
          <a:p>
            <a:pPr marL="457200" indent="-457200" algn="just">
              <a:buNone/>
            </a:pPr>
            <a:r>
              <a:rPr lang="en-US" sz="2200" dirty="0" smtClean="0">
                <a:latin typeface="Times New Roman" pitchFamily="18" charset="0"/>
                <a:cs typeface="Times New Roman" pitchFamily="18" charset="0"/>
              </a:rPr>
              <a:t>4.  </a:t>
            </a:r>
            <a:r>
              <a:rPr lang="en-US" sz="2200" b="1" dirty="0" smtClean="0">
                <a:latin typeface="Times New Roman" pitchFamily="18" charset="0"/>
                <a:cs typeface="Times New Roman" pitchFamily="18" charset="0"/>
              </a:rPr>
              <a:t>While  </a:t>
            </a:r>
            <a:r>
              <a:rPr lang="en-US" sz="2200" dirty="0" smtClean="0">
                <a:latin typeface="Times New Roman" pitchFamily="18" charset="0"/>
                <a:cs typeface="Times New Roman" pitchFamily="18" charset="0"/>
              </a:rPr>
              <a:t> |E| &lt; n - 1</a:t>
            </a:r>
          </a:p>
          <a:p>
            <a:pPr marL="457200" indent="-457200" algn="just">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do</a:t>
            </a:r>
          </a:p>
          <a:p>
            <a:pPr marL="457200" indent="-457200" algn="just">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if </a:t>
            </a:r>
            <a:r>
              <a:rPr lang="en-US" sz="2200" dirty="0" smtClean="0">
                <a:latin typeface="Times New Roman" pitchFamily="18" charset="0"/>
                <a:cs typeface="Times New Roman" pitchFamily="18" charset="0"/>
              </a:rPr>
              <a:t>adding</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sym typeface="Symbol" pitchFamily="18" charset="2"/>
              </a:rPr>
              <a:t>EG[</a:t>
            </a:r>
            <a:r>
              <a:rPr lang="en-US" sz="2200" dirty="0" err="1" smtClean="0">
                <a:latin typeface="Times New Roman" pitchFamily="18" charset="0"/>
                <a:cs typeface="Times New Roman" pitchFamily="18" charset="0"/>
                <a:sym typeface="Symbol" pitchFamily="18" charset="2"/>
              </a:rPr>
              <a:t>i</a:t>
            </a:r>
            <a:r>
              <a:rPr lang="en-US" sz="2200" dirty="0" smtClean="0">
                <a:latin typeface="Times New Roman" pitchFamily="18" charset="0"/>
                <a:cs typeface="Times New Roman" pitchFamily="18" charset="0"/>
                <a:sym typeface="Symbol" pitchFamily="18" charset="2"/>
              </a:rPr>
              <a:t>] to E does not add a cycle </a:t>
            </a:r>
            <a:r>
              <a:rPr lang="en-US" sz="2200" b="1" dirty="0" smtClean="0">
                <a:latin typeface="Times New Roman" pitchFamily="18" charset="0"/>
                <a:cs typeface="Times New Roman" pitchFamily="18" charset="0"/>
                <a:sym typeface="Symbol" pitchFamily="18" charset="2"/>
              </a:rPr>
              <a:t>then</a:t>
            </a:r>
            <a:endParaRPr lang="en-US" sz="2200" b="1" dirty="0" smtClean="0">
              <a:latin typeface="Times New Roman" pitchFamily="18" charset="0"/>
              <a:cs typeface="Times New Roman" pitchFamily="18" charset="0"/>
            </a:endParaRPr>
          </a:p>
          <a:p>
            <a:pPr marL="457200" indent="-457200" algn="just">
              <a:buNone/>
            </a:pPr>
            <a:r>
              <a:rPr lang="en-US" sz="2200" dirty="0" smtClean="0">
                <a:latin typeface="Times New Roman" pitchFamily="18" charset="0"/>
                <a:cs typeface="Times New Roman" pitchFamily="18" charset="0"/>
              </a:rPr>
              <a:t>                   E </a:t>
            </a:r>
            <a:r>
              <a:rPr lang="en-US" sz="2200" dirty="0" smtClean="0">
                <a:latin typeface="Times New Roman" pitchFamily="18" charset="0"/>
                <a:cs typeface="Times New Roman" pitchFamily="18" charset="0"/>
                <a:sym typeface="Wingdings" pitchFamily="2" charset="2"/>
              </a:rPr>
              <a:t> E </a:t>
            </a:r>
            <a:r>
              <a:rPr lang="en-US" sz="2200" dirty="0" smtClean="0">
                <a:latin typeface="Times New Roman" pitchFamily="18" charset="0"/>
                <a:cs typeface="Times New Roman" pitchFamily="18" charset="0"/>
                <a:sym typeface="Symbol" pitchFamily="18" charset="2"/>
              </a:rPr>
              <a:t> {EG[</a:t>
            </a:r>
            <a:r>
              <a:rPr lang="en-US" sz="2200" dirty="0" err="1" smtClean="0">
                <a:latin typeface="Times New Roman" pitchFamily="18" charset="0"/>
                <a:cs typeface="Times New Roman" pitchFamily="18" charset="0"/>
                <a:sym typeface="Symbol" pitchFamily="18" charset="2"/>
              </a:rPr>
              <a:t>i</a:t>
            </a:r>
            <a:r>
              <a:rPr lang="en-US" sz="2200" dirty="0" smtClean="0">
                <a:latin typeface="Times New Roman" pitchFamily="18" charset="0"/>
                <a:cs typeface="Times New Roman" pitchFamily="18" charset="0"/>
                <a:sym typeface="Symbol" pitchFamily="18" charset="2"/>
              </a:rPr>
              <a:t>]}</a:t>
            </a:r>
          </a:p>
          <a:p>
            <a:pPr marL="457200" indent="-457200" algn="just">
              <a:buNone/>
            </a:pPr>
            <a:r>
              <a:rPr lang="en-US" sz="2200" dirty="0" smtClean="0">
                <a:latin typeface="Times New Roman" pitchFamily="18" charset="0"/>
                <a:cs typeface="Times New Roman" pitchFamily="18" charset="0"/>
                <a:sym typeface="Symbol" pitchFamily="18" charset="2"/>
              </a:rPr>
              <a:t>                  </a:t>
            </a:r>
            <a:r>
              <a:rPr lang="en-US" sz="2200" dirty="0" err="1" smtClean="0">
                <a:latin typeface="Times New Roman" pitchFamily="18" charset="0"/>
                <a:cs typeface="Times New Roman" pitchFamily="18" charset="0"/>
                <a:sym typeface="Symbol" pitchFamily="18" charset="2"/>
              </a:rPr>
              <a:t>i</a:t>
            </a:r>
            <a:r>
              <a:rPr lang="en-US" sz="2200" dirty="0" smtClean="0">
                <a:latin typeface="Times New Roman" pitchFamily="18" charset="0"/>
                <a:cs typeface="Times New Roman" pitchFamily="18" charset="0"/>
                <a:sym typeface="Symbol" pitchFamily="18" charset="2"/>
              </a:rPr>
              <a:t> </a:t>
            </a:r>
            <a:r>
              <a:rPr lang="en-US" sz="2200" dirty="0" smtClean="0">
                <a:latin typeface="Times New Roman" pitchFamily="18" charset="0"/>
                <a:cs typeface="Times New Roman" pitchFamily="18" charset="0"/>
                <a:sym typeface="Wingdings" pitchFamily="2" charset="2"/>
              </a:rPr>
              <a:t> </a:t>
            </a:r>
            <a:r>
              <a:rPr lang="en-US" sz="2200" dirty="0" err="1" smtClean="0">
                <a:latin typeface="Times New Roman" pitchFamily="18" charset="0"/>
                <a:cs typeface="Times New Roman" pitchFamily="18" charset="0"/>
                <a:sym typeface="Wingdings" pitchFamily="2" charset="2"/>
              </a:rPr>
              <a:t>i</a:t>
            </a:r>
            <a:r>
              <a:rPr lang="en-US" sz="2200" dirty="0" smtClean="0">
                <a:latin typeface="Times New Roman" pitchFamily="18" charset="0"/>
                <a:cs typeface="Times New Roman" pitchFamily="18" charset="0"/>
                <a:sym typeface="Wingdings" pitchFamily="2" charset="2"/>
              </a:rPr>
              <a:t> + 1</a:t>
            </a:r>
            <a:endParaRPr lang="en-US" sz="2200" dirty="0" smtClean="0">
              <a:latin typeface="Times New Roman" pitchFamily="18" charset="0"/>
              <a:cs typeface="Times New Roman" pitchFamily="18" charset="0"/>
              <a:sym typeface="Symbol" pitchFamily="18" charset="2"/>
            </a:endParaRPr>
          </a:p>
          <a:p>
            <a:pPr marL="457200" indent="-457200" algn="just">
              <a:buNone/>
            </a:pPr>
            <a:r>
              <a:rPr lang="en-US" sz="2200" dirty="0" smtClean="0">
                <a:latin typeface="Times New Roman" pitchFamily="18" charset="0"/>
                <a:cs typeface="Times New Roman" pitchFamily="18" charset="0"/>
              </a:rPr>
              <a:t>5. </a:t>
            </a:r>
            <a:r>
              <a:rPr lang="en-US" sz="2200" b="1" dirty="0" smtClean="0">
                <a:latin typeface="Times New Roman" pitchFamily="18" charset="0"/>
                <a:cs typeface="Times New Roman" pitchFamily="18" charset="0"/>
              </a:rPr>
              <a:t>return</a:t>
            </a:r>
            <a:r>
              <a:rPr lang="en-US" sz="2200" dirty="0" smtClean="0">
                <a:latin typeface="Times New Roman" pitchFamily="18" charset="0"/>
                <a:cs typeface="Times New Roman" pitchFamily="18" charset="0"/>
              </a:rPr>
              <a:t> E</a:t>
            </a:r>
            <a:endParaRPr lang="en-US" sz="2200" dirty="0">
              <a:latin typeface="Times New Roman" pitchFamily="18" charset="0"/>
              <a:cs typeface="Times New Roman" pitchFamily="18" charset="0"/>
            </a:endParaRPr>
          </a:p>
        </p:txBody>
      </p:sp>
      <p:pic>
        <p:nvPicPr>
          <p:cNvPr id="4" name="Picture 3"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38"/>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19" name="Oval 39"/>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0" name="AutoShape 40"/>
          <p:cNvCxnSpPr>
            <a:cxnSpLocks noChangeShapeType="1"/>
            <a:stCxn id="9218" idx="6"/>
            <a:endCxn id="921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9221" name="Text Box 41"/>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22" name="Oval 42"/>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3" name="Oval 43"/>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4" name="Oval 44"/>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5" name="Oval 45"/>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26" name="Oval 46"/>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27" name="AutoShape 49"/>
          <p:cNvCxnSpPr>
            <a:cxnSpLocks noChangeShapeType="1"/>
            <a:stCxn id="9218" idx="3"/>
            <a:endCxn id="9223"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9228" name="AutoShape 50"/>
          <p:cNvCxnSpPr>
            <a:cxnSpLocks noChangeShapeType="1"/>
            <a:stCxn id="9223" idx="5"/>
            <a:endCxn id="9224"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9229" name="AutoShape 51"/>
          <p:cNvCxnSpPr>
            <a:cxnSpLocks noChangeShapeType="1"/>
            <a:stCxn id="9224" idx="7"/>
            <a:endCxn id="922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9230" name="AutoShape 52"/>
          <p:cNvCxnSpPr>
            <a:cxnSpLocks noChangeShapeType="1"/>
            <a:stCxn id="9225" idx="3"/>
            <a:endCxn id="922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9231" name="AutoShape 53"/>
          <p:cNvCxnSpPr>
            <a:cxnSpLocks noChangeShapeType="1"/>
            <a:stCxn id="9222" idx="4"/>
            <a:endCxn id="922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9232" name="AutoShape 54"/>
          <p:cNvCxnSpPr>
            <a:cxnSpLocks noChangeShapeType="1"/>
            <a:stCxn id="9218" idx="4"/>
            <a:endCxn id="922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9233" name="AutoShape 55"/>
          <p:cNvCxnSpPr>
            <a:cxnSpLocks noChangeShapeType="1"/>
            <a:stCxn id="9219" idx="3"/>
            <a:endCxn id="922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9234" name="AutoShape 56"/>
          <p:cNvCxnSpPr>
            <a:cxnSpLocks noChangeShapeType="1"/>
            <a:stCxn id="9219" idx="4"/>
            <a:endCxn id="922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9235" name="Rectangle 90"/>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9236" name="Oval 9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7" name="Oval 9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9238" name="Oval 9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9239" name="AutoShape 95"/>
          <p:cNvCxnSpPr>
            <a:cxnSpLocks noChangeShapeType="1"/>
            <a:stCxn id="9224" idx="6"/>
            <a:endCxn id="923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9240" name="AutoShape 96"/>
          <p:cNvCxnSpPr>
            <a:cxnSpLocks noChangeShapeType="1"/>
            <a:stCxn id="9224" idx="2"/>
            <a:endCxn id="923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9241" name="AutoShape 98"/>
          <p:cNvCxnSpPr>
            <a:cxnSpLocks noChangeShapeType="1"/>
            <a:stCxn id="9223" idx="1"/>
            <a:endCxn id="923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9242" name="AutoShape 99"/>
          <p:cNvCxnSpPr>
            <a:cxnSpLocks noChangeShapeType="1"/>
            <a:stCxn id="9236" idx="1"/>
            <a:endCxn id="922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9243" name="AutoShape 100"/>
          <p:cNvCxnSpPr>
            <a:cxnSpLocks noChangeShapeType="1"/>
            <a:stCxn id="9225" idx="4"/>
            <a:endCxn id="923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9244" name="AutoShape 101"/>
          <p:cNvCxnSpPr>
            <a:cxnSpLocks noChangeShapeType="1"/>
            <a:stCxn id="9238" idx="7"/>
            <a:endCxn id="9218"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9245" name="Text Box 10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46" name="Text Box 10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7" name="Text Box 10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48" name="Text Box 107"/>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49" name="Text Box 108"/>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9250" name="Text Box 109"/>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1" name="Text Box 110"/>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2" name="Text Box 111"/>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9253" name="Text Box 112"/>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4" name="Text Box 113"/>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9255" name="Text Box 114"/>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9256" name="Text Box 116"/>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9257" name="Text Box 117"/>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8" name="Text Box 118"/>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9259" name="Text Box 119"/>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9260" name="Text Box 120"/>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9261" name="Text Box 121"/>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9262" name="Text Box 122"/>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9263" name="Text Box 123"/>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9264" name="Text Box 124"/>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9265" name="Text Box 125"/>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9266" name="Text Box 126"/>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9267" name="Text Box 127"/>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9268" name="Text Box 128"/>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9269" name="Text Box 129"/>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9270" name="AutoShape 162"/>
          <p:cNvCxnSpPr>
            <a:cxnSpLocks noChangeShapeType="1"/>
            <a:stCxn id="9223" idx="4"/>
            <a:endCxn id="9237"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9271" name="Text Box 163"/>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2"/>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3" name="Oval 3"/>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4" name="AutoShape 4"/>
          <p:cNvCxnSpPr>
            <a:cxnSpLocks noChangeShapeType="1"/>
            <a:stCxn id="10242" idx="6"/>
            <a:endCxn id="10243"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0245" name="Text Box 5"/>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246" name="Oval 6"/>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47" name="Oval 7"/>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48" name="AutoShape 8"/>
          <p:cNvCxnSpPr>
            <a:cxnSpLocks noChangeShapeType="1"/>
            <a:stCxn id="10246" idx="6"/>
            <a:endCxn id="102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0249" name="Text Box 9"/>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50" name="Oval 10"/>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1" name="Oval 11"/>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2" name="AutoShape 12"/>
          <p:cNvCxnSpPr>
            <a:cxnSpLocks noChangeShapeType="1"/>
            <a:stCxn id="10250" idx="6"/>
            <a:endCxn id="10251"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0253" name="Text Box 13"/>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54" name="Oval 14"/>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5" name="Oval 15"/>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56" name="AutoShape 16"/>
          <p:cNvCxnSpPr>
            <a:cxnSpLocks noChangeShapeType="1"/>
            <a:stCxn id="10254" idx="6"/>
            <a:endCxn id="102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0257" name="Text Box 17"/>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58" name="Oval 18"/>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59" name="Oval 19"/>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0" name="AutoShape 20"/>
          <p:cNvCxnSpPr>
            <a:cxnSpLocks noChangeShapeType="1"/>
            <a:stCxn id="10258" idx="6"/>
            <a:endCxn id="10259"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0261" name="Text Box 21"/>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262" name="Oval 22"/>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3" name="Oval 23"/>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4" name="AutoShape 24"/>
          <p:cNvCxnSpPr>
            <a:cxnSpLocks noChangeShapeType="1"/>
            <a:stCxn id="10262" idx="6"/>
            <a:endCxn id="1026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0265" name="Text Box 25"/>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266" name="Oval 2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67" name="Oval 2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68" name="AutoShape 28"/>
          <p:cNvCxnSpPr>
            <a:cxnSpLocks noChangeShapeType="1"/>
            <a:stCxn id="10266" idx="6"/>
            <a:endCxn id="102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0269" name="Text Box 2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0" name="Oval 30"/>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71" name="Oval 31"/>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72" name="AutoShape 32"/>
          <p:cNvCxnSpPr>
            <a:cxnSpLocks noChangeShapeType="1"/>
            <a:stCxn id="10270" idx="6"/>
            <a:endCxn id="10271"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0273" name="Text Box 33"/>
          <p:cNvSpPr txBox="1">
            <a:spLocks noChangeArrowheads="1"/>
          </p:cNvSpPr>
          <p:nvPr/>
        </p:nvSpPr>
        <p:spPr bwMode="auto">
          <a:xfrm>
            <a:off x="7772400" y="5791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274"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5"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76" name="AutoShape 36"/>
          <p:cNvCxnSpPr>
            <a:cxnSpLocks noChangeShapeType="1"/>
            <a:stCxn id="10274" idx="6"/>
            <a:endCxn id="1027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0277"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78"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79"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0"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1"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282"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283" name="AutoShape 43"/>
          <p:cNvCxnSpPr>
            <a:cxnSpLocks noChangeShapeType="1"/>
            <a:stCxn id="10274" idx="3"/>
            <a:endCxn id="1027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0284" name="AutoShape 44"/>
          <p:cNvCxnSpPr>
            <a:cxnSpLocks noChangeShapeType="1"/>
            <a:stCxn id="10279" idx="5"/>
            <a:endCxn id="1028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0285" name="AutoShape 45"/>
          <p:cNvCxnSpPr>
            <a:cxnSpLocks noChangeShapeType="1"/>
            <a:stCxn id="10280" idx="7"/>
            <a:endCxn id="1028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0286" name="AutoShape 46"/>
          <p:cNvCxnSpPr>
            <a:cxnSpLocks noChangeShapeType="1"/>
            <a:stCxn id="10281" idx="3"/>
            <a:endCxn id="1028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0287" name="AutoShape 47"/>
          <p:cNvCxnSpPr>
            <a:cxnSpLocks noChangeShapeType="1"/>
            <a:stCxn id="10278" idx="4"/>
            <a:endCxn id="1028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0288" name="AutoShape 48"/>
          <p:cNvCxnSpPr>
            <a:cxnSpLocks noChangeShapeType="1"/>
            <a:stCxn id="10274" idx="4"/>
            <a:endCxn id="1028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0289" name="AutoShape 49"/>
          <p:cNvCxnSpPr>
            <a:cxnSpLocks noChangeShapeType="1"/>
            <a:stCxn id="10275" idx="3"/>
            <a:endCxn id="1027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0290" name="AutoShape 50"/>
          <p:cNvCxnSpPr>
            <a:cxnSpLocks noChangeShapeType="1"/>
            <a:stCxn id="10275" idx="4"/>
            <a:endCxn id="1028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0291" name="Oval 51"/>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2" name="Oval 52"/>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3" name="AutoShape 53"/>
          <p:cNvCxnSpPr>
            <a:cxnSpLocks noChangeShapeType="1"/>
            <a:stCxn id="10291" idx="6"/>
            <a:endCxn id="10292"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0294" name="Text Box 54"/>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5" name="Oval 55"/>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296" name="Oval 56"/>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297" name="AutoShape 57"/>
          <p:cNvCxnSpPr>
            <a:cxnSpLocks noChangeShapeType="1"/>
            <a:stCxn id="10295" idx="6"/>
            <a:endCxn id="10296"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0298" name="Text Box 58"/>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299" name="Oval 5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0" name="Oval 6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1" name="AutoShape 61"/>
          <p:cNvCxnSpPr>
            <a:cxnSpLocks noChangeShapeType="1"/>
            <a:stCxn id="10299" idx="6"/>
            <a:endCxn id="1030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0302" name="Text Box 62"/>
          <p:cNvSpPr txBox="1">
            <a:spLocks noChangeArrowheads="1"/>
          </p:cNvSpPr>
          <p:nvPr/>
        </p:nvSpPr>
        <p:spPr bwMode="auto">
          <a:xfrm>
            <a:off x="5486400" y="2057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0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5" name="AutoShape 65"/>
          <p:cNvCxnSpPr>
            <a:cxnSpLocks noChangeShapeType="1"/>
            <a:stCxn id="10303" idx="6"/>
            <a:endCxn id="1030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030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07" name="Oval 67"/>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08" name="Oval 68"/>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09" name="AutoShape 69"/>
          <p:cNvCxnSpPr>
            <a:cxnSpLocks noChangeShapeType="1"/>
            <a:stCxn id="10307" idx="6"/>
            <a:endCxn id="1030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0310" name="Text Box 70"/>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11" name="Oval 71"/>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2" name="Oval 72"/>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3" name="AutoShape 73"/>
          <p:cNvCxnSpPr>
            <a:cxnSpLocks noChangeShapeType="1"/>
            <a:stCxn id="10311" idx="6"/>
            <a:endCxn id="1031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0314" name="Text Box 74"/>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5" name="Oval 75"/>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16" name="Oval 76"/>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17" name="AutoShape 77"/>
          <p:cNvCxnSpPr>
            <a:cxnSpLocks noChangeShapeType="1"/>
            <a:stCxn id="10315" idx="6"/>
            <a:endCxn id="10316"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0318" name="Text Box 78"/>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19" name="Oval 79"/>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0320" name="Oval 80"/>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0321" name="AutoShape 81"/>
          <p:cNvCxnSpPr>
            <a:cxnSpLocks noChangeShapeType="1"/>
            <a:stCxn id="10319" idx="6"/>
            <a:endCxn id="10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0322" name="Text Box 82"/>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23"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0324"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5"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0326"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0327" name="AutoShape 87"/>
          <p:cNvCxnSpPr>
            <a:cxnSpLocks noChangeShapeType="1"/>
            <a:stCxn id="10280" idx="6"/>
            <a:endCxn id="1032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0328" name="AutoShape 88"/>
          <p:cNvCxnSpPr>
            <a:cxnSpLocks noChangeShapeType="1"/>
            <a:stCxn id="10280" idx="2"/>
            <a:endCxn id="1032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0329" name="AutoShape 89"/>
          <p:cNvCxnSpPr>
            <a:cxnSpLocks noChangeShapeType="1"/>
            <a:stCxn id="10279" idx="1"/>
            <a:endCxn id="1032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0330" name="AutoShape 90"/>
          <p:cNvCxnSpPr>
            <a:cxnSpLocks noChangeShapeType="1"/>
            <a:stCxn id="10324" idx="1"/>
            <a:endCxn id="1028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0331" name="AutoShape 91"/>
          <p:cNvCxnSpPr>
            <a:cxnSpLocks noChangeShapeType="1"/>
            <a:stCxn id="10281" idx="4"/>
            <a:endCxn id="1032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0332" name="AutoShape 92"/>
          <p:cNvCxnSpPr>
            <a:cxnSpLocks noChangeShapeType="1"/>
            <a:stCxn id="10326" idx="7"/>
            <a:endCxn id="1027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0333"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4"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5"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6"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37"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0338"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39"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0"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0341"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2"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0343"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0344"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0345"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6"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0347"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0348"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49"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50"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51"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52"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53"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54"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55"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56"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57"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58" name="Text Box 118"/>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59" name="Text Box 119"/>
          <p:cNvSpPr txBox="1">
            <a:spLocks noChangeArrowheads="1"/>
          </p:cNvSpPr>
          <p:nvPr/>
        </p:nvSpPr>
        <p:spPr bwMode="auto">
          <a:xfrm>
            <a:off x="6934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0360" name="Text Box 120"/>
          <p:cNvSpPr txBox="1">
            <a:spLocks noChangeArrowheads="1"/>
          </p:cNvSpPr>
          <p:nvPr/>
        </p:nvSpPr>
        <p:spPr bwMode="auto">
          <a:xfrm>
            <a:off x="6248400" y="609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1" name="Text Box 121"/>
          <p:cNvSpPr txBox="1">
            <a:spLocks noChangeArrowheads="1"/>
          </p:cNvSpPr>
          <p:nvPr/>
        </p:nvSpPr>
        <p:spPr bwMode="auto">
          <a:xfrm>
            <a:off x="8534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2" name="Text Box 122"/>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3" name="Text Box 123"/>
          <p:cNvSpPr txBox="1">
            <a:spLocks noChangeArrowheads="1"/>
          </p:cNvSpPr>
          <p:nvPr/>
        </p:nvSpPr>
        <p:spPr bwMode="auto">
          <a:xfrm>
            <a:off x="6934200" y="1371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4" name="Text Box 124"/>
          <p:cNvSpPr txBox="1">
            <a:spLocks noChangeArrowheads="1"/>
          </p:cNvSpPr>
          <p:nvPr/>
        </p:nvSpPr>
        <p:spPr bwMode="auto">
          <a:xfrm>
            <a:off x="46482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0365" name="Text Box 125"/>
          <p:cNvSpPr txBox="1">
            <a:spLocks noChangeArrowheads="1"/>
          </p:cNvSpPr>
          <p:nvPr/>
        </p:nvSpPr>
        <p:spPr bwMode="auto">
          <a:xfrm>
            <a:off x="62484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6" name="Text Box 126"/>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67" name="Text Box 12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68" name="Text Box 128"/>
          <p:cNvSpPr txBox="1">
            <a:spLocks noChangeArrowheads="1"/>
          </p:cNvSpPr>
          <p:nvPr/>
        </p:nvSpPr>
        <p:spPr bwMode="auto">
          <a:xfrm>
            <a:off x="69342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69" name="Text Box 129"/>
          <p:cNvSpPr txBox="1">
            <a:spLocks noChangeArrowheads="1"/>
          </p:cNvSpPr>
          <p:nvPr/>
        </p:nvSpPr>
        <p:spPr bwMode="auto">
          <a:xfrm>
            <a:off x="4648200" y="2819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0370" name="Text Box 130"/>
          <p:cNvSpPr txBox="1">
            <a:spLocks noChangeArrowheads="1"/>
          </p:cNvSpPr>
          <p:nvPr/>
        </p:nvSpPr>
        <p:spPr bwMode="auto">
          <a:xfrm>
            <a:off x="8534400" y="2133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1" name="Text Box 131"/>
          <p:cNvSpPr txBox="1">
            <a:spLocks noChangeArrowheads="1"/>
          </p:cNvSpPr>
          <p:nvPr/>
        </p:nvSpPr>
        <p:spPr bwMode="auto">
          <a:xfrm>
            <a:off x="6248400" y="2819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2" name="Text Box 132"/>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3" name="Text Box 133"/>
          <p:cNvSpPr txBox="1">
            <a:spLocks noChangeArrowheads="1"/>
          </p:cNvSpPr>
          <p:nvPr/>
        </p:nvSpPr>
        <p:spPr bwMode="auto">
          <a:xfrm>
            <a:off x="6934200" y="2819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0374" name="Text Box 134"/>
          <p:cNvSpPr txBox="1">
            <a:spLocks noChangeArrowheads="1"/>
          </p:cNvSpPr>
          <p:nvPr/>
        </p:nvSpPr>
        <p:spPr bwMode="auto">
          <a:xfrm>
            <a:off x="8534400" y="2819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75" name="Text Box 135"/>
          <p:cNvSpPr txBox="1">
            <a:spLocks noChangeArrowheads="1"/>
          </p:cNvSpPr>
          <p:nvPr/>
        </p:nvSpPr>
        <p:spPr bwMode="auto">
          <a:xfrm>
            <a:off x="6248400" y="3581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76" name="Text Box 136"/>
          <p:cNvSpPr txBox="1">
            <a:spLocks noChangeArrowheads="1"/>
          </p:cNvSpPr>
          <p:nvPr/>
        </p:nvSpPr>
        <p:spPr bwMode="auto">
          <a:xfrm>
            <a:off x="6934200" y="35814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0377" name="Text Box 137"/>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78" name="Text Box 138"/>
          <p:cNvSpPr txBox="1">
            <a:spLocks noChangeArrowheads="1"/>
          </p:cNvSpPr>
          <p:nvPr/>
        </p:nvSpPr>
        <p:spPr bwMode="auto">
          <a:xfrm>
            <a:off x="4648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79" name="Text Box 139"/>
          <p:cNvSpPr txBox="1">
            <a:spLocks noChangeArrowheads="1"/>
          </p:cNvSpPr>
          <p:nvPr/>
        </p:nvSpPr>
        <p:spPr bwMode="auto">
          <a:xfrm>
            <a:off x="6934200" y="4343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0380" name="Text Box 140"/>
          <p:cNvSpPr txBox="1">
            <a:spLocks noChangeArrowheads="1"/>
          </p:cNvSpPr>
          <p:nvPr/>
        </p:nvSpPr>
        <p:spPr bwMode="auto">
          <a:xfrm>
            <a:off x="62484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1" name="Text Box 141"/>
          <p:cNvSpPr txBox="1">
            <a:spLocks noChangeArrowheads="1"/>
          </p:cNvSpPr>
          <p:nvPr/>
        </p:nvSpPr>
        <p:spPr bwMode="auto">
          <a:xfrm>
            <a:off x="8534400" y="4343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2" name="Text Box 142"/>
          <p:cNvSpPr txBox="1">
            <a:spLocks noChangeArrowheads="1"/>
          </p:cNvSpPr>
          <p:nvPr/>
        </p:nvSpPr>
        <p:spPr bwMode="auto">
          <a:xfrm>
            <a:off x="4648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3" name="Text Box 14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0384" name="Text Box 144"/>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0385" name="Text Box 145"/>
          <p:cNvSpPr txBox="1">
            <a:spLocks noChangeArrowheads="1"/>
          </p:cNvSpPr>
          <p:nvPr/>
        </p:nvSpPr>
        <p:spPr bwMode="auto">
          <a:xfrm>
            <a:off x="8534400" y="5105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6" name="Text Box 146"/>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0387" name="Text Box 14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8" name="Text Box 148"/>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0389" name="Text Box 149"/>
          <p:cNvSpPr txBox="1">
            <a:spLocks noChangeArrowheads="1"/>
          </p:cNvSpPr>
          <p:nvPr/>
        </p:nvSpPr>
        <p:spPr bwMode="auto">
          <a:xfrm>
            <a:off x="6934200" y="5867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0390" name="AutoShape 150"/>
          <p:cNvCxnSpPr>
            <a:cxnSpLocks noChangeShapeType="1"/>
            <a:stCxn id="10279" idx="4"/>
            <a:endCxn id="10325" idx="0"/>
          </p:cNvCxnSpPr>
          <p:nvPr/>
        </p:nvCxnSpPr>
        <p:spPr bwMode="auto">
          <a:xfrm>
            <a:off x="990600" y="40386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Minimum-cost spanning trees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514600"/>
          </a:xfrm>
        </p:spPr>
        <p:txBody>
          <a:bodyPr/>
          <a:lstStyle/>
          <a:p>
            <a:pPr algn="just"/>
            <a:r>
              <a:rPr lang="en-US" sz="2400" dirty="0" smtClean="0">
                <a:latin typeface="Times New Roman" pitchFamily="18" charset="0"/>
                <a:cs typeface="Times New Roman" pitchFamily="18" charset="0"/>
              </a:rPr>
              <a:t>Suppose </a:t>
            </a: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have a connected undirected graph with a weight (or cost) associated with each edge</a:t>
            </a:r>
          </a:p>
          <a:p>
            <a:pPr algn="just"/>
            <a:r>
              <a:rPr lang="en-US" sz="2400" dirty="0" smtClean="0">
                <a:latin typeface="Times New Roman" pitchFamily="18" charset="0"/>
                <a:cs typeface="Times New Roman" pitchFamily="18" charset="0"/>
              </a:rPr>
              <a:t>The cost of a spanning tree would be the sum of the costs of its edges</a:t>
            </a:r>
          </a:p>
          <a:p>
            <a:pPr algn="just"/>
            <a:r>
              <a:rPr lang="en-US" sz="2400" dirty="0" smtClean="0">
                <a:latin typeface="Times New Roman" pitchFamily="18" charset="0"/>
                <a:cs typeface="Times New Roman" pitchFamily="18" charset="0"/>
              </a:rPr>
              <a:t>A minimum-cost spanning tree is a spanning tree that has the lowest cost</a:t>
            </a:r>
          </a:p>
          <a:p>
            <a:endParaRPr lang="en-US" dirty="0"/>
          </a:p>
        </p:txBody>
      </p:sp>
      <p:grpSp>
        <p:nvGrpSpPr>
          <p:cNvPr id="5" name="Group 74"/>
          <p:cNvGrpSpPr>
            <a:grpSpLocks/>
          </p:cNvGrpSpPr>
          <p:nvPr/>
        </p:nvGrpSpPr>
        <p:grpSpPr bwMode="auto">
          <a:xfrm>
            <a:off x="609600" y="4038600"/>
            <a:ext cx="3429000" cy="2362200"/>
            <a:chOff x="384" y="2544"/>
            <a:chExt cx="2160" cy="1488"/>
          </a:xfrm>
        </p:grpSpPr>
        <p:sp>
          <p:nvSpPr>
            <p:cNvPr id="6" name="Oval 4"/>
            <p:cNvSpPr>
              <a:spLocks noChangeArrowheads="1"/>
            </p:cNvSpPr>
            <p:nvPr/>
          </p:nvSpPr>
          <p:spPr bwMode="auto">
            <a:xfrm>
              <a:off x="816" y="2640"/>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A</a:t>
              </a:r>
              <a:endParaRPr lang="en-US">
                <a:latin typeface="Times New Roman" pitchFamily="18" charset="0"/>
              </a:endParaRPr>
            </a:p>
          </p:txBody>
        </p:sp>
        <p:sp>
          <p:nvSpPr>
            <p:cNvPr id="7" name="Oval 5"/>
            <p:cNvSpPr>
              <a:spLocks noChangeArrowheads="1"/>
            </p:cNvSpPr>
            <p:nvPr/>
          </p:nvSpPr>
          <p:spPr bwMode="auto">
            <a:xfrm>
              <a:off x="1776" y="2640"/>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B</a:t>
              </a:r>
              <a:endParaRPr lang="en-US">
                <a:latin typeface="Times New Roman" pitchFamily="18" charset="0"/>
              </a:endParaRPr>
            </a:p>
          </p:txBody>
        </p:sp>
        <p:sp>
          <p:nvSpPr>
            <p:cNvPr id="8" name="Oval 6"/>
            <p:cNvSpPr>
              <a:spLocks noChangeArrowheads="1"/>
            </p:cNvSpPr>
            <p:nvPr/>
          </p:nvSpPr>
          <p:spPr bwMode="auto">
            <a:xfrm>
              <a:off x="816" y="3504"/>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E</a:t>
              </a:r>
              <a:endParaRPr lang="en-US">
                <a:latin typeface="Times New Roman" pitchFamily="18" charset="0"/>
              </a:endParaRPr>
            </a:p>
          </p:txBody>
        </p:sp>
        <p:sp>
          <p:nvSpPr>
            <p:cNvPr id="9" name="Oval 7"/>
            <p:cNvSpPr>
              <a:spLocks noChangeArrowheads="1"/>
            </p:cNvSpPr>
            <p:nvPr/>
          </p:nvSpPr>
          <p:spPr bwMode="auto">
            <a:xfrm>
              <a:off x="1776" y="3504"/>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D</a:t>
              </a:r>
              <a:endParaRPr lang="en-US">
                <a:latin typeface="Times New Roman" pitchFamily="18" charset="0"/>
              </a:endParaRPr>
            </a:p>
          </p:txBody>
        </p:sp>
        <p:sp>
          <p:nvSpPr>
            <p:cNvPr id="10" name="Oval 8"/>
            <p:cNvSpPr>
              <a:spLocks noChangeArrowheads="1"/>
            </p:cNvSpPr>
            <p:nvPr/>
          </p:nvSpPr>
          <p:spPr bwMode="auto">
            <a:xfrm>
              <a:off x="1296" y="3072"/>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F</a:t>
              </a:r>
              <a:endParaRPr lang="en-US">
                <a:latin typeface="Times New Roman" pitchFamily="18" charset="0"/>
              </a:endParaRPr>
            </a:p>
          </p:txBody>
        </p:sp>
        <p:sp>
          <p:nvSpPr>
            <p:cNvPr id="11" name="Oval 9"/>
            <p:cNvSpPr>
              <a:spLocks noChangeArrowheads="1"/>
            </p:cNvSpPr>
            <p:nvPr/>
          </p:nvSpPr>
          <p:spPr bwMode="auto">
            <a:xfrm>
              <a:off x="2208" y="3072"/>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C</a:t>
              </a:r>
              <a:endParaRPr lang="en-US">
                <a:latin typeface="Times New Roman" pitchFamily="18" charset="0"/>
              </a:endParaRPr>
            </a:p>
          </p:txBody>
        </p:sp>
        <p:sp>
          <p:nvSpPr>
            <p:cNvPr id="12" name="Text Box 23"/>
            <p:cNvSpPr txBox="1">
              <a:spLocks noChangeArrowheads="1"/>
            </p:cNvSpPr>
            <p:nvPr/>
          </p:nvSpPr>
          <p:spPr bwMode="auto">
            <a:xfrm>
              <a:off x="1296" y="2544"/>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16</a:t>
              </a:r>
              <a:endParaRPr lang="en-US" sz="2000">
                <a:latin typeface="Verdana" pitchFamily="34" charset="0"/>
              </a:endParaRPr>
            </a:p>
          </p:txBody>
        </p:sp>
        <p:sp>
          <p:nvSpPr>
            <p:cNvPr id="13" name="Line 26"/>
            <p:cNvSpPr>
              <a:spLocks noChangeShapeType="1"/>
            </p:cNvSpPr>
            <p:nvPr/>
          </p:nvSpPr>
          <p:spPr bwMode="auto">
            <a:xfrm>
              <a:off x="912" y="2880"/>
              <a:ext cx="0" cy="624"/>
            </a:xfrm>
            <a:prstGeom prst="line">
              <a:avLst/>
            </a:prstGeom>
            <a:noFill/>
            <a:ln w="15875">
              <a:solidFill>
                <a:schemeClr val="tx1"/>
              </a:solidFill>
              <a:round/>
              <a:headEnd/>
              <a:tailEnd/>
            </a:ln>
            <a:effectLst/>
          </p:spPr>
          <p:txBody>
            <a:bodyPr wrap="none" anchor="ctr"/>
            <a:lstStyle/>
            <a:p>
              <a:endParaRPr lang="en-US"/>
            </a:p>
          </p:txBody>
        </p:sp>
        <p:sp>
          <p:nvSpPr>
            <p:cNvPr id="14" name="Line 27"/>
            <p:cNvSpPr>
              <a:spLocks noChangeShapeType="1"/>
            </p:cNvSpPr>
            <p:nvPr/>
          </p:nvSpPr>
          <p:spPr bwMode="auto">
            <a:xfrm>
              <a:off x="1056" y="2736"/>
              <a:ext cx="720" cy="0"/>
            </a:xfrm>
            <a:prstGeom prst="line">
              <a:avLst/>
            </a:prstGeom>
            <a:noFill/>
            <a:ln w="15875">
              <a:solidFill>
                <a:schemeClr val="tx1"/>
              </a:solidFill>
              <a:round/>
              <a:headEnd/>
              <a:tailEnd/>
            </a:ln>
            <a:effectLst/>
          </p:spPr>
          <p:txBody>
            <a:bodyPr wrap="none" anchor="ctr"/>
            <a:lstStyle/>
            <a:p>
              <a:endParaRPr lang="en-US"/>
            </a:p>
          </p:txBody>
        </p:sp>
        <p:sp>
          <p:nvSpPr>
            <p:cNvPr id="15" name="Line 28"/>
            <p:cNvSpPr>
              <a:spLocks noChangeShapeType="1"/>
            </p:cNvSpPr>
            <p:nvPr/>
          </p:nvSpPr>
          <p:spPr bwMode="auto">
            <a:xfrm>
              <a:off x="1920" y="2880"/>
              <a:ext cx="0" cy="624"/>
            </a:xfrm>
            <a:prstGeom prst="line">
              <a:avLst/>
            </a:prstGeom>
            <a:noFill/>
            <a:ln w="15875">
              <a:solidFill>
                <a:schemeClr val="tx1"/>
              </a:solidFill>
              <a:round/>
              <a:headEnd/>
              <a:tailEnd/>
            </a:ln>
            <a:effectLst/>
          </p:spPr>
          <p:txBody>
            <a:bodyPr wrap="none" anchor="ctr"/>
            <a:lstStyle/>
            <a:p>
              <a:endParaRPr lang="en-US"/>
            </a:p>
          </p:txBody>
        </p:sp>
        <p:sp>
          <p:nvSpPr>
            <p:cNvPr id="16" name="Line 29"/>
            <p:cNvSpPr>
              <a:spLocks noChangeShapeType="1"/>
            </p:cNvSpPr>
            <p:nvPr/>
          </p:nvSpPr>
          <p:spPr bwMode="auto">
            <a:xfrm>
              <a:off x="1056" y="3648"/>
              <a:ext cx="720" cy="0"/>
            </a:xfrm>
            <a:prstGeom prst="line">
              <a:avLst/>
            </a:prstGeom>
            <a:noFill/>
            <a:ln w="15875">
              <a:solidFill>
                <a:schemeClr val="tx1"/>
              </a:solidFill>
              <a:round/>
              <a:headEnd/>
              <a:tailEnd/>
            </a:ln>
            <a:effectLst/>
          </p:spPr>
          <p:txBody>
            <a:bodyPr wrap="none" anchor="ctr"/>
            <a:lstStyle/>
            <a:p>
              <a:endParaRPr lang="en-US"/>
            </a:p>
          </p:txBody>
        </p:sp>
        <p:sp>
          <p:nvSpPr>
            <p:cNvPr id="17" name="Line 30"/>
            <p:cNvSpPr>
              <a:spLocks noChangeShapeType="1"/>
            </p:cNvSpPr>
            <p:nvPr/>
          </p:nvSpPr>
          <p:spPr bwMode="auto">
            <a:xfrm flipV="1">
              <a:off x="1008" y="3264"/>
              <a:ext cx="288" cy="240"/>
            </a:xfrm>
            <a:prstGeom prst="line">
              <a:avLst/>
            </a:prstGeom>
            <a:noFill/>
            <a:ln w="15875">
              <a:solidFill>
                <a:schemeClr val="tx1"/>
              </a:solidFill>
              <a:round/>
              <a:headEnd/>
              <a:tailEnd/>
            </a:ln>
            <a:effectLst/>
          </p:spPr>
          <p:txBody>
            <a:bodyPr wrap="none" anchor="ctr"/>
            <a:lstStyle/>
            <a:p>
              <a:endParaRPr lang="en-US"/>
            </a:p>
          </p:txBody>
        </p:sp>
        <p:sp>
          <p:nvSpPr>
            <p:cNvPr id="18" name="Line 31"/>
            <p:cNvSpPr>
              <a:spLocks noChangeShapeType="1"/>
            </p:cNvSpPr>
            <p:nvPr/>
          </p:nvSpPr>
          <p:spPr bwMode="auto">
            <a:xfrm flipH="1" flipV="1">
              <a:off x="1488" y="3264"/>
              <a:ext cx="336" cy="288"/>
            </a:xfrm>
            <a:prstGeom prst="line">
              <a:avLst/>
            </a:prstGeom>
            <a:noFill/>
            <a:ln w="15875">
              <a:solidFill>
                <a:schemeClr val="tx1"/>
              </a:solidFill>
              <a:round/>
              <a:headEnd/>
              <a:tailEnd/>
            </a:ln>
            <a:effectLst/>
          </p:spPr>
          <p:txBody>
            <a:bodyPr wrap="none" anchor="ctr"/>
            <a:lstStyle/>
            <a:p>
              <a:endParaRPr lang="en-US"/>
            </a:p>
          </p:txBody>
        </p:sp>
        <p:sp>
          <p:nvSpPr>
            <p:cNvPr id="19" name="Line 32"/>
            <p:cNvSpPr>
              <a:spLocks noChangeShapeType="1"/>
            </p:cNvSpPr>
            <p:nvPr/>
          </p:nvSpPr>
          <p:spPr bwMode="auto">
            <a:xfrm>
              <a:off x="1008" y="2832"/>
              <a:ext cx="336" cy="240"/>
            </a:xfrm>
            <a:prstGeom prst="line">
              <a:avLst/>
            </a:prstGeom>
            <a:noFill/>
            <a:ln w="15875">
              <a:solidFill>
                <a:schemeClr val="tx1"/>
              </a:solidFill>
              <a:round/>
              <a:headEnd/>
              <a:tailEnd/>
            </a:ln>
            <a:effectLst/>
          </p:spPr>
          <p:txBody>
            <a:bodyPr wrap="none" anchor="ctr"/>
            <a:lstStyle/>
            <a:p>
              <a:endParaRPr lang="en-US"/>
            </a:p>
          </p:txBody>
        </p:sp>
        <p:sp>
          <p:nvSpPr>
            <p:cNvPr id="20" name="Line 33"/>
            <p:cNvSpPr>
              <a:spLocks noChangeShapeType="1"/>
            </p:cNvSpPr>
            <p:nvPr/>
          </p:nvSpPr>
          <p:spPr bwMode="auto">
            <a:xfrm flipH="1">
              <a:off x="1488" y="2832"/>
              <a:ext cx="288" cy="240"/>
            </a:xfrm>
            <a:prstGeom prst="line">
              <a:avLst/>
            </a:prstGeom>
            <a:noFill/>
            <a:ln w="15875">
              <a:solidFill>
                <a:schemeClr val="tx1"/>
              </a:solidFill>
              <a:round/>
              <a:headEnd/>
              <a:tailEnd/>
            </a:ln>
            <a:effectLst/>
          </p:spPr>
          <p:txBody>
            <a:bodyPr wrap="none" anchor="ctr"/>
            <a:lstStyle/>
            <a:p>
              <a:endParaRPr lang="en-US"/>
            </a:p>
          </p:txBody>
        </p:sp>
        <p:sp>
          <p:nvSpPr>
            <p:cNvPr id="21" name="Line 34"/>
            <p:cNvSpPr>
              <a:spLocks noChangeShapeType="1"/>
            </p:cNvSpPr>
            <p:nvPr/>
          </p:nvSpPr>
          <p:spPr bwMode="auto">
            <a:xfrm flipV="1">
              <a:off x="2016" y="3312"/>
              <a:ext cx="288" cy="288"/>
            </a:xfrm>
            <a:prstGeom prst="line">
              <a:avLst/>
            </a:prstGeom>
            <a:noFill/>
            <a:ln w="15875">
              <a:solidFill>
                <a:schemeClr val="tx1"/>
              </a:solidFill>
              <a:round/>
              <a:headEnd/>
              <a:tailEnd/>
            </a:ln>
            <a:effectLst/>
          </p:spPr>
          <p:txBody>
            <a:bodyPr wrap="none" anchor="ctr"/>
            <a:lstStyle/>
            <a:p>
              <a:endParaRPr lang="en-US"/>
            </a:p>
          </p:txBody>
        </p:sp>
        <p:sp>
          <p:nvSpPr>
            <p:cNvPr id="22" name="Line 35"/>
            <p:cNvSpPr>
              <a:spLocks noChangeShapeType="1"/>
            </p:cNvSpPr>
            <p:nvPr/>
          </p:nvSpPr>
          <p:spPr bwMode="auto">
            <a:xfrm>
              <a:off x="2016" y="2784"/>
              <a:ext cx="240" cy="288"/>
            </a:xfrm>
            <a:prstGeom prst="line">
              <a:avLst/>
            </a:prstGeom>
            <a:noFill/>
            <a:ln w="15875">
              <a:solidFill>
                <a:schemeClr val="tx1"/>
              </a:solidFill>
              <a:round/>
              <a:headEnd/>
              <a:tailEnd/>
            </a:ln>
            <a:effectLst/>
          </p:spPr>
          <p:txBody>
            <a:bodyPr wrap="none" anchor="ctr"/>
            <a:lstStyle/>
            <a:p>
              <a:endParaRPr lang="en-US"/>
            </a:p>
          </p:txBody>
        </p:sp>
        <p:sp>
          <p:nvSpPr>
            <p:cNvPr id="23" name="Text Box 36"/>
            <p:cNvSpPr txBox="1">
              <a:spLocks noChangeArrowheads="1"/>
            </p:cNvSpPr>
            <p:nvPr/>
          </p:nvSpPr>
          <p:spPr bwMode="auto">
            <a:xfrm>
              <a:off x="624" y="3033"/>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19</a:t>
              </a:r>
              <a:endParaRPr lang="en-US" sz="2000">
                <a:latin typeface="Verdana" pitchFamily="34" charset="0"/>
              </a:endParaRPr>
            </a:p>
          </p:txBody>
        </p:sp>
        <p:sp>
          <p:nvSpPr>
            <p:cNvPr id="24" name="Text Box 37"/>
            <p:cNvSpPr txBox="1">
              <a:spLocks noChangeArrowheads="1"/>
            </p:cNvSpPr>
            <p:nvPr/>
          </p:nvSpPr>
          <p:spPr bwMode="auto">
            <a:xfrm>
              <a:off x="1104" y="2745"/>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21</a:t>
              </a:r>
              <a:endParaRPr lang="en-US" sz="2000">
                <a:latin typeface="Verdana" pitchFamily="34" charset="0"/>
              </a:endParaRPr>
            </a:p>
          </p:txBody>
        </p:sp>
        <p:sp>
          <p:nvSpPr>
            <p:cNvPr id="25" name="Text Box 38"/>
            <p:cNvSpPr txBox="1">
              <a:spLocks noChangeArrowheads="1"/>
            </p:cNvSpPr>
            <p:nvPr/>
          </p:nvSpPr>
          <p:spPr bwMode="auto">
            <a:xfrm>
              <a:off x="1440" y="2745"/>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11</a:t>
              </a:r>
              <a:endParaRPr lang="en-US" sz="2000">
                <a:latin typeface="Verdana" pitchFamily="34" charset="0"/>
              </a:endParaRPr>
            </a:p>
          </p:txBody>
        </p:sp>
        <p:sp>
          <p:nvSpPr>
            <p:cNvPr id="26" name="Text Box 39"/>
            <p:cNvSpPr txBox="1">
              <a:spLocks noChangeArrowheads="1"/>
            </p:cNvSpPr>
            <p:nvPr/>
          </p:nvSpPr>
          <p:spPr bwMode="auto">
            <a:xfrm>
              <a:off x="960" y="3177"/>
              <a:ext cx="336" cy="231"/>
            </a:xfrm>
            <a:prstGeom prst="rect">
              <a:avLst/>
            </a:prstGeom>
            <a:noFill/>
            <a:ln w="15875">
              <a:noFill/>
              <a:miter lim="800000"/>
              <a:headEnd/>
              <a:tailEnd/>
            </a:ln>
            <a:effectLst/>
          </p:spPr>
          <p:txBody>
            <a:bodyPr>
              <a:spAutoFit/>
            </a:bodyPr>
            <a:lstStyle/>
            <a:p>
              <a:pPr>
                <a:spcBef>
                  <a:spcPct val="50000"/>
                </a:spcBef>
              </a:pPr>
              <a:r>
                <a:rPr lang="en-US" sz="1800" dirty="0">
                  <a:latin typeface="Verdana" pitchFamily="34" charset="0"/>
                </a:rPr>
                <a:t>33</a:t>
              </a:r>
              <a:endParaRPr lang="en-US" sz="2000" dirty="0">
                <a:latin typeface="Verdana" pitchFamily="34" charset="0"/>
              </a:endParaRPr>
            </a:p>
          </p:txBody>
        </p:sp>
        <p:sp>
          <p:nvSpPr>
            <p:cNvPr id="27" name="Text Box 40"/>
            <p:cNvSpPr txBox="1">
              <a:spLocks noChangeArrowheads="1"/>
            </p:cNvSpPr>
            <p:nvPr/>
          </p:nvSpPr>
          <p:spPr bwMode="auto">
            <a:xfrm>
              <a:off x="1536" y="3168"/>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14</a:t>
              </a:r>
              <a:endParaRPr lang="en-US" sz="2000">
                <a:latin typeface="Verdana" pitchFamily="34" charset="0"/>
              </a:endParaRPr>
            </a:p>
          </p:txBody>
        </p:sp>
        <p:sp>
          <p:nvSpPr>
            <p:cNvPr id="28" name="Text Box 41"/>
            <p:cNvSpPr txBox="1">
              <a:spLocks noChangeArrowheads="1"/>
            </p:cNvSpPr>
            <p:nvPr/>
          </p:nvSpPr>
          <p:spPr bwMode="auto">
            <a:xfrm>
              <a:off x="1296" y="3456"/>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18</a:t>
              </a:r>
              <a:endParaRPr lang="en-US" sz="2000">
                <a:latin typeface="Verdana" pitchFamily="34" charset="0"/>
              </a:endParaRPr>
            </a:p>
          </p:txBody>
        </p:sp>
        <p:sp>
          <p:nvSpPr>
            <p:cNvPr id="29" name="Text Box 42"/>
            <p:cNvSpPr txBox="1">
              <a:spLocks noChangeArrowheads="1"/>
            </p:cNvSpPr>
            <p:nvPr/>
          </p:nvSpPr>
          <p:spPr bwMode="auto">
            <a:xfrm>
              <a:off x="2160" y="3369"/>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10</a:t>
              </a:r>
              <a:endParaRPr lang="en-US" sz="2000">
                <a:latin typeface="Verdana" pitchFamily="34" charset="0"/>
              </a:endParaRPr>
            </a:p>
          </p:txBody>
        </p:sp>
        <p:sp>
          <p:nvSpPr>
            <p:cNvPr id="30" name="Text Box 43"/>
            <p:cNvSpPr txBox="1">
              <a:spLocks noChangeArrowheads="1"/>
            </p:cNvSpPr>
            <p:nvPr/>
          </p:nvSpPr>
          <p:spPr bwMode="auto">
            <a:xfrm>
              <a:off x="2064" y="2736"/>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6</a:t>
              </a:r>
              <a:endParaRPr lang="en-US" sz="2000">
                <a:latin typeface="Verdana" pitchFamily="34" charset="0"/>
              </a:endParaRPr>
            </a:p>
          </p:txBody>
        </p:sp>
        <p:sp>
          <p:nvSpPr>
            <p:cNvPr id="31" name="Text Box 45"/>
            <p:cNvSpPr txBox="1">
              <a:spLocks noChangeArrowheads="1"/>
            </p:cNvSpPr>
            <p:nvPr/>
          </p:nvSpPr>
          <p:spPr bwMode="auto">
            <a:xfrm>
              <a:off x="1728" y="2985"/>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5</a:t>
              </a:r>
              <a:endParaRPr lang="en-US" sz="2000">
                <a:latin typeface="Verdana" pitchFamily="34" charset="0"/>
              </a:endParaRPr>
            </a:p>
          </p:txBody>
        </p:sp>
        <p:sp>
          <p:nvSpPr>
            <p:cNvPr id="32" name="Rectangle 72"/>
            <p:cNvSpPr>
              <a:spLocks noChangeArrowheads="1"/>
            </p:cNvSpPr>
            <p:nvPr/>
          </p:nvSpPr>
          <p:spPr bwMode="auto">
            <a:xfrm>
              <a:off x="384" y="3782"/>
              <a:ext cx="2160" cy="250"/>
            </a:xfrm>
            <a:prstGeom prst="rect">
              <a:avLst/>
            </a:prstGeom>
            <a:noFill/>
            <a:ln w="15875">
              <a:noFill/>
              <a:miter lim="800000"/>
              <a:headEnd/>
              <a:tailEnd/>
            </a:ln>
            <a:effectLst/>
          </p:spPr>
          <p:txBody>
            <a:bodyPr>
              <a:spAutoFit/>
            </a:bodyPr>
            <a:lstStyle/>
            <a:p>
              <a:r>
                <a:rPr lang="en-US" sz="2000">
                  <a:latin typeface="Times New Roman" pitchFamily="18" charset="0"/>
                </a:rPr>
                <a:t>A connected, undirected graph</a:t>
              </a:r>
            </a:p>
          </p:txBody>
        </p:sp>
      </p:grpSp>
      <p:grpSp>
        <p:nvGrpSpPr>
          <p:cNvPr id="33" name="Group 75"/>
          <p:cNvGrpSpPr>
            <a:grpSpLocks/>
          </p:cNvGrpSpPr>
          <p:nvPr/>
        </p:nvGrpSpPr>
        <p:grpSpPr bwMode="auto">
          <a:xfrm>
            <a:off x="4441825" y="4038600"/>
            <a:ext cx="3330575" cy="2362200"/>
            <a:chOff x="2798" y="2544"/>
            <a:chExt cx="2098" cy="1488"/>
          </a:xfrm>
        </p:grpSpPr>
        <p:sp>
          <p:nvSpPr>
            <p:cNvPr id="34" name="Oval 46"/>
            <p:cNvSpPr>
              <a:spLocks noChangeArrowheads="1"/>
            </p:cNvSpPr>
            <p:nvPr/>
          </p:nvSpPr>
          <p:spPr bwMode="auto">
            <a:xfrm>
              <a:off x="3024" y="2640"/>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A</a:t>
              </a:r>
              <a:endParaRPr lang="en-US">
                <a:latin typeface="Times New Roman" pitchFamily="18" charset="0"/>
              </a:endParaRPr>
            </a:p>
          </p:txBody>
        </p:sp>
        <p:sp>
          <p:nvSpPr>
            <p:cNvPr id="35" name="Oval 47"/>
            <p:cNvSpPr>
              <a:spLocks noChangeArrowheads="1"/>
            </p:cNvSpPr>
            <p:nvPr/>
          </p:nvSpPr>
          <p:spPr bwMode="auto">
            <a:xfrm>
              <a:off x="3984" y="2640"/>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B</a:t>
              </a:r>
              <a:endParaRPr lang="en-US">
                <a:latin typeface="Times New Roman" pitchFamily="18" charset="0"/>
              </a:endParaRPr>
            </a:p>
          </p:txBody>
        </p:sp>
        <p:sp>
          <p:nvSpPr>
            <p:cNvPr id="36" name="Oval 48"/>
            <p:cNvSpPr>
              <a:spLocks noChangeArrowheads="1"/>
            </p:cNvSpPr>
            <p:nvPr/>
          </p:nvSpPr>
          <p:spPr bwMode="auto">
            <a:xfrm>
              <a:off x="3024" y="3504"/>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E</a:t>
              </a:r>
              <a:endParaRPr lang="en-US">
                <a:latin typeface="Times New Roman" pitchFamily="18" charset="0"/>
              </a:endParaRPr>
            </a:p>
          </p:txBody>
        </p:sp>
        <p:sp>
          <p:nvSpPr>
            <p:cNvPr id="37" name="Oval 49"/>
            <p:cNvSpPr>
              <a:spLocks noChangeArrowheads="1"/>
            </p:cNvSpPr>
            <p:nvPr/>
          </p:nvSpPr>
          <p:spPr bwMode="auto">
            <a:xfrm>
              <a:off x="3984" y="3504"/>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D</a:t>
              </a:r>
              <a:endParaRPr lang="en-US">
                <a:latin typeface="Times New Roman" pitchFamily="18" charset="0"/>
              </a:endParaRPr>
            </a:p>
          </p:txBody>
        </p:sp>
        <p:sp>
          <p:nvSpPr>
            <p:cNvPr id="38" name="Oval 50"/>
            <p:cNvSpPr>
              <a:spLocks noChangeArrowheads="1"/>
            </p:cNvSpPr>
            <p:nvPr/>
          </p:nvSpPr>
          <p:spPr bwMode="auto">
            <a:xfrm>
              <a:off x="3504" y="3072"/>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F</a:t>
              </a:r>
              <a:endParaRPr lang="en-US">
                <a:latin typeface="Times New Roman" pitchFamily="18" charset="0"/>
              </a:endParaRPr>
            </a:p>
          </p:txBody>
        </p:sp>
        <p:sp>
          <p:nvSpPr>
            <p:cNvPr id="39" name="Oval 51"/>
            <p:cNvSpPr>
              <a:spLocks noChangeArrowheads="1"/>
            </p:cNvSpPr>
            <p:nvPr/>
          </p:nvSpPr>
          <p:spPr bwMode="auto">
            <a:xfrm>
              <a:off x="4416" y="3072"/>
              <a:ext cx="240"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C</a:t>
              </a:r>
              <a:endParaRPr lang="en-US">
                <a:latin typeface="Times New Roman" pitchFamily="18" charset="0"/>
              </a:endParaRPr>
            </a:p>
          </p:txBody>
        </p:sp>
        <p:sp>
          <p:nvSpPr>
            <p:cNvPr id="40" name="Text Box 52"/>
            <p:cNvSpPr txBox="1">
              <a:spLocks noChangeArrowheads="1"/>
            </p:cNvSpPr>
            <p:nvPr/>
          </p:nvSpPr>
          <p:spPr bwMode="auto">
            <a:xfrm>
              <a:off x="3504" y="2544"/>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16</a:t>
              </a:r>
              <a:endParaRPr lang="en-US" sz="2000">
                <a:latin typeface="Verdana" pitchFamily="34" charset="0"/>
              </a:endParaRPr>
            </a:p>
          </p:txBody>
        </p:sp>
        <p:sp>
          <p:nvSpPr>
            <p:cNvPr id="41" name="Line 54"/>
            <p:cNvSpPr>
              <a:spLocks noChangeShapeType="1"/>
            </p:cNvSpPr>
            <p:nvPr/>
          </p:nvSpPr>
          <p:spPr bwMode="auto">
            <a:xfrm>
              <a:off x="3264" y="2736"/>
              <a:ext cx="720" cy="0"/>
            </a:xfrm>
            <a:prstGeom prst="line">
              <a:avLst/>
            </a:prstGeom>
            <a:noFill/>
            <a:ln w="15875">
              <a:solidFill>
                <a:schemeClr val="tx1"/>
              </a:solidFill>
              <a:round/>
              <a:headEnd/>
              <a:tailEnd/>
            </a:ln>
            <a:effectLst/>
          </p:spPr>
          <p:txBody>
            <a:bodyPr wrap="none" anchor="ctr"/>
            <a:lstStyle/>
            <a:p>
              <a:endParaRPr lang="en-US"/>
            </a:p>
          </p:txBody>
        </p:sp>
        <p:sp>
          <p:nvSpPr>
            <p:cNvPr id="42" name="Line 55"/>
            <p:cNvSpPr>
              <a:spLocks noChangeShapeType="1"/>
            </p:cNvSpPr>
            <p:nvPr/>
          </p:nvSpPr>
          <p:spPr bwMode="auto">
            <a:xfrm>
              <a:off x="4128" y="2880"/>
              <a:ext cx="0" cy="624"/>
            </a:xfrm>
            <a:prstGeom prst="line">
              <a:avLst/>
            </a:prstGeom>
            <a:noFill/>
            <a:ln w="15875">
              <a:solidFill>
                <a:schemeClr val="tx1"/>
              </a:solidFill>
              <a:round/>
              <a:headEnd/>
              <a:tailEnd/>
            </a:ln>
            <a:effectLst/>
          </p:spPr>
          <p:txBody>
            <a:bodyPr wrap="none" anchor="ctr"/>
            <a:lstStyle/>
            <a:p>
              <a:endParaRPr lang="en-US"/>
            </a:p>
          </p:txBody>
        </p:sp>
        <p:sp>
          <p:nvSpPr>
            <p:cNvPr id="43" name="Line 56"/>
            <p:cNvSpPr>
              <a:spLocks noChangeShapeType="1"/>
            </p:cNvSpPr>
            <p:nvPr/>
          </p:nvSpPr>
          <p:spPr bwMode="auto">
            <a:xfrm>
              <a:off x="3264" y="3648"/>
              <a:ext cx="720" cy="0"/>
            </a:xfrm>
            <a:prstGeom prst="line">
              <a:avLst/>
            </a:prstGeom>
            <a:noFill/>
            <a:ln w="15875">
              <a:solidFill>
                <a:schemeClr val="tx1"/>
              </a:solidFill>
              <a:round/>
              <a:headEnd/>
              <a:tailEnd/>
            </a:ln>
            <a:effectLst/>
          </p:spPr>
          <p:txBody>
            <a:bodyPr wrap="none" anchor="ctr"/>
            <a:lstStyle/>
            <a:p>
              <a:endParaRPr lang="en-US"/>
            </a:p>
          </p:txBody>
        </p:sp>
        <p:sp>
          <p:nvSpPr>
            <p:cNvPr id="44" name="Line 60"/>
            <p:cNvSpPr>
              <a:spLocks noChangeShapeType="1"/>
            </p:cNvSpPr>
            <p:nvPr/>
          </p:nvSpPr>
          <p:spPr bwMode="auto">
            <a:xfrm flipH="1">
              <a:off x="3696" y="2832"/>
              <a:ext cx="288" cy="240"/>
            </a:xfrm>
            <a:prstGeom prst="line">
              <a:avLst/>
            </a:prstGeom>
            <a:noFill/>
            <a:ln w="15875">
              <a:solidFill>
                <a:schemeClr val="tx1"/>
              </a:solidFill>
              <a:round/>
              <a:headEnd/>
              <a:tailEnd/>
            </a:ln>
            <a:effectLst/>
          </p:spPr>
          <p:txBody>
            <a:bodyPr wrap="none" anchor="ctr"/>
            <a:lstStyle/>
            <a:p>
              <a:endParaRPr lang="en-US"/>
            </a:p>
          </p:txBody>
        </p:sp>
        <p:sp>
          <p:nvSpPr>
            <p:cNvPr id="45" name="Line 62"/>
            <p:cNvSpPr>
              <a:spLocks noChangeShapeType="1"/>
            </p:cNvSpPr>
            <p:nvPr/>
          </p:nvSpPr>
          <p:spPr bwMode="auto">
            <a:xfrm>
              <a:off x="4224" y="2784"/>
              <a:ext cx="240" cy="288"/>
            </a:xfrm>
            <a:prstGeom prst="line">
              <a:avLst/>
            </a:prstGeom>
            <a:noFill/>
            <a:ln w="15875">
              <a:solidFill>
                <a:schemeClr val="tx1"/>
              </a:solidFill>
              <a:round/>
              <a:headEnd/>
              <a:tailEnd/>
            </a:ln>
            <a:effectLst/>
          </p:spPr>
          <p:txBody>
            <a:bodyPr wrap="none" anchor="ctr"/>
            <a:lstStyle/>
            <a:p>
              <a:endParaRPr lang="en-US"/>
            </a:p>
          </p:txBody>
        </p:sp>
        <p:sp>
          <p:nvSpPr>
            <p:cNvPr id="46" name="Text Box 65"/>
            <p:cNvSpPr txBox="1">
              <a:spLocks noChangeArrowheads="1"/>
            </p:cNvSpPr>
            <p:nvPr/>
          </p:nvSpPr>
          <p:spPr bwMode="auto">
            <a:xfrm>
              <a:off x="3648" y="2745"/>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11</a:t>
              </a:r>
              <a:endParaRPr lang="en-US" sz="2000">
                <a:latin typeface="Verdana" pitchFamily="34" charset="0"/>
              </a:endParaRPr>
            </a:p>
          </p:txBody>
        </p:sp>
        <p:sp>
          <p:nvSpPr>
            <p:cNvPr id="47" name="Text Box 68"/>
            <p:cNvSpPr txBox="1">
              <a:spLocks noChangeArrowheads="1"/>
            </p:cNvSpPr>
            <p:nvPr/>
          </p:nvSpPr>
          <p:spPr bwMode="auto">
            <a:xfrm>
              <a:off x="3504" y="3456"/>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18</a:t>
              </a:r>
              <a:endParaRPr lang="en-US" sz="2000">
                <a:latin typeface="Verdana" pitchFamily="34" charset="0"/>
              </a:endParaRPr>
            </a:p>
          </p:txBody>
        </p:sp>
        <p:sp>
          <p:nvSpPr>
            <p:cNvPr id="48" name="Text Box 70"/>
            <p:cNvSpPr txBox="1">
              <a:spLocks noChangeArrowheads="1"/>
            </p:cNvSpPr>
            <p:nvPr/>
          </p:nvSpPr>
          <p:spPr bwMode="auto">
            <a:xfrm>
              <a:off x="4272" y="2736"/>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6</a:t>
              </a:r>
              <a:endParaRPr lang="en-US" sz="2000">
                <a:latin typeface="Verdana" pitchFamily="34" charset="0"/>
              </a:endParaRPr>
            </a:p>
          </p:txBody>
        </p:sp>
        <p:sp>
          <p:nvSpPr>
            <p:cNvPr id="49" name="Text Box 71"/>
            <p:cNvSpPr txBox="1">
              <a:spLocks noChangeArrowheads="1"/>
            </p:cNvSpPr>
            <p:nvPr/>
          </p:nvSpPr>
          <p:spPr bwMode="auto">
            <a:xfrm>
              <a:off x="3936" y="2976"/>
              <a:ext cx="336" cy="231"/>
            </a:xfrm>
            <a:prstGeom prst="rect">
              <a:avLst/>
            </a:prstGeom>
            <a:noFill/>
            <a:ln w="15875">
              <a:noFill/>
              <a:miter lim="800000"/>
              <a:headEnd/>
              <a:tailEnd/>
            </a:ln>
            <a:effectLst/>
          </p:spPr>
          <p:txBody>
            <a:bodyPr>
              <a:spAutoFit/>
            </a:bodyPr>
            <a:lstStyle/>
            <a:p>
              <a:pPr>
                <a:spcBef>
                  <a:spcPct val="50000"/>
                </a:spcBef>
              </a:pPr>
              <a:r>
                <a:rPr lang="en-US" sz="1800">
                  <a:latin typeface="Verdana" pitchFamily="34" charset="0"/>
                </a:rPr>
                <a:t>5</a:t>
              </a:r>
              <a:endParaRPr lang="en-US" sz="2000">
                <a:latin typeface="Verdana" pitchFamily="34" charset="0"/>
              </a:endParaRPr>
            </a:p>
          </p:txBody>
        </p:sp>
        <p:sp>
          <p:nvSpPr>
            <p:cNvPr id="50" name="Rectangle 73"/>
            <p:cNvSpPr>
              <a:spLocks noChangeArrowheads="1"/>
            </p:cNvSpPr>
            <p:nvPr/>
          </p:nvSpPr>
          <p:spPr bwMode="auto">
            <a:xfrm>
              <a:off x="2798" y="3782"/>
              <a:ext cx="2098" cy="250"/>
            </a:xfrm>
            <a:prstGeom prst="rect">
              <a:avLst/>
            </a:prstGeom>
            <a:noFill/>
            <a:ln w="15875">
              <a:noFill/>
              <a:miter lim="800000"/>
              <a:headEnd/>
              <a:tailEnd/>
            </a:ln>
            <a:effectLst/>
          </p:spPr>
          <p:txBody>
            <a:bodyPr wrap="none">
              <a:spAutoFit/>
            </a:bodyPr>
            <a:lstStyle/>
            <a:p>
              <a:r>
                <a:rPr lang="en-US" sz="2000">
                  <a:latin typeface="Times New Roman" pitchFamily="18" charset="0"/>
                </a:rPr>
                <a:t>A minimum-cost spanning tree</a:t>
              </a:r>
            </a:p>
          </p:txBody>
        </p:sp>
      </p:grpSp>
      <p:pic>
        <p:nvPicPr>
          <p:cNvPr id="51" name="Picture 50"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0"/>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67" name="Oval 11"/>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68" name="AutoShape 12"/>
          <p:cNvCxnSpPr>
            <a:cxnSpLocks noChangeShapeType="1"/>
            <a:stCxn id="11266" idx="6"/>
            <a:endCxn id="11267"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1269" name="Text Box 13"/>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0" name="Oval 14"/>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1" name="Oval 15"/>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2" name="AutoShape 16"/>
          <p:cNvCxnSpPr>
            <a:cxnSpLocks noChangeShapeType="1"/>
            <a:stCxn id="11270" idx="6"/>
            <a:endCxn id="1127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1273" name="Text Box 17"/>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74" name="Oval 18"/>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5" name="Oval 19"/>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76" name="AutoShape 20"/>
          <p:cNvCxnSpPr>
            <a:cxnSpLocks noChangeShapeType="1"/>
            <a:stCxn id="11274" idx="6"/>
            <a:endCxn id="11275"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1277" name="Text Box 21"/>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278" name="Oval 22"/>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79" name="Oval 23"/>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0" name="AutoShape 24"/>
          <p:cNvCxnSpPr>
            <a:cxnSpLocks noChangeShapeType="1"/>
            <a:stCxn id="11278" idx="6"/>
            <a:endCxn id="1127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1281" name="Text Box 25"/>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282" name="Oval 26"/>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3" name="Oval 27"/>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4" name="AutoShape 28"/>
          <p:cNvCxnSpPr>
            <a:cxnSpLocks noChangeShapeType="1"/>
            <a:stCxn id="11282" idx="6"/>
            <a:endCxn id="1128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1285" name="Text Box 29"/>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86" name="Oval 30"/>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287" name="Oval 31"/>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288" name="AutoShape 32"/>
          <p:cNvCxnSpPr>
            <a:cxnSpLocks noChangeShapeType="1"/>
            <a:stCxn id="11286" idx="6"/>
            <a:endCxn id="1128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1289" name="Text Box 33"/>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290" name="Oval 34"/>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1" name="Oval 35"/>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2" name="AutoShape 36"/>
          <p:cNvCxnSpPr>
            <a:cxnSpLocks noChangeShapeType="1"/>
            <a:stCxn id="11290" idx="6"/>
            <a:endCxn id="1129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1293" name="Text Box 37"/>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294" name="Oval 38"/>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5" name="Oval 39"/>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6" name="Oval 40"/>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7" name="Oval 41"/>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298" name="Oval 42"/>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299" name="AutoShape 43"/>
          <p:cNvCxnSpPr>
            <a:cxnSpLocks noChangeShapeType="1"/>
            <a:stCxn id="11290" idx="3"/>
            <a:endCxn id="1129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1300" name="AutoShape 44"/>
          <p:cNvCxnSpPr>
            <a:cxnSpLocks noChangeShapeType="1"/>
            <a:stCxn id="11295" idx="5"/>
            <a:endCxn id="1129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1301" name="AutoShape 45"/>
          <p:cNvCxnSpPr>
            <a:cxnSpLocks noChangeShapeType="1"/>
            <a:stCxn id="11296" idx="7"/>
            <a:endCxn id="1129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1302" name="AutoShape 46"/>
          <p:cNvCxnSpPr>
            <a:cxnSpLocks noChangeShapeType="1"/>
            <a:stCxn id="11297" idx="3"/>
            <a:endCxn id="1129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1303" name="AutoShape 47"/>
          <p:cNvCxnSpPr>
            <a:cxnSpLocks noChangeShapeType="1"/>
            <a:stCxn id="11294" idx="4"/>
            <a:endCxn id="11298"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1304" name="AutoShape 48"/>
          <p:cNvCxnSpPr>
            <a:cxnSpLocks noChangeShapeType="1"/>
            <a:stCxn id="11290" idx="4"/>
            <a:endCxn id="1129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1305" name="AutoShape 49"/>
          <p:cNvCxnSpPr>
            <a:cxnSpLocks noChangeShapeType="1"/>
            <a:stCxn id="11291" idx="3"/>
            <a:endCxn id="11294"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1306" name="AutoShape 50"/>
          <p:cNvCxnSpPr>
            <a:cxnSpLocks noChangeShapeType="1"/>
            <a:stCxn id="11291" idx="4"/>
            <a:endCxn id="11297"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1307" name="Oval 55"/>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08" name="Oval 56"/>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09" name="AutoShape 57"/>
          <p:cNvCxnSpPr>
            <a:cxnSpLocks noChangeShapeType="1"/>
            <a:stCxn id="11307" idx="6"/>
            <a:endCxn id="1130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1310" name="Text Box 58"/>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11" name="Oval 59"/>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2" name="Oval 60"/>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3" name="AutoShape 61"/>
          <p:cNvCxnSpPr>
            <a:cxnSpLocks noChangeShapeType="1"/>
            <a:stCxn id="11311" idx="6"/>
            <a:endCxn id="1131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1314" name="Text Box 62"/>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15" name="Oval 63"/>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16" name="Oval 64"/>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17" name="AutoShape 65"/>
          <p:cNvCxnSpPr>
            <a:cxnSpLocks noChangeShapeType="1"/>
            <a:stCxn id="11315" idx="6"/>
            <a:endCxn id="11316"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1318" name="Text Box 66"/>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19" name="Oval 67"/>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0" name="Oval 68"/>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1" name="AutoShape 69"/>
          <p:cNvCxnSpPr>
            <a:cxnSpLocks noChangeShapeType="1"/>
            <a:stCxn id="11319" idx="6"/>
            <a:endCxn id="1132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1322" name="Text Box 70"/>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23" name="Oval 71"/>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4" name="Oval 72"/>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5" name="AutoShape 73"/>
          <p:cNvCxnSpPr>
            <a:cxnSpLocks noChangeShapeType="1"/>
            <a:stCxn id="11323" idx="6"/>
            <a:endCxn id="1132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1326" name="Text Box 74"/>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27" name="Oval 75"/>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28" name="Oval 76"/>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29" name="AutoShape 77"/>
          <p:cNvCxnSpPr>
            <a:cxnSpLocks noChangeShapeType="1"/>
            <a:stCxn id="11327" idx="6"/>
            <a:endCxn id="1132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1330" name="Text Box 78"/>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31" name="Oval 79"/>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32" name="Oval 80"/>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33" name="AutoShape 81"/>
          <p:cNvCxnSpPr>
            <a:cxnSpLocks noChangeShapeType="1"/>
            <a:stCxn id="11331" idx="6"/>
            <a:endCxn id="11332"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1334" name="Text Box 82"/>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35" name="Rectangle 83"/>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1336" name="Oval 84"/>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7" name="Oval 85"/>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1338" name="Oval 86"/>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1339" name="AutoShape 87"/>
          <p:cNvCxnSpPr>
            <a:cxnSpLocks noChangeShapeType="1"/>
            <a:stCxn id="11296" idx="6"/>
            <a:endCxn id="1133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1340" name="AutoShape 88"/>
          <p:cNvCxnSpPr>
            <a:cxnSpLocks noChangeShapeType="1"/>
            <a:stCxn id="11296" idx="2"/>
            <a:endCxn id="11337"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1341" name="AutoShape 89"/>
          <p:cNvCxnSpPr>
            <a:cxnSpLocks noChangeShapeType="1"/>
            <a:stCxn id="11295" idx="1"/>
            <a:endCxn id="1133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11342" name="AutoShape 90"/>
          <p:cNvCxnSpPr>
            <a:cxnSpLocks noChangeShapeType="1"/>
            <a:stCxn id="11336" idx="1"/>
            <a:endCxn id="1129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1343" name="AutoShape 91"/>
          <p:cNvCxnSpPr>
            <a:cxnSpLocks noChangeShapeType="1"/>
            <a:stCxn id="11297" idx="4"/>
            <a:endCxn id="1133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1344" name="AutoShape 92"/>
          <p:cNvCxnSpPr>
            <a:cxnSpLocks noChangeShapeType="1"/>
            <a:stCxn id="11338" idx="7"/>
            <a:endCxn id="1129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1345" name="Text Box 93"/>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46" name="Text Box 94"/>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7" name="Text Box 95"/>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48" name="Text Box 96"/>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49" name="Text Box 97"/>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350" name="Text Box 98"/>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1" name="Text Box 99"/>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2" name="Text Box 100"/>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1353" name="Text Box 101"/>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4" name="Text Box 102"/>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1355" name="Text Box 103"/>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1356" name="Text Box 104"/>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1357" name="Text Box 105"/>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8" name="Text Box 106"/>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359" name="Text Box 107"/>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1360" name="Text Box 108"/>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361" name="Text Box 109"/>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62" name="Text Box 110"/>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63" name="Text Box 111"/>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64" name="Text Box 112"/>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65" name="Text Box 113"/>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66" name="Text Box 114"/>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67" name="Text Box 115"/>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68" name="Text Box 116"/>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69" name="Text Box 117"/>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0" name="Text Box 122"/>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1" name="Text Box 124"/>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372" name="Text Box 125"/>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3" name="Text Box 127"/>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74" name="Text Box 128"/>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5" name="Text Box 129"/>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376" name="Text Box 130"/>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77" name="Text Box 131"/>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78" name="Text Box 132"/>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79" name="Text Box 133"/>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380" name="Text Box 134"/>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81" name="Text Box 135"/>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82" name="Text Box 136"/>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1383" name="Text Box 137"/>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4" name="Text Box 138"/>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5" name="Text Box 139"/>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1386" name="Text Box 140"/>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7" name="Text Box 141"/>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88" name="Text Box 142"/>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89" name="Text Box 143"/>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1390" name="Text Box 144"/>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1391" name="Text Box 145"/>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2" name="Text Box 146"/>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1393" name="Text Box 147"/>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4" name="Text Box 148"/>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1395" name="Text Box 149"/>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1396" name="AutoShape 150"/>
          <p:cNvCxnSpPr>
            <a:cxnSpLocks noChangeShapeType="1"/>
            <a:stCxn id="11295" idx="4"/>
            <a:endCxn id="1133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1397" name="Oval 157"/>
          <p:cNvSpPr>
            <a:spLocks noChangeAspect="1" noChangeArrowheads="1"/>
          </p:cNvSpPr>
          <p:nvPr/>
        </p:nvSpPr>
        <p:spPr bwMode="auto">
          <a:xfrm>
            <a:off x="4572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398" name="Oval 158"/>
          <p:cNvSpPr>
            <a:spLocks noChangeArrowheads="1"/>
          </p:cNvSpPr>
          <p:nvPr/>
        </p:nvSpPr>
        <p:spPr bwMode="auto">
          <a:xfrm>
            <a:off x="6172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399" name="AutoShape 159"/>
          <p:cNvCxnSpPr>
            <a:cxnSpLocks noChangeShapeType="1"/>
            <a:stCxn id="11397" idx="6"/>
            <a:endCxn id="11398" idx="2"/>
          </p:cNvCxnSpPr>
          <p:nvPr/>
        </p:nvCxnSpPr>
        <p:spPr bwMode="auto">
          <a:xfrm>
            <a:off x="5029200" y="762000"/>
            <a:ext cx="1143000" cy="0"/>
          </a:xfrm>
          <a:prstGeom prst="straightConnector1">
            <a:avLst/>
          </a:prstGeom>
          <a:noFill/>
          <a:ln w="9525">
            <a:solidFill>
              <a:schemeClr val="tx1"/>
            </a:solidFill>
            <a:round/>
            <a:headEnd/>
            <a:tailEnd/>
          </a:ln>
          <a:effectLst/>
        </p:spPr>
      </p:cxnSp>
      <p:sp>
        <p:nvSpPr>
          <p:cNvPr id="11400" name="Text Box 160"/>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1401" name="Text Box 161"/>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02" name="Text Box 162"/>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1403" name="Oval 163"/>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04" name="Oval 164"/>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05" name="AutoShape 165"/>
          <p:cNvCxnSpPr>
            <a:cxnSpLocks noChangeShapeType="1"/>
            <a:stCxn id="11403" idx="6"/>
            <a:endCxn id="1140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1406" name="Text Box 166"/>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07" name="Text Box 167"/>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08" name="Text Box 168"/>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1409" name="Oval 169"/>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1410" name="Oval 170"/>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1411" name="AutoShape 171"/>
          <p:cNvCxnSpPr>
            <a:cxnSpLocks noChangeShapeType="1"/>
            <a:stCxn id="11409" idx="6"/>
            <a:endCxn id="1141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1412" name="Text Box 172"/>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1413" name="Text Box 173"/>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1414" name="Text Box 174"/>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1415" name="Text Box 175"/>
          <p:cNvSpPr txBox="1">
            <a:spLocks noChangeArrowheads="1"/>
          </p:cNvSpPr>
          <p:nvPr/>
        </p:nvSpPr>
        <p:spPr bwMode="auto">
          <a:xfrm>
            <a:off x="0" y="457200"/>
            <a:ext cx="4114800" cy="1419225"/>
          </a:xfrm>
          <a:prstGeom prst="rect">
            <a:avLst/>
          </a:prstGeom>
          <a:noFill/>
          <a:ln w="9525">
            <a:noFill/>
            <a:miter lim="800000"/>
            <a:headEnd/>
            <a:tailEnd/>
          </a:ln>
          <a:effectLst/>
        </p:spPr>
        <p:txBody>
          <a:bodyPr>
            <a:spAutoFit/>
          </a:bodyPr>
          <a:lstStyle/>
          <a:p>
            <a:pPr algn="ctr">
              <a:spcBef>
                <a:spcPct val="50000"/>
              </a:spcBef>
            </a:pPr>
            <a:r>
              <a:rPr lang="en-US" altLang="el-GR"/>
              <a:t>Sort Edges </a:t>
            </a:r>
          </a:p>
          <a:p>
            <a:pPr algn="ctr">
              <a:spcBef>
                <a:spcPct val="50000"/>
              </a:spcBef>
            </a:pPr>
            <a:r>
              <a:rPr lang="en-US" altLang="el-GR" sz="1800"/>
              <a:t>(in reality they are placed in a priority queue - not sorted - but sorting them makes the algorithm  easier to visualize)</a:t>
            </a:r>
            <a:endParaRPr lang="en-US" altLang="el-G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1"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2" name="AutoShape 4"/>
          <p:cNvCxnSpPr>
            <a:cxnSpLocks noChangeShapeType="1"/>
            <a:stCxn id="12290" idx="6"/>
            <a:endCxn id="12291"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229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29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296" name="AutoShape 8"/>
          <p:cNvCxnSpPr>
            <a:cxnSpLocks noChangeShapeType="1"/>
            <a:stCxn id="12294" idx="6"/>
            <a:endCxn id="1229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229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298"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299"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0" name="AutoShape 12"/>
          <p:cNvCxnSpPr>
            <a:cxnSpLocks noChangeShapeType="1"/>
            <a:stCxn id="12298" idx="6"/>
            <a:endCxn id="12299"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230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0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4" name="AutoShape 16"/>
          <p:cNvCxnSpPr>
            <a:cxnSpLocks noChangeShapeType="1"/>
            <a:stCxn id="12302" idx="6"/>
            <a:endCxn id="1230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230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0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0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08" name="AutoShape 20"/>
          <p:cNvCxnSpPr>
            <a:cxnSpLocks noChangeShapeType="1"/>
            <a:stCxn id="12306" idx="6"/>
            <a:endCxn id="1230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230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1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12" name="AutoShape 24"/>
          <p:cNvCxnSpPr>
            <a:cxnSpLocks noChangeShapeType="1"/>
            <a:stCxn id="12310" idx="6"/>
            <a:endCxn id="1231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231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1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5" name="Oval 27"/>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16" name="AutoShape 28"/>
          <p:cNvCxnSpPr>
            <a:cxnSpLocks noChangeShapeType="1"/>
            <a:stCxn id="12314" idx="6"/>
            <a:endCxn id="1231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231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18"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1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20"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1" name="Oval 33"/>
          <p:cNvSpPr>
            <a:spLocks noChangeArrowheads="1"/>
          </p:cNvSpPr>
          <p:nvPr/>
        </p:nvSpPr>
        <p:spPr bwMode="auto">
          <a:xfrm>
            <a:off x="3276600" y="3048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22"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323" name="AutoShape 35"/>
          <p:cNvCxnSpPr>
            <a:cxnSpLocks noChangeShapeType="1"/>
            <a:stCxn id="12314" idx="3"/>
            <a:endCxn id="1231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2324" name="AutoShape 36"/>
          <p:cNvCxnSpPr>
            <a:cxnSpLocks noChangeShapeType="1"/>
            <a:stCxn id="12319" idx="5"/>
            <a:endCxn id="1232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2325" name="AutoShape 37"/>
          <p:cNvCxnSpPr>
            <a:cxnSpLocks noChangeShapeType="1"/>
            <a:stCxn id="12320" idx="7"/>
            <a:endCxn id="1232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2326" name="AutoShape 38"/>
          <p:cNvCxnSpPr>
            <a:cxnSpLocks noChangeShapeType="1"/>
            <a:stCxn id="12321" idx="3"/>
            <a:endCxn id="1232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2327" name="AutoShape 39"/>
          <p:cNvCxnSpPr>
            <a:cxnSpLocks noChangeShapeType="1"/>
            <a:stCxn id="12318" idx="4"/>
            <a:endCxn id="12322"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2328" name="AutoShape 40"/>
          <p:cNvCxnSpPr>
            <a:cxnSpLocks noChangeShapeType="1"/>
            <a:stCxn id="12314" idx="4"/>
            <a:endCxn id="1232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2329" name="AutoShape 41"/>
          <p:cNvCxnSpPr>
            <a:cxnSpLocks noChangeShapeType="1"/>
            <a:stCxn id="12315" idx="3"/>
            <a:endCxn id="12318"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2330" name="AutoShape 42"/>
          <p:cNvCxnSpPr>
            <a:cxnSpLocks noChangeShapeType="1"/>
            <a:stCxn id="12315" idx="4"/>
            <a:endCxn id="12321" idx="0"/>
          </p:cNvCxnSpPr>
          <p:nvPr/>
        </p:nvCxnSpPr>
        <p:spPr bwMode="auto">
          <a:xfrm flipH="1">
            <a:off x="3505200" y="2514600"/>
            <a:ext cx="76200" cy="533400"/>
          </a:xfrm>
          <a:prstGeom prst="straightConnector1">
            <a:avLst/>
          </a:prstGeom>
          <a:noFill/>
          <a:ln w="9525">
            <a:solidFill>
              <a:srgbClr val="FFFF00"/>
            </a:solidFill>
            <a:round/>
            <a:headEnd/>
            <a:tailEnd/>
          </a:ln>
          <a:effectLst/>
        </p:spPr>
      </p:cxnSp>
      <p:sp>
        <p:nvSpPr>
          <p:cNvPr id="1233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3" name="AutoShape 45"/>
          <p:cNvCxnSpPr>
            <a:cxnSpLocks noChangeShapeType="1"/>
            <a:stCxn id="12331" idx="6"/>
            <a:endCxn id="1233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233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3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3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37" name="AutoShape 49"/>
          <p:cNvCxnSpPr>
            <a:cxnSpLocks noChangeShapeType="1"/>
            <a:stCxn id="12335" idx="6"/>
            <a:endCxn id="1233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233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39" name="Oval 51"/>
          <p:cNvSpPr>
            <a:spLocks noChangeAspect="1" noChangeArrowheads="1"/>
          </p:cNvSpPr>
          <p:nvPr/>
        </p:nvSpPr>
        <p:spPr bwMode="auto">
          <a:xfrm>
            <a:off x="68580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0" name="Oval 52"/>
          <p:cNvSpPr>
            <a:spLocks noChangeArrowheads="1"/>
          </p:cNvSpPr>
          <p:nvPr/>
        </p:nvSpPr>
        <p:spPr bwMode="auto">
          <a:xfrm>
            <a:off x="8458200" y="533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1" name="AutoShape 53"/>
          <p:cNvCxnSpPr>
            <a:cxnSpLocks noChangeShapeType="1"/>
            <a:stCxn id="12339" idx="6"/>
            <a:endCxn id="12340" idx="2"/>
          </p:cNvCxnSpPr>
          <p:nvPr/>
        </p:nvCxnSpPr>
        <p:spPr bwMode="auto">
          <a:xfrm>
            <a:off x="7315200" y="762000"/>
            <a:ext cx="1143000" cy="0"/>
          </a:xfrm>
          <a:prstGeom prst="straightConnector1">
            <a:avLst/>
          </a:prstGeom>
          <a:noFill/>
          <a:ln w="9525">
            <a:solidFill>
              <a:schemeClr val="tx1"/>
            </a:solidFill>
            <a:round/>
            <a:headEnd/>
            <a:tailEnd/>
          </a:ln>
          <a:effectLst/>
        </p:spPr>
      </p:cxnSp>
      <p:sp>
        <p:nvSpPr>
          <p:cNvPr id="1234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4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5" name="AutoShape 57"/>
          <p:cNvCxnSpPr>
            <a:cxnSpLocks noChangeShapeType="1"/>
            <a:stCxn id="12343" idx="6"/>
            <a:endCxn id="1234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234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47"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48"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49" name="AutoShape 61"/>
          <p:cNvCxnSpPr>
            <a:cxnSpLocks noChangeShapeType="1"/>
            <a:stCxn id="12347" idx="6"/>
            <a:endCxn id="12348"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235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3" name="AutoShape 65"/>
          <p:cNvCxnSpPr>
            <a:cxnSpLocks noChangeShapeType="1"/>
            <a:stCxn id="12351" idx="6"/>
            <a:endCxn id="1235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235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55"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356"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57" name="AutoShape 69"/>
          <p:cNvCxnSpPr>
            <a:cxnSpLocks noChangeShapeType="1"/>
            <a:stCxn id="12355" idx="6"/>
            <a:endCxn id="12356"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235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5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236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1"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36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363" name="AutoShape 75"/>
          <p:cNvCxnSpPr>
            <a:cxnSpLocks noChangeShapeType="1"/>
            <a:stCxn id="12320" idx="6"/>
            <a:endCxn id="1236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2364" name="AutoShape 76"/>
          <p:cNvCxnSpPr>
            <a:cxnSpLocks noChangeShapeType="1"/>
            <a:stCxn id="12320" idx="2"/>
            <a:endCxn id="12361"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2365" name="AutoShape 77"/>
          <p:cNvCxnSpPr>
            <a:cxnSpLocks noChangeShapeType="1"/>
            <a:stCxn id="12319" idx="1"/>
            <a:endCxn id="1236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2366" name="AutoShape 78"/>
          <p:cNvCxnSpPr>
            <a:cxnSpLocks noChangeShapeType="1"/>
            <a:stCxn id="12360" idx="1"/>
            <a:endCxn id="1232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2367" name="AutoShape 79"/>
          <p:cNvCxnSpPr>
            <a:cxnSpLocks noChangeShapeType="1"/>
            <a:stCxn id="12321" idx="4"/>
            <a:endCxn id="1236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2368" name="AutoShape 80"/>
          <p:cNvCxnSpPr>
            <a:cxnSpLocks noChangeShapeType="1"/>
            <a:stCxn id="12362" idx="7"/>
            <a:endCxn id="1231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236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37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7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237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7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237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238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238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38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238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38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8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8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8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38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39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39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39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39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39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39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39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39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0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0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0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0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240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0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0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241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241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241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241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241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2420" name="AutoShape 132"/>
          <p:cNvCxnSpPr>
            <a:cxnSpLocks noChangeShapeType="1"/>
            <a:stCxn id="12319" idx="4"/>
            <a:endCxn id="1236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242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242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2423" name="AutoShape 135"/>
          <p:cNvCxnSpPr>
            <a:cxnSpLocks noChangeShapeType="1"/>
            <a:stCxn id="12421" idx="6"/>
            <a:endCxn id="1242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242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242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2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242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2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29" name="AutoShape 141"/>
          <p:cNvCxnSpPr>
            <a:cxnSpLocks noChangeShapeType="1"/>
            <a:stCxn id="12427" idx="6"/>
            <a:endCxn id="1242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243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243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243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2435" name="AutoShape 147"/>
          <p:cNvCxnSpPr>
            <a:cxnSpLocks noChangeShapeType="1"/>
            <a:stCxn id="12433" idx="6"/>
            <a:endCxn id="1243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243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243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243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243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spect="1" noChangeArrowheads="1"/>
          </p:cNvSpPr>
          <p:nvPr/>
        </p:nvSpPr>
        <p:spPr bwMode="auto">
          <a:xfrm>
            <a:off x="4572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5" name="Oval 3"/>
          <p:cNvSpPr>
            <a:spLocks noChangeArrowheads="1"/>
          </p:cNvSpPr>
          <p:nvPr/>
        </p:nvSpPr>
        <p:spPr bwMode="auto">
          <a:xfrm>
            <a:off x="6172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16" name="AutoShape 4"/>
          <p:cNvCxnSpPr>
            <a:cxnSpLocks noChangeShapeType="1"/>
            <a:stCxn id="13314" idx="6"/>
            <a:endCxn id="13315" idx="2"/>
          </p:cNvCxnSpPr>
          <p:nvPr/>
        </p:nvCxnSpPr>
        <p:spPr bwMode="auto">
          <a:xfrm>
            <a:off x="5029200" y="1524000"/>
            <a:ext cx="1143000" cy="0"/>
          </a:xfrm>
          <a:prstGeom prst="straightConnector1">
            <a:avLst/>
          </a:prstGeom>
          <a:noFill/>
          <a:ln w="9525">
            <a:solidFill>
              <a:schemeClr val="tx1"/>
            </a:solidFill>
            <a:round/>
            <a:headEnd/>
            <a:tailEnd/>
          </a:ln>
          <a:effectLst/>
        </p:spPr>
      </p:cxnSp>
      <p:sp>
        <p:nvSpPr>
          <p:cNvPr id="1331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1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1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0" name="AutoShape 8"/>
          <p:cNvCxnSpPr>
            <a:cxnSpLocks noChangeShapeType="1"/>
            <a:stCxn id="13318" idx="6"/>
            <a:endCxn id="1331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332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22"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3"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4" name="AutoShape 12"/>
          <p:cNvCxnSpPr>
            <a:cxnSpLocks noChangeShapeType="1"/>
            <a:stCxn id="13322" idx="6"/>
            <a:endCxn id="13323"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332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2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2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28" name="AutoShape 16"/>
          <p:cNvCxnSpPr>
            <a:cxnSpLocks noChangeShapeType="1"/>
            <a:stCxn id="13326" idx="6"/>
            <a:endCxn id="1332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332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33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2" name="AutoShape 20"/>
          <p:cNvCxnSpPr>
            <a:cxnSpLocks noChangeShapeType="1"/>
            <a:stCxn id="13330" idx="6"/>
            <a:endCxn id="1333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333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3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3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36" name="AutoShape 24"/>
          <p:cNvCxnSpPr>
            <a:cxnSpLocks noChangeShapeType="1"/>
            <a:stCxn id="13334" idx="6"/>
            <a:endCxn id="1333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333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3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3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40" name="AutoShape 28"/>
          <p:cNvCxnSpPr>
            <a:cxnSpLocks noChangeShapeType="1"/>
            <a:stCxn id="13338" idx="6"/>
            <a:endCxn id="1333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334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42" name="Oval 30"/>
          <p:cNvSpPr>
            <a:spLocks noChangeArrowheads="1"/>
          </p:cNvSpPr>
          <p:nvPr/>
        </p:nvSpPr>
        <p:spPr bwMode="auto">
          <a:xfrm>
            <a:off x="2514600" y="2971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4"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4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46"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47" name="AutoShape 35"/>
          <p:cNvCxnSpPr>
            <a:cxnSpLocks noChangeShapeType="1"/>
            <a:stCxn id="13338" idx="3"/>
            <a:endCxn id="1334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3348" name="AutoShape 36"/>
          <p:cNvCxnSpPr>
            <a:cxnSpLocks noChangeShapeType="1"/>
            <a:stCxn id="13343" idx="5"/>
            <a:endCxn id="1334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3349" name="AutoShape 37"/>
          <p:cNvCxnSpPr>
            <a:cxnSpLocks noChangeShapeType="1"/>
            <a:stCxn id="13344" idx="7"/>
            <a:endCxn id="1334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3350" name="AutoShape 38"/>
          <p:cNvCxnSpPr>
            <a:cxnSpLocks noChangeShapeType="1"/>
            <a:stCxn id="13345" idx="3"/>
            <a:endCxn id="1334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3351" name="AutoShape 39"/>
          <p:cNvCxnSpPr>
            <a:cxnSpLocks noChangeShapeType="1"/>
            <a:stCxn id="13342" idx="4"/>
            <a:endCxn id="13346"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3352" name="AutoShape 40"/>
          <p:cNvCxnSpPr>
            <a:cxnSpLocks noChangeShapeType="1"/>
            <a:stCxn id="13338" idx="4"/>
            <a:endCxn id="1334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3353" name="AutoShape 41"/>
          <p:cNvCxnSpPr>
            <a:cxnSpLocks noChangeShapeType="1"/>
            <a:stCxn id="13339" idx="3"/>
            <a:endCxn id="13342" idx="7"/>
          </p:cNvCxnSpPr>
          <p:nvPr/>
        </p:nvCxnSpPr>
        <p:spPr bwMode="auto">
          <a:xfrm flipH="1">
            <a:off x="2905125" y="2447925"/>
            <a:ext cx="514350" cy="590550"/>
          </a:xfrm>
          <a:prstGeom prst="straightConnector1">
            <a:avLst/>
          </a:prstGeom>
          <a:noFill/>
          <a:ln w="9525">
            <a:solidFill>
              <a:srgbClr val="FFFF00"/>
            </a:solidFill>
            <a:round/>
            <a:headEnd/>
            <a:tailEnd/>
          </a:ln>
          <a:effectLst/>
        </p:spPr>
      </p:cxnSp>
      <p:cxnSp>
        <p:nvCxnSpPr>
          <p:cNvPr id="13354" name="AutoShape 42"/>
          <p:cNvCxnSpPr>
            <a:cxnSpLocks noChangeShapeType="1"/>
            <a:stCxn id="13339" idx="4"/>
            <a:endCxn id="1334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335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5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57" name="AutoShape 45"/>
          <p:cNvCxnSpPr>
            <a:cxnSpLocks noChangeShapeType="1"/>
            <a:stCxn id="13355" idx="6"/>
            <a:endCxn id="1335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335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35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1" name="AutoShape 49"/>
          <p:cNvCxnSpPr>
            <a:cxnSpLocks noChangeShapeType="1"/>
            <a:stCxn id="13359" idx="6"/>
            <a:endCxn id="1336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336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36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6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365" name="AutoShape 53"/>
          <p:cNvCxnSpPr>
            <a:cxnSpLocks noChangeShapeType="1"/>
            <a:stCxn id="13363" idx="6"/>
            <a:endCxn id="1336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336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6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6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69" name="AutoShape 57"/>
          <p:cNvCxnSpPr>
            <a:cxnSpLocks noChangeShapeType="1"/>
            <a:stCxn id="13367" idx="6"/>
            <a:endCxn id="1336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337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371"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2"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3" name="AutoShape 61"/>
          <p:cNvCxnSpPr>
            <a:cxnSpLocks noChangeShapeType="1"/>
            <a:stCxn id="13371" idx="6"/>
            <a:endCxn id="13372"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337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5"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76"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77" name="AutoShape 65"/>
          <p:cNvCxnSpPr>
            <a:cxnSpLocks noChangeShapeType="1"/>
            <a:stCxn id="13375" idx="6"/>
            <a:endCxn id="13376"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337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79"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380"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1" name="AutoShape 69"/>
          <p:cNvCxnSpPr>
            <a:cxnSpLocks noChangeShapeType="1"/>
            <a:stCxn id="13379" idx="6"/>
            <a:endCxn id="13380"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338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8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3384"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5"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38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387" name="AutoShape 75"/>
          <p:cNvCxnSpPr>
            <a:cxnSpLocks noChangeShapeType="1"/>
            <a:stCxn id="13344" idx="6"/>
            <a:endCxn id="1338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3388" name="AutoShape 76"/>
          <p:cNvCxnSpPr>
            <a:cxnSpLocks noChangeShapeType="1"/>
            <a:stCxn id="13344" idx="2"/>
            <a:endCxn id="13385"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3389" name="AutoShape 77"/>
          <p:cNvCxnSpPr>
            <a:cxnSpLocks noChangeShapeType="1"/>
            <a:stCxn id="13343" idx="1"/>
            <a:endCxn id="1338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3390" name="AutoShape 78"/>
          <p:cNvCxnSpPr>
            <a:cxnSpLocks noChangeShapeType="1"/>
            <a:stCxn id="13384" idx="1"/>
            <a:endCxn id="13346"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3391" name="AutoShape 79"/>
          <p:cNvCxnSpPr>
            <a:cxnSpLocks noChangeShapeType="1"/>
            <a:stCxn id="13345" idx="4"/>
            <a:endCxn id="1338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3392" name="AutoShape 80"/>
          <p:cNvCxnSpPr>
            <a:cxnSpLocks noChangeShapeType="1"/>
            <a:stCxn id="13386" idx="7"/>
            <a:endCxn id="1333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339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39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39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39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340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340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340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340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0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340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0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1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1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1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1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1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1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1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1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1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2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2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2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2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2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2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2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3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343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343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343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343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344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344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3444" name="AutoShape 132"/>
          <p:cNvCxnSpPr>
            <a:cxnSpLocks noChangeShapeType="1"/>
            <a:stCxn id="13343" idx="4"/>
            <a:endCxn id="1338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344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344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3447" name="AutoShape 135"/>
          <p:cNvCxnSpPr>
            <a:cxnSpLocks noChangeShapeType="1"/>
            <a:stCxn id="13445" idx="6"/>
            <a:endCxn id="1344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344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344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5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345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3" name="AutoShape 141"/>
          <p:cNvCxnSpPr>
            <a:cxnSpLocks noChangeShapeType="1"/>
            <a:stCxn id="13451" idx="6"/>
            <a:endCxn id="1345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345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5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5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345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345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3459" name="AutoShape 147"/>
          <p:cNvCxnSpPr>
            <a:cxnSpLocks noChangeShapeType="1"/>
            <a:stCxn id="13457" idx="6"/>
            <a:endCxn id="1345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346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346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346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346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3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40" name="AutoShape 4"/>
          <p:cNvCxnSpPr>
            <a:cxnSpLocks noChangeShapeType="1"/>
            <a:stCxn id="14338" idx="6"/>
            <a:endCxn id="1433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434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4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4" name="AutoShape 8"/>
          <p:cNvCxnSpPr>
            <a:cxnSpLocks noChangeShapeType="1"/>
            <a:stCxn id="14342" idx="6"/>
            <a:endCxn id="1434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434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46" name="Oval 10"/>
          <p:cNvSpPr>
            <a:spLocks noChangeAspect="1" noChangeArrowheads="1"/>
          </p:cNvSpPr>
          <p:nvPr/>
        </p:nvSpPr>
        <p:spPr bwMode="auto">
          <a:xfrm>
            <a:off x="68580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47" name="Oval 11"/>
          <p:cNvSpPr>
            <a:spLocks noChangeArrowheads="1"/>
          </p:cNvSpPr>
          <p:nvPr/>
        </p:nvSpPr>
        <p:spPr bwMode="auto">
          <a:xfrm>
            <a:off x="8458200" y="129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48" name="AutoShape 12"/>
          <p:cNvCxnSpPr>
            <a:cxnSpLocks noChangeShapeType="1"/>
            <a:stCxn id="14346" idx="6"/>
            <a:endCxn id="14347" idx="2"/>
          </p:cNvCxnSpPr>
          <p:nvPr/>
        </p:nvCxnSpPr>
        <p:spPr bwMode="auto">
          <a:xfrm>
            <a:off x="7315200" y="1524000"/>
            <a:ext cx="1143000" cy="0"/>
          </a:xfrm>
          <a:prstGeom prst="straightConnector1">
            <a:avLst/>
          </a:prstGeom>
          <a:noFill/>
          <a:ln w="9525">
            <a:solidFill>
              <a:schemeClr val="tx1"/>
            </a:solidFill>
            <a:round/>
            <a:headEnd/>
            <a:tailEnd/>
          </a:ln>
          <a:effectLst/>
        </p:spPr>
      </p:cxnSp>
      <p:sp>
        <p:nvSpPr>
          <p:cNvPr id="1434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35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2" name="AutoShape 16"/>
          <p:cNvCxnSpPr>
            <a:cxnSpLocks noChangeShapeType="1"/>
            <a:stCxn id="14350" idx="6"/>
            <a:endCxn id="1435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435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35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56" name="AutoShape 20"/>
          <p:cNvCxnSpPr>
            <a:cxnSpLocks noChangeShapeType="1"/>
            <a:stCxn id="14354" idx="6"/>
            <a:endCxn id="1435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435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58"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59"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0" name="AutoShape 24"/>
          <p:cNvCxnSpPr>
            <a:cxnSpLocks noChangeShapeType="1"/>
            <a:stCxn id="14358" idx="6"/>
            <a:endCxn id="14359"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436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6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64" name="AutoShape 28"/>
          <p:cNvCxnSpPr>
            <a:cxnSpLocks noChangeShapeType="1"/>
            <a:stCxn id="14362" idx="6"/>
            <a:endCxn id="1436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436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6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68"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6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70" name="Oval 34"/>
          <p:cNvSpPr>
            <a:spLocks noChangeArrowheads="1"/>
          </p:cNvSpPr>
          <p:nvPr/>
        </p:nvSpPr>
        <p:spPr bwMode="auto">
          <a:xfrm>
            <a:off x="2514600" y="4038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71" name="AutoShape 35"/>
          <p:cNvCxnSpPr>
            <a:cxnSpLocks noChangeShapeType="1"/>
            <a:stCxn id="14362" idx="3"/>
            <a:endCxn id="1436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4372" name="AutoShape 36"/>
          <p:cNvCxnSpPr>
            <a:cxnSpLocks noChangeShapeType="1"/>
            <a:stCxn id="14367" idx="5"/>
            <a:endCxn id="1436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4373" name="AutoShape 37"/>
          <p:cNvCxnSpPr>
            <a:cxnSpLocks noChangeShapeType="1"/>
            <a:stCxn id="14368" idx="7"/>
            <a:endCxn id="1437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4374" name="AutoShape 38"/>
          <p:cNvCxnSpPr>
            <a:cxnSpLocks noChangeShapeType="1"/>
            <a:stCxn id="14369" idx="3"/>
            <a:endCxn id="1437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4375" name="AutoShape 39"/>
          <p:cNvCxnSpPr>
            <a:cxnSpLocks noChangeShapeType="1"/>
            <a:stCxn id="14366" idx="4"/>
            <a:endCxn id="14370" idx="0"/>
          </p:cNvCxnSpPr>
          <p:nvPr/>
        </p:nvCxnSpPr>
        <p:spPr bwMode="auto">
          <a:xfrm>
            <a:off x="2743200" y="3429000"/>
            <a:ext cx="0" cy="609600"/>
          </a:xfrm>
          <a:prstGeom prst="straightConnector1">
            <a:avLst/>
          </a:prstGeom>
          <a:noFill/>
          <a:ln w="9525">
            <a:solidFill>
              <a:srgbClr val="FFFF00"/>
            </a:solidFill>
            <a:round/>
            <a:headEnd/>
            <a:tailEnd/>
          </a:ln>
          <a:effectLst/>
        </p:spPr>
      </p:cxnSp>
      <p:cxnSp>
        <p:nvCxnSpPr>
          <p:cNvPr id="14376" name="AutoShape 40"/>
          <p:cNvCxnSpPr>
            <a:cxnSpLocks noChangeShapeType="1"/>
            <a:stCxn id="14362" idx="4"/>
            <a:endCxn id="1436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4377" name="AutoShape 41"/>
          <p:cNvCxnSpPr>
            <a:cxnSpLocks noChangeShapeType="1"/>
            <a:stCxn id="14363" idx="3"/>
            <a:endCxn id="1436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4378" name="AutoShape 42"/>
          <p:cNvCxnSpPr>
            <a:cxnSpLocks noChangeShapeType="1"/>
            <a:stCxn id="14363" idx="4"/>
            <a:endCxn id="1436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437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1" name="AutoShape 45"/>
          <p:cNvCxnSpPr>
            <a:cxnSpLocks noChangeShapeType="1"/>
            <a:stCxn id="14379" idx="6"/>
            <a:endCxn id="1438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438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38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8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85" name="AutoShape 49"/>
          <p:cNvCxnSpPr>
            <a:cxnSpLocks noChangeShapeType="1"/>
            <a:stCxn id="14383" idx="6"/>
            <a:endCxn id="1438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438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38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38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389" name="AutoShape 53"/>
          <p:cNvCxnSpPr>
            <a:cxnSpLocks noChangeShapeType="1"/>
            <a:stCxn id="14387" idx="6"/>
            <a:endCxn id="1438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439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39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3" name="AutoShape 57"/>
          <p:cNvCxnSpPr>
            <a:cxnSpLocks noChangeShapeType="1"/>
            <a:stCxn id="14391" idx="6"/>
            <a:endCxn id="1439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439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395"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396"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397" name="AutoShape 61"/>
          <p:cNvCxnSpPr>
            <a:cxnSpLocks noChangeShapeType="1"/>
            <a:stCxn id="14395" idx="6"/>
            <a:endCxn id="14396"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439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399"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0"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1" name="AutoShape 65"/>
          <p:cNvCxnSpPr>
            <a:cxnSpLocks noChangeShapeType="1"/>
            <a:stCxn id="14399" idx="6"/>
            <a:endCxn id="14400"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440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03"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04"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05" name="AutoShape 69"/>
          <p:cNvCxnSpPr>
            <a:cxnSpLocks noChangeShapeType="1"/>
            <a:stCxn id="14403" idx="6"/>
            <a:endCxn id="14404"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440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0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4408"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09"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1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11" name="AutoShape 75"/>
          <p:cNvCxnSpPr>
            <a:cxnSpLocks noChangeShapeType="1"/>
            <a:stCxn id="14368" idx="6"/>
            <a:endCxn id="14408"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4412" name="AutoShape 76"/>
          <p:cNvCxnSpPr>
            <a:cxnSpLocks noChangeShapeType="1"/>
            <a:stCxn id="14368" idx="2"/>
            <a:endCxn id="14409"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4413" name="AutoShape 77"/>
          <p:cNvCxnSpPr>
            <a:cxnSpLocks noChangeShapeType="1"/>
            <a:stCxn id="14367" idx="1"/>
            <a:endCxn id="1441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4414" name="AutoShape 78"/>
          <p:cNvCxnSpPr>
            <a:cxnSpLocks noChangeShapeType="1"/>
            <a:stCxn id="14408" idx="1"/>
            <a:endCxn id="14370"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4415" name="AutoShape 79"/>
          <p:cNvCxnSpPr>
            <a:cxnSpLocks noChangeShapeType="1"/>
            <a:stCxn id="14369" idx="4"/>
            <a:endCxn id="1440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4416" name="AutoShape 80"/>
          <p:cNvCxnSpPr>
            <a:cxnSpLocks noChangeShapeType="1"/>
            <a:stCxn id="14410" idx="7"/>
            <a:endCxn id="1436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441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1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1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2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442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2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442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442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442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3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443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3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3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3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3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3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3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3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4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4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4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4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4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4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4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5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5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5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445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445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5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446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446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446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446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4468" name="AutoShape 132"/>
          <p:cNvCxnSpPr>
            <a:cxnSpLocks noChangeShapeType="1"/>
            <a:stCxn id="14367" idx="4"/>
            <a:endCxn id="1440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446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447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4471" name="AutoShape 135"/>
          <p:cNvCxnSpPr>
            <a:cxnSpLocks noChangeShapeType="1"/>
            <a:stCxn id="14469" idx="6"/>
            <a:endCxn id="1447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447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447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7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447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7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77" name="AutoShape 141"/>
          <p:cNvCxnSpPr>
            <a:cxnSpLocks noChangeShapeType="1"/>
            <a:stCxn id="14475" idx="6"/>
            <a:endCxn id="1447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447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7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448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448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4483" name="AutoShape 147"/>
          <p:cNvCxnSpPr>
            <a:cxnSpLocks noChangeShapeType="1"/>
            <a:stCxn id="14481" idx="6"/>
            <a:endCxn id="1448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448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448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448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448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6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64" name="AutoShape 4"/>
          <p:cNvCxnSpPr>
            <a:cxnSpLocks noChangeShapeType="1"/>
            <a:stCxn id="15362" idx="6"/>
            <a:endCxn id="1536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536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6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6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68" name="AutoShape 8"/>
          <p:cNvCxnSpPr>
            <a:cxnSpLocks noChangeShapeType="1"/>
            <a:stCxn id="15366" idx="6"/>
            <a:endCxn id="1536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536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7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372" name="AutoShape 12"/>
          <p:cNvCxnSpPr>
            <a:cxnSpLocks noChangeShapeType="1"/>
            <a:stCxn id="15370" idx="6"/>
            <a:endCxn id="1537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537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37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76" name="AutoShape 16"/>
          <p:cNvCxnSpPr>
            <a:cxnSpLocks noChangeShapeType="1"/>
            <a:stCxn id="15374" idx="6"/>
            <a:endCxn id="1537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537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37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7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0" name="AutoShape 20"/>
          <p:cNvCxnSpPr>
            <a:cxnSpLocks noChangeShapeType="1"/>
            <a:stCxn id="15378" idx="6"/>
            <a:endCxn id="1537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538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82"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83"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4" name="AutoShape 24"/>
          <p:cNvCxnSpPr>
            <a:cxnSpLocks noChangeShapeType="1"/>
            <a:stCxn id="15382" idx="6"/>
            <a:endCxn id="15383"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538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386"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8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88" name="AutoShape 28"/>
          <p:cNvCxnSpPr>
            <a:cxnSpLocks noChangeShapeType="1"/>
            <a:stCxn id="15386" idx="6"/>
            <a:endCxn id="1538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538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39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2" name="Oval 32"/>
          <p:cNvSpPr>
            <a:spLocks noChangeArrowheads="1"/>
          </p:cNvSpPr>
          <p:nvPr/>
        </p:nvSpPr>
        <p:spPr bwMode="auto">
          <a:xfrm>
            <a:off x="1905000" y="5715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39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39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395" name="AutoShape 35"/>
          <p:cNvCxnSpPr>
            <a:cxnSpLocks noChangeShapeType="1"/>
            <a:stCxn id="15386" idx="3"/>
            <a:endCxn id="1539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5396" name="AutoShape 36"/>
          <p:cNvCxnSpPr>
            <a:cxnSpLocks noChangeShapeType="1"/>
            <a:stCxn id="15391" idx="5"/>
            <a:endCxn id="1539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5397" name="AutoShape 37"/>
          <p:cNvCxnSpPr>
            <a:cxnSpLocks noChangeShapeType="1"/>
            <a:stCxn id="15392" idx="7"/>
            <a:endCxn id="1539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5398" name="AutoShape 38"/>
          <p:cNvCxnSpPr>
            <a:cxnSpLocks noChangeShapeType="1"/>
            <a:stCxn id="15393" idx="3"/>
            <a:endCxn id="1539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5399" name="AutoShape 39"/>
          <p:cNvCxnSpPr>
            <a:cxnSpLocks noChangeShapeType="1"/>
            <a:stCxn id="15390" idx="4"/>
            <a:endCxn id="1539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5400" name="AutoShape 40"/>
          <p:cNvCxnSpPr>
            <a:cxnSpLocks noChangeShapeType="1"/>
            <a:stCxn id="15386" idx="4"/>
            <a:endCxn id="1539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5401" name="AutoShape 41"/>
          <p:cNvCxnSpPr>
            <a:cxnSpLocks noChangeShapeType="1"/>
            <a:stCxn id="15387" idx="3"/>
            <a:endCxn id="1539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5402" name="AutoShape 42"/>
          <p:cNvCxnSpPr>
            <a:cxnSpLocks noChangeShapeType="1"/>
            <a:stCxn id="15387" idx="4"/>
            <a:endCxn id="1539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540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5" name="AutoShape 45"/>
          <p:cNvCxnSpPr>
            <a:cxnSpLocks noChangeShapeType="1"/>
            <a:stCxn id="15403" idx="6"/>
            <a:endCxn id="1540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540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0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0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09" name="AutoShape 49"/>
          <p:cNvCxnSpPr>
            <a:cxnSpLocks noChangeShapeType="1"/>
            <a:stCxn id="15407" idx="6"/>
            <a:endCxn id="1540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541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1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1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13" name="AutoShape 53"/>
          <p:cNvCxnSpPr>
            <a:cxnSpLocks noChangeShapeType="1"/>
            <a:stCxn id="15411" idx="6"/>
            <a:endCxn id="1541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541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1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1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17" name="AutoShape 57"/>
          <p:cNvCxnSpPr>
            <a:cxnSpLocks noChangeShapeType="1"/>
            <a:stCxn id="15415" idx="6"/>
            <a:endCxn id="1541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541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19"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0"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1" name="AutoShape 61"/>
          <p:cNvCxnSpPr>
            <a:cxnSpLocks noChangeShapeType="1"/>
            <a:stCxn id="15419" idx="6"/>
            <a:endCxn id="15420"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542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3"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4"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5" name="AutoShape 65"/>
          <p:cNvCxnSpPr>
            <a:cxnSpLocks noChangeShapeType="1"/>
            <a:stCxn id="15423" idx="6"/>
            <a:endCxn id="15424"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542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27" name="Oval 67"/>
          <p:cNvSpPr>
            <a:spLocks noChangeAspect="1" noChangeArrowheads="1"/>
          </p:cNvSpPr>
          <p:nvPr/>
        </p:nvSpPr>
        <p:spPr bwMode="auto">
          <a:xfrm>
            <a:off x="4572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428" name="Oval 68"/>
          <p:cNvSpPr>
            <a:spLocks noChangeArrowheads="1"/>
          </p:cNvSpPr>
          <p:nvPr/>
        </p:nvSpPr>
        <p:spPr bwMode="auto">
          <a:xfrm>
            <a:off x="6172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29" name="AutoShape 69"/>
          <p:cNvCxnSpPr>
            <a:cxnSpLocks noChangeShapeType="1"/>
            <a:stCxn id="15427" idx="6"/>
            <a:endCxn id="15428" idx="2"/>
          </p:cNvCxnSpPr>
          <p:nvPr/>
        </p:nvCxnSpPr>
        <p:spPr bwMode="auto">
          <a:xfrm>
            <a:off x="5029200" y="2286000"/>
            <a:ext cx="1143000" cy="0"/>
          </a:xfrm>
          <a:prstGeom prst="straightConnector1">
            <a:avLst/>
          </a:prstGeom>
          <a:noFill/>
          <a:ln w="9525">
            <a:solidFill>
              <a:schemeClr val="tx1"/>
            </a:solidFill>
            <a:round/>
            <a:headEnd/>
            <a:tailEnd/>
          </a:ln>
          <a:effectLst/>
        </p:spPr>
      </p:cxnSp>
      <p:sp>
        <p:nvSpPr>
          <p:cNvPr id="1543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3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5432"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3" name="Oval 73"/>
          <p:cNvSpPr>
            <a:spLocks noChangeArrowheads="1"/>
          </p:cNvSpPr>
          <p:nvPr/>
        </p:nvSpPr>
        <p:spPr bwMode="auto">
          <a:xfrm>
            <a:off x="914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3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435" name="AutoShape 75"/>
          <p:cNvCxnSpPr>
            <a:cxnSpLocks noChangeShapeType="1"/>
            <a:stCxn id="15392" idx="6"/>
            <a:endCxn id="15432"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5436" name="AutoShape 76"/>
          <p:cNvCxnSpPr>
            <a:cxnSpLocks noChangeShapeType="1"/>
            <a:stCxn id="15392" idx="2"/>
            <a:endCxn id="15433" idx="5"/>
          </p:cNvCxnSpPr>
          <p:nvPr/>
        </p:nvCxnSpPr>
        <p:spPr bwMode="auto">
          <a:xfrm flipH="1" flipV="1">
            <a:off x="1304925" y="5648325"/>
            <a:ext cx="600075" cy="295275"/>
          </a:xfrm>
          <a:prstGeom prst="straightConnector1">
            <a:avLst/>
          </a:prstGeom>
          <a:noFill/>
          <a:ln w="9525">
            <a:solidFill>
              <a:srgbClr val="FFFF00"/>
            </a:solidFill>
            <a:round/>
            <a:headEnd/>
            <a:tailEnd/>
          </a:ln>
          <a:effectLst/>
        </p:spPr>
      </p:cxnSp>
      <p:cxnSp>
        <p:nvCxnSpPr>
          <p:cNvPr id="15437" name="AutoShape 77"/>
          <p:cNvCxnSpPr>
            <a:cxnSpLocks noChangeShapeType="1"/>
            <a:stCxn id="15391" idx="1"/>
            <a:endCxn id="1543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5438" name="AutoShape 78"/>
          <p:cNvCxnSpPr>
            <a:cxnSpLocks noChangeShapeType="1"/>
            <a:stCxn id="15432" idx="1"/>
            <a:endCxn id="15394"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5439" name="AutoShape 79"/>
          <p:cNvCxnSpPr>
            <a:cxnSpLocks noChangeShapeType="1"/>
            <a:stCxn id="15393" idx="4"/>
            <a:endCxn id="1543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5440" name="AutoShape 80"/>
          <p:cNvCxnSpPr>
            <a:cxnSpLocks noChangeShapeType="1"/>
            <a:stCxn id="15434" idx="7"/>
            <a:endCxn id="1538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544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4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4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4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544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545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545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545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45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545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5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5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5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6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6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6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6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6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6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46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6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47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7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7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7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7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547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548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548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548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8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548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549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5492" name="AutoShape 132"/>
          <p:cNvCxnSpPr>
            <a:cxnSpLocks noChangeShapeType="1"/>
            <a:stCxn id="15391" idx="4"/>
            <a:endCxn id="1543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549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549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5495" name="AutoShape 135"/>
          <p:cNvCxnSpPr>
            <a:cxnSpLocks noChangeShapeType="1"/>
            <a:stCxn id="15493" idx="6"/>
            <a:endCxn id="1549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549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549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49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549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1" name="AutoShape 141"/>
          <p:cNvCxnSpPr>
            <a:cxnSpLocks noChangeShapeType="1"/>
            <a:stCxn id="15499" idx="6"/>
            <a:endCxn id="1550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550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0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5505"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5506"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5507" name="AutoShape 147"/>
          <p:cNvCxnSpPr>
            <a:cxnSpLocks noChangeShapeType="1"/>
            <a:stCxn id="15505" idx="6"/>
            <a:endCxn id="15506"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550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550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551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551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8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88" name="AutoShape 4"/>
          <p:cNvCxnSpPr>
            <a:cxnSpLocks noChangeShapeType="1"/>
            <a:stCxn id="16386" idx="6"/>
            <a:endCxn id="1638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638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392" name="AutoShape 8"/>
          <p:cNvCxnSpPr>
            <a:cxnSpLocks noChangeShapeType="1"/>
            <a:stCxn id="16390" idx="6"/>
            <a:endCxn id="1639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639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39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39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396" name="AutoShape 12"/>
          <p:cNvCxnSpPr>
            <a:cxnSpLocks noChangeShapeType="1"/>
            <a:stCxn id="16394" idx="6"/>
            <a:endCxn id="1639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639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39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39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0" name="AutoShape 16"/>
          <p:cNvCxnSpPr>
            <a:cxnSpLocks noChangeShapeType="1"/>
            <a:stCxn id="16398" idx="6"/>
            <a:endCxn id="1639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640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0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4" name="AutoShape 20"/>
          <p:cNvCxnSpPr>
            <a:cxnSpLocks noChangeShapeType="1"/>
            <a:stCxn id="16402" idx="6"/>
            <a:endCxn id="1640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640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06"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07"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08" name="AutoShape 24"/>
          <p:cNvCxnSpPr>
            <a:cxnSpLocks noChangeShapeType="1"/>
            <a:stCxn id="16406" idx="6"/>
            <a:endCxn id="16407"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640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10"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1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2" name="AutoShape 28"/>
          <p:cNvCxnSpPr>
            <a:cxnSpLocks noChangeShapeType="1"/>
            <a:stCxn id="16410" idx="6"/>
            <a:endCxn id="1641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641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1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1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19" name="AutoShape 35"/>
          <p:cNvCxnSpPr>
            <a:cxnSpLocks noChangeShapeType="1"/>
            <a:stCxn id="16410" idx="3"/>
            <a:endCxn id="16415"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6420" name="AutoShape 36"/>
          <p:cNvCxnSpPr>
            <a:cxnSpLocks noChangeShapeType="1"/>
            <a:stCxn id="16415" idx="5"/>
            <a:endCxn id="1641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6421" name="AutoShape 37"/>
          <p:cNvCxnSpPr>
            <a:cxnSpLocks noChangeShapeType="1"/>
            <a:stCxn id="16416" idx="7"/>
            <a:endCxn id="1641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6422" name="AutoShape 38"/>
          <p:cNvCxnSpPr>
            <a:cxnSpLocks noChangeShapeType="1"/>
            <a:stCxn id="16417" idx="3"/>
            <a:endCxn id="1641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6423" name="AutoShape 39"/>
          <p:cNvCxnSpPr>
            <a:cxnSpLocks noChangeShapeType="1"/>
            <a:stCxn id="16414" idx="4"/>
            <a:endCxn id="1641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6424" name="AutoShape 40"/>
          <p:cNvCxnSpPr>
            <a:cxnSpLocks noChangeShapeType="1"/>
            <a:stCxn id="16410" idx="4"/>
            <a:endCxn id="1641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6425" name="AutoShape 41"/>
          <p:cNvCxnSpPr>
            <a:cxnSpLocks noChangeShapeType="1"/>
            <a:stCxn id="16411" idx="3"/>
            <a:endCxn id="1641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6426" name="AutoShape 42"/>
          <p:cNvCxnSpPr>
            <a:cxnSpLocks noChangeShapeType="1"/>
            <a:stCxn id="16411" idx="4"/>
            <a:endCxn id="1641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6427"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28"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29" name="AutoShape 45"/>
          <p:cNvCxnSpPr>
            <a:cxnSpLocks noChangeShapeType="1"/>
            <a:stCxn id="16427" idx="6"/>
            <a:endCxn id="16428"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643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3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3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33" name="AutoShape 49"/>
          <p:cNvCxnSpPr>
            <a:cxnSpLocks noChangeShapeType="1"/>
            <a:stCxn id="16431" idx="6"/>
            <a:endCxn id="1643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643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3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3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37" name="AutoShape 53"/>
          <p:cNvCxnSpPr>
            <a:cxnSpLocks noChangeShapeType="1"/>
            <a:stCxn id="16435" idx="6"/>
            <a:endCxn id="1643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643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3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1" name="AutoShape 57"/>
          <p:cNvCxnSpPr>
            <a:cxnSpLocks noChangeShapeType="1"/>
            <a:stCxn id="16439" idx="6"/>
            <a:endCxn id="1644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644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43" name="Oval 59"/>
          <p:cNvSpPr>
            <a:spLocks noChangeAspect="1" noChangeArrowheads="1"/>
          </p:cNvSpPr>
          <p:nvPr/>
        </p:nvSpPr>
        <p:spPr bwMode="auto">
          <a:xfrm>
            <a:off x="68580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4" name="Oval 60"/>
          <p:cNvSpPr>
            <a:spLocks noChangeArrowheads="1"/>
          </p:cNvSpPr>
          <p:nvPr/>
        </p:nvSpPr>
        <p:spPr bwMode="auto">
          <a:xfrm>
            <a:off x="84582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5" name="AutoShape 61"/>
          <p:cNvCxnSpPr>
            <a:cxnSpLocks noChangeShapeType="1"/>
            <a:stCxn id="16443" idx="6"/>
            <a:endCxn id="16444" idx="2"/>
          </p:cNvCxnSpPr>
          <p:nvPr/>
        </p:nvCxnSpPr>
        <p:spPr bwMode="auto">
          <a:xfrm>
            <a:off x="7315200" y="2286000"/>
            <a:ext cx="1143000" cy="0"/>
          </a:xfrm>
          <a:prstGeom prst="straightConnector1">
            <a:avLst/>
          </a:prstGeom>
          <a:noFill/>
          <a:ln w="9525">
            <a:solidFill>
              <a:schemeClr val="tx1"/>
            </a:solidFill>
            <a:round/>
            <a:headEnd/>
            <a:tailEnd/>
          </a:ln>
          <a:effectLst/>
        </p:spPr>
      </p:cxnSp>
      <p:sp>
        <p:nvSpPr>
          <p:cNvPr id="1644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47"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48"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49" name="AutoShape 65"/>
          <p:cNvCxnSpPr>
            <a:cxnSpLocks noChangeShapeType="1"/>
            <a:stCxn id="16447" idx="6"/>
            <a:endCxn id="16448"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645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5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453" name="AutoShape 69"/>
          <p:cNvCxnSpPr>
            <a:cxnSpLocks noChangeShapeType="1"/>
            <a:stCxn id="16451" idx="6"/>
            <a:endCxn id="1645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645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5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6456"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45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45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459" name="AutoShape 75"/>
          <p:cNvCxnSpPr>
            <a:cxnSpLocks noChangeShapeType="1"/>
            <a:stCxn id="16416" idx="6"/>
            <a:endCxn id="16456"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6460" name="AutoShape 76"/>
          <p:cNvCxnSpPr>
            <a:cxnSpLocks noChangeShapeType="1"/>
            <a:stCxn id="16416" idx="2"/>
            <a:endCxn id="1645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6461" name="AutoShape 77"/>
          <p:cNvCxnSpPr>
            <a:cxnSpLocks noChangeShapeType="1"/>
            <a:stCxn id="16415" idx="1"/>
            <a:endCxn id="1645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6462" name="AutoShape 78"/>
          <p:cNvCxnSpPr>
            <a:cxnSpLocks noChangeShapeType="1"/>
            <a:stCxn id="16456" idx="1"/>
            <a:endCxn id="16418"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6463" name="AutoShape 79"/>
          <p:cNvCxnSpPr>
            <a:cxnSpLocks noChangeShapeType="1"/>
            <a:stCxn id="16417" idx="4"/>
            <a:endCxn id="1645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6464" name="AutoShape 80"/>
          <p:cNvCxnSpPr>
            <a:cxnSpLocks noChangeShapeType="1"/>
            <a:stCxn id="16458" idx="7"/>
            <a:endCxn id="16410"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646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6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6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6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47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647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647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647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647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47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648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48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8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8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8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8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8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48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48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48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49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49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49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49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49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49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0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0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0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650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650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0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0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651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651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651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651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6516" name="AutoShape 132"/>
          <p:cNvCxnSpPr>
            <a:cxnSpLocks noChangeShapeType="1"/>
            <a:stCxn id="16415" idx="4"/>
            <a:endCxn id="1645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651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651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6519" name="AutoShape 135"/>
          <p:cNvCxnSpPr>
            <a:cxnSpLocks noChangeShapeType="1"/>
            <a:stCxn id="16517" idx="6"/>
            <a:endCxn id="1651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652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652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2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652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2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25" name="AutoShape 141"/>
          <p:cNvCxnSpPr>
            <a:cxnSpLocks noChangeShapeType="1"/>
            <a:stCxn id="16523" idx="6"/>
            <a:endCxn id="1652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652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2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2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6529"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6530"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6531" name="AutoShape 147"/>
          <p:cNvCxnSpPr>
            <a:cxnSpLocks noChangeShapeType="1"/>
            <a:stCxn id="16529" idx="6"/>
            <a:endCxn id="16530"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653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653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653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6535"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12" name="AutoShape 4"/>
          <p:cNvCxnSpPr>
            <a:cxnSpLocks noChangeShapeType="1"/>
            <a:stCxn id="17410" idx="6"/>
            <a:endCxn id="1741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741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1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1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16" name="AutoShape 8"/>
          <p:cNvCxnSpPr>
            <a:cxnSpLocks noChangeShapeType="1"/>
            <a:stCxn id="17414" idx="6"/>
            <a:endCxn id="1741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741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1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1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20" name="AutoShape 12"/>
          <p:cNvCxnSpPr>
            <a:cxnSpLocks noChangeShapeType="1"/>
            <a:stCxn id="17418" idx="6"/>
            <a:endCxn id="1741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742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2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4" name="AutoShape 16"/>
          <p:cNvCxnSpPr>
            <a:cxnSpLocks noChangeShapeType="1"/>
            <a:stCxn id="17422" idx="6"/>
            <a:endCxn id="1742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742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2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2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28" name="AutoShape 20"/>
          <p:cNvCxnSpPr>
            <a:cxnSpLocks noChangeShapeType="1"/>
            <a:stCxn id="17426" idx="6"/>
            <a:endCxn id="1742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742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0"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1"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2" name="AutoShape 24"/>
          <p:cNvCxnSpPr>
            <a:cxnSpLocks noChangeShapeType="1"/>
            <a:stCxn id="17430" idx="6"/>
            <a:endCxn id="17431"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743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34"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3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36" name="AutoShape 28"/>
          <p:cNvCxnSpPr>
            <a:cxnSpLocks noChangeShapeType="1"/>
            <a:stCxn id="17434" idx="6"/>
            <a:endCxn id="17435"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743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3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3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4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43" name="AutoShape 35"/>
          <p:cNvCxnSpPr>
            <a:cxnSpLocks noChangeShapeType="1"/>
            <a:stCxn id="17434" idx="3"/>
            <a:endCxn id="1743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7444" name="AutoShape 36"/>
          <p:cNvCxnSpPr>
            <a:cxnSpLocks noChangeShapeType="1"/>
            <a:stCxn id="17439" idx="5"/>
            <a:endCxn id="1744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7445" name="AutoShape 37"/>
          <p:cNvCxnSpPr>
            <a:cxnSpLocks noChangeShapeType="1"/>
            <a:stCxn id="17440" idx="7"/>
            <a:endCxn id="1744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7446" name="AutoShape 38"/>
          <p:cNvCxnSpPr>
            <a:cxnSpLocks noChangeShapeType="1"/>
            <a:stCxn id="17441" idx="3"/>
            <a:endCxn id="17442" idx="7"/>
          </p:cNvCxnSpPr>
          <p:nvPr/>
        </p:nvCxnSpPr>
        <p:spPr bwMode="auto">
          <a:xfrm flipH="1">
            <a:off x="2905125" y="3438525"/>
            <a:ext cx="438150" cy="666750"/>
          </a:xfrm>
          <a:prstGeom prst="straightConnector1">
            <a:avLst/>
          </a:prstGeom>
          <a:noFill/>
          <a:ln w="9525">
            <a:solidFill>
              <a:srgbClr val="FF0000"/>
            </a:solidFill>
            <a:round/>
            <a:headEnd/>
            <a:tailEnd/>
          </a:ln>
          <a:effectLst/>
        </p:spPr>
      </p:cxnSp>
      <p:cxnSp>
        <p:nvCxnSpPr>
          <p:cNvPr id="17447" name="AutoShape 39"/>
          <p:cNvCxnSpPr>
            <a:cxnSpLocks noChangeShapeType="1"/>
            <a:stCxn id="17438" idx="4"/>
            <a:endCxn id="1744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7448" name="AutoShape 40"/>
          <p:cNvCxnSpPr>
            <a:cxnSpLocks noChangeShapeType="1"/>
            <a:stCxn id="17434" idx="4"/>
            <a:endCxn id="1744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7449" name="AutoShape 41"/>
          <p:cNvCxnSpPr>
            <a:cxnSpLocks noChangeShapeType="1"/>
            <a:stCxn id="17435" idx="3"/>
            <a:endCxn id="1743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7450" name="AutoShape 42"/>
          <p:cNvCxnSpPr>
            <a:cxnSpLocks noChangeShapeType="1"/>
            <a:stCxn id="17435" idx="4"/>
            <a:endCxn id="1744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7451"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2"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3" name="AutoShape 45"/>
          <p:cNvCxnSpPr>
            <a:cxnSpLocks noChangeShapeType="1"/>
            <a:stCxn id="17451" idx="6"/>
            <a:endCxn id="17452"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745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5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5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57" name="AutoShape 49"/>
          <p:cNvCxnSpPr>
            <a:cxnSpLocks noChangeShapeType="1"/>
            <a:stCxn id="17455" idx="6"/>
            <a:endCxn id="1745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745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45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6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61" name="AutoShape 53"/>
          <p:cNvCxnSpPr>
            <a:cxnSpLocks noChangeShapeType="1"/>
            <a:stCxn id="17459" idx="6"/>
            <a:endCxn id="1746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746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6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6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65" name="AutoShape 57"/>
          <p:cNvCxnSpPr>
            <a:cxnSpLocks noChangeShapeType="1"/>
            <a:stCxn id="17463" idx="6"/>
            <a:endCxn id="1746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746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467" name="Oval 59"/>
          <p:cNvSpPr>
            <a:spLocks noChangeAspect="1" noChangeArrowheads="1"/>
          </p:cNvSpPr>
          <p:nvPr/>
        </p:nvSpPr>
        <p:spPr bwMode="auto">
          <a:xfrm>
            <a:off x="68580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17468" name="Oval 60"/>
          <p:cNvSpPr>
            <a:spLocks noChangeArrowheads="1"/>
          </p:cNvSpPr>
          <p:nvPr/>
        </p:nvSpPr>
        <p:spPr bwMode="auto">
          <a:xfrm>
            <a:off x="8458200" y="20574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17469" name="AutoShape 61"/>
          <p:cNvCxnSpPr>
            <a:cxnSpLocks noChangeShapeType="1"/>
            <a:stCxn id="17467" idx="6"/>
            <a:endCxn id="17468" idx="2"/>
          </p:cNvCxnSpPr>
          <p:nvPr/>
        </p:nvCxnSpPr>
        <p:spPr bwMode="auto">
          <a:xfrm>
            <a:off x="7315200" y="2286000"/>
            <a:ext cx="1143000" cy="0"/>
          </a:xfrm>
          <a:prstGeom prst="straightConnector1">
            <a:avLst/>
          </a:prstGeom>
          <a:noFill/>
          <a:ln w="9525">
            <a:solidFill>
              <a:srgbClr val="FF0000"/>
            </a:solidFill>
            <a:round/>
            <a:headEnd/>
            <a:tailEnd/>
          </a:ln>
          <a:effectLst/>
        </p:spPr>
      </p:cxnSp>
      <p:sp>
        <p:nvSpPr>
          <p:cNvPr id="1747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1" name="Oval 63"/>
          <p:cNvSpPr>
            <a:spLocks noChangeAspect="1" noChangeArrowheads="1"/>
          </p:cNvSpPr>
          <p:nvPr/>
        </p:nvSpPr>
        <p:spPr bwMode="auto">
          <a:xfrm>
            <a:off x="4572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72" name="Oval 64"/>
          <p:cNvSpPr>
            <a:spLocks noChangeArrowheads="1"/>
          </p:cNvSpPr>
          <p:nvPr/>
        </p:nvSpPr>
        <p:spPr bwMode="auto">
          <a:xfrm>
            <a:off x="6172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73" name="AutoShape 65"/>
          <p:cNvCxnSpPr>
            <a:cxnSpLocks noChangeShapeType="1"/>
            <a:stCxn id="17471" idx="6"/>
            <a:endCxn id="17472" idx="2"/>
          </p:cNvCxnSpPr>
          <p:nvPr/>
        </p:nvCxnSpPr>
        <p:spPr bwMode="auto">
          <a:xfrm>
            <a:off x="5029200" y="2971800"/>
            <a:ext cx="1143000" cy="0"/>
          </a:xfrm>
          <a:prstGeom prst="straightConnector1">
            <a:avLst/>
          </a:prstGeom>
          <a:noFill/>
          <a:ln w="9525">
            <a:solidFill>
              <a:schemeClr val="tx1"/>
            </a:solidFill>
            <a:round/>
            <a:headEnd/>
            <a:tailEnd/>
          </a:ln>
          <a:effectLst/>
        </p:spPr>
      </p:cxnSp>
      <p:sp>
        <p:nvSpPr>
          <p:cNvPr id="1747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7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7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477" name="AutoShape 69"/>
          <p:cNvCxnSpPr>
            <a:cxnSpLocks noChangeShapeType="1"/>
            <a:stCxn id="17475" idx="6"/>
            <a:endCxn id="1747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747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7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7480" name="Oval 72"/>
          <p:cNvSpPr>
            <a:spLocks noChangeArrowheads="1"/>
          </p:cNvSpPr>
          <p:nvPr/>
        </p:nvSpPr>
        <p:spPr bwMode="auto">
          <a:xfrm>
            <a:off x="3276600" y="5029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48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48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483" name="AutoShape 75"/>
          <p:cNvCxnSpPr>
            <a:cxnSpLocks noChangeShapeType="1"/>
            <a:stCxn id="17440" idx="6"/>
            <a:endCxn id="17480"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7484" name="AutoShape 76"/>
          <p:cNvCxnSpPr>
            <a:cxnSpLocks noChangeShapeType="1"/>
            <a:stCxn id="17440" idx="2"/>
            <a:endCxn id="1748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7485" name="AutoShape 77"/>
          <p:cNvCxnSpPr>
            <a:cxnSpLocks noChangeShapeType="1"/>
            <a:stCxn id="17439" idx="1"/>
            <a:endCxn id="1748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7486" name="AutoShape 78"/>
          <p:cNvCxnSpPr>
            <a:cxnSpLocks noChangeShapeType="1"/>
            <a:stCxn id="17480" idx="1"/>
            <a:endCxn id="17442" idx="5"/>
          </p:cNvCxnSpPr>
          <p:nvPr/>
        </p:nvCxnSpPr>
        <p:spPr bwMode="auto">
          <a:xfrm flipH="1" flipV="1">
            <a:off x="2905125" y="4429125"/>
            <a:ext cx="438150" cy="666750"/>
          </a:xfrm>
          <a:prstGeom prst="straightConnector1">
            <a:avLst/>
          </a:prstGeom>
          <a:noFill/>
          <a:ln w="9525">
            <a:solidFill>
              <a:srgbClr val="FFFF00"/>
            </a:solidFill>
            <a:round/>
            <a:headEnd/>
            <a:tailEnd/>
          </a:ln>
          <a:effectLst/>
        </p:spPr>
      </p:cxnSp>
      <p:cxnSp>
        <p:nvCxnSpPr>
          <p:cNvPr id="17487" name="AutoShape 79"/>
          <p:cNvCxnSpPr>
            <a:cxnSpLocks noChangeShapeType="1"/>
            <a:stCxn id="17441" idx="4"/>
            <a:endCxn id="1748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7488" name="AutoShape 80"/>
          <p:cNvCxnSpPr>
            <a:cxnSpLocks noChangeShapeType="1"/>
            <a:stCxn id="17482" idx="7"/>
            <a:endCxn id="17434"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748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49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49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749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49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749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750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750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0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750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0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0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0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0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0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1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1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1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1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1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1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1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1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2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2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2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2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752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2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2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753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753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753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753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753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7540" name="AutoShape 132"/>
          <p:cNvCxnSpPr>
            <a:cxnSpLocks noChangeShapeType="1"/>
            <a:stCxn id="17439" idx="4"/>
            <a:endCxn id="1748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754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754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7543" name="AutoShape 135"/>
          <p:cNvCxnSpPr>
            <a:cxnSpLocks noChangeShapeType="1"/>
            <a:stCxn id="17541" idx="6"/>
            <a:endCxn id="1754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754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754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4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7547"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48"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49" name="AutoShape 141"/>
          <p:cNvCxnSpPr>
            <a:cxnSpLocks noChangeShapeType="1"/>
            <a:stCxn id="17547" idx="6"/>
            <a:endCxn id="17548"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755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7553"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7554"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7555" name="AutoShape 147"/>
          <p:cNvCxnSpPr>
            <a:cxnSpLocks noChangeShapeType="1"/>
            <a:stCxn id="17553" idx="6"/>
            <a:endCxn id="17554"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755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755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755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7559"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a:spcBef>
                <a:spcPct val="50000"/>
              </a:spcBef>
            </a:pPr>
            <a:r>
              <a:rPr lang="en-US" altLang="el-GR"/>
              <a:t>Cycle</a:t>
            </a:r>
          </a:p>
          <a:p>
            <a:pPr algn="ctr">
              <a:spcBef>
                <a:spcPct val="50000"/>
              </a:spcBef>
            </a:pPr>
            <a:r>
              <a:rPr lang="en-US" altLang="el-GR"/>
              <a:t>Don’t Add Edge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35"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36" name="AutoShape 4"/>
          <p:cNvCxnSpPr>
            <a:cxnSpLocks noChangeShapeType="1"/>
            <a:stCxn id="18434" idx="6"/>
            <a:endCxn id="18435"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8437"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38"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39"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0" name="AutoShape 8"/>
          <p:cNvCxnSpPr>
            <a:cxnSpLocks noChangeShapeType="1"/>
            <a:stCxn id="18438" idx="6"/>
            <a:endCxn id="18439"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8441"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42"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43"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44" name="AutoShape 12"/>
          <p:cNvCxnSpPr>
            <a:cxnSpLocks noChangeShapeType="1"/>
            <a:stCxn id="18442" idx="6"/>
            <a:endCxn id="18443"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8445"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446"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47"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48" name="AutoShape 16"/>
          <p:cNvCxnSpPr>
            <a:cxnSpLocks noChangeShapeType="1"/>
            <a:stCxn id="18446" idx="6"/>
            <a:endCxn id="18447"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8449"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450"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1"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2" name="AutoShape 20"/>
          <p:cNvCxnSpPr>
            <a:cxnSpLocks noChangeShapeType="1"/>
            <a:stCxn id="18450" idx="6"/>
            <a:endCxn id="18451"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8453"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54" name="Oval 22"/>
          <p:cNvSpPr>
            <a:spLocks noChangeAspect="1" noChangeArrowheads="1"/>
          </p:cNvSpPr>
          <p:nvPr/>
        </p:nvSpPr>
        <p:spPr bwMode="auto">
          <a:xfrm>
            <a:off x="68580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55" name="Oval 23"/>
          <p:cNvSpPr>
            <a:spLocks noChangeArrowheads="1"/>
          </p:cNvSpPr>
          <p:nvPr/>
        </p:nvSpPr>
        <p:spPr bwMode="auto">
          <a:xfrm>
            <a:off x="8458200" y="2743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56" name="AutoShape 24"/>
          <p:cNvCxnSpPr>
            <a:cxnSpLocks noChangeShapeType="1"/>
            <a:stCxn id="18454" idx="6"/>
            <a:endCxn id="18455" idx="2"/>
          </p:cNvCxnSpPr>
          <p:nvPr/>
        </p:nvCxnSpPr>
        <p:spPr bwMode="auto">
          <a:xfrm>
            <a:off x="7315200" y="2971800"/>
            <a:ext cx="1143000" cy="0"/>
          </a:xfrm>
          <a:prstGeom prst="straightConnector1">
            <a:avLst/>
          </a:prstGeom>
          <a:noFill/>
          <a:ln w="9525">
            <a:solidFill>
              <a:schemeClr val="tx1"/>
            </a:solidFill>
            <a:round/>
            <a:headEnd/>
            <a:tailEnd/>
          </a:ln>
          <a:effectLst/>
        </p:spPr>
      </p:cxnSp>
      <p:sp>
        <p:nvSpPr>
          <p:cNvPr id="18457"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58"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59"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0" name="AutoShape 28"/>
          <p:cNvCxnSpPr>
            <a:cxnSpLocks noChangeShapeType="1"/>
            <a:stCxn id="18458" idx="6"/>
            <a:endCxn id="18459"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8461"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62"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3"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4"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5"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66"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67" name="AutoShape 35"/>
          <p:cNvCxnSpPr>
            <a:cxnSpLocks noChangeShapeType="1"/>
            <a:stCxn id="18458" idx="3"/>
            <a:endCxn id="18463"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8468" name="AutoShape 36"/>
          <p:cNvCxnSpPr>
            <a:cxnSpLocks noChangeShapeType="1"/>
            <a:stCxn id="18463" idx="5"/>
            <a:endCxn id="18464"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8469" name="AutoShape 37"/>
          <p:cNvCxnSpPr>
            <a:cxnSpLocks noChangeShapeType="1"/>
            <a:stCxn id="18464" idx="7"/>
            <a:endCxn id="18466"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8470" name="AutoShape 38"/>
          <p:cNvCxnSpPr>
            <a:cxnSpLocks noChangeShapeType="1"/>
            <a:stCxn id="18465" idx="3"/>
            <a:endCxn id="18466"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8471" name="AutoShape 39"/>
          <p:cNvCxnSpPr>
            <a:cxnSpLocks noChangeShapeType="1"/>
            <a:stCxn id="18462" idx="4"/>
            <a:endCxn id="1846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8472" name="AutoShape 40"/>
          <p:cNvCxnSpPr>
            <a:cxnSpLocks noChangeShapeType="1"/>
            <a:stCxn id="18458" idx="4"/>
            <a:endCxn id="18464"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8473" name="AutoShape 41"/>
          <p:cNvCxnSpPr>
            <a:cxnSpLocks noChangeShapeType="1"/>
            <a:stCxn id="18459" idx="3"/>
            <a:endCxn id="1846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8474" name="AutoShape 42"/>
          <p:cNvCxnSpPr>
            <a:cxnSpLocks noChangeShapeType="1"/>
            <a:stCxn id="18459" idx="4"/>
            <a:endCxn id="1846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8475"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76"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77" name="AutoShape 45"/>
          <p:cNvCxnSpPr>
            <a:cxnSpLocks noChangeShapeType="1"/>
            <a:stCxn id="18475" idx="6"/>
            <a:endCxn id="18476"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8478"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479"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0"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1" name="AutoShape 49"/>
          <p:cNvCxnSpPr>
            <a:cxnSpLocks noChangeShapeType="1"/>
            <a:stCxn id="18479" idx="6"/>
            <a:endCxn id="18480"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8482"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483"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84"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85" name="AutoShape 53"/>
          <p:cNvCxnSpPr>
            <a:cxnSpLocks noChangeShapeType="1"/>
            <a:stCxn id="18483" idx="6"/>
            <a:endCxn id="18484"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8486"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487"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488"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489" name="AutoShape 57"/>
          <p:cNvCxnSpPr>
            <a:cxnSpLocks noChangeShapeType="1"/>
            <a:stCxn id="18487" idx="6"/>
            <a:endCxn id="18488"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8490"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491"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2"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3" name="AutoShape 61"/>
          <p:cNvCxnSpPr>
            <a:cxnSpLocks noChangeShapeType="1"/>
            <a:stCxn id="18491" idx="6"/>
            <a:endCxn id="18492"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8494"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5"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496"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497" name="AutoShape 65"/>
          <p:cNvCxnSpPr>
            <a:cxnSpLocks noChangeShapeType="1"/>
            <a:stCxn id="18495" idx="6"/>
            <a:endCxn id="18496"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8498"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499"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00"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01" name="AutoShape 69"/>
          <p:cNvCxnSpPr>
            <a:cxnSpLocks noChangeShapeType="1"/>
            <a:stCxn id="18499" idx="6"/>
            <a:endCxn id="18500"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8502"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03"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8504"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5"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06"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07" name="AutoShape 75"/>
          <p:cNvCxnSpPr>
            <a:cxnSpLocks noChangeShapeType="1"/>
            <a:stCxn id="18464" idx="6"/>
            <a:endCxn id="18504" idx="3"/>
          </p:cNvCxnSpPr>
          <p:nvPr/>
        </p:nvCxnSpPr>
        <p:spPr bwMode="auto">
          <a:xfrm flipV="1">
            <a:off x="2362200" y="5419725"/>
            <a:ext cx="981075" cy="523875"/>
          </a:xfrm>
          <a:prstGeom prst="straightConnector1">
            <a:avLst/>
          </a:prstGeom>
          <a:noFill/>
          <a:ln w="9525">
            <a:solidFill>
              <a:srgbClr val="FFFF00"/>
            </a:solidFill>
            <a:round/>
            <a:headEnd/>
            <a:tailEnd/>
          </a:ln>
          <a:effectLst/>
        </p:spPr>
      </p:cxnSp>
      <p:cxnSp>
        <p:nvCxnSpPr>
          <p:cNvPr id="18508" name="AutoShape 76"/>
          <p:cNvCxnSpPr>
            <a:cxnSpLocks noChangeShapeType="1"/>
            <a:stCxn id="18464" idx="2"/>
            <a:endCxn id="1850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8509" name="AutoShape 77"/>
          <p:cNvCxnSpPr>
            <a:cxnSpLocks noChangeShapeType="1"/>
            <a:stCxn id="18463" idx="1"/>
            <a:endCxn id="18506"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8510" name="AutoShape 78"/>
          <p:cNvCxnSpPr>
            <a:cxnSpLocks noChangeShapeType="1"/>
            <a:stCxn id="18504" idx="1"/>
            <a:endCxn id="1846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8511" name="AutoShape 79"/>
          <p:cNvCxnSpPr>
            <a:cxnSpLocks noChangeShapeType="1"/>
            <a:stCxn id="18465" idx="4"/>
            <a:endCxn id="18504"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8512" name="AutoShape 80"/>
          <p:cNvCxnSpPr>
            <a:cxnSpLocks noChangeShapeType="1"/>
            <a:stCxn id="18506" idx="7"/>
            <a:endCxn id="18458"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8513"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4"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5"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6"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17"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18"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19"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8521"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2"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8523"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8524"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8525"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6"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27"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8528"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29"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0"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31"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32"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33"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34"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35"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36"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37"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38"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39"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40"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1"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42"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3"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44"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45"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46"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7"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48"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49"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50"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8551"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2"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3"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8554"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5"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6"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7"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8558"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8559"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0"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8561"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2"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8563"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8564" name="AutoShape 132"/>
          <p:cNvCxnSpPr>
            <a:cxnSpLocks noChangeShapeType="1"/>
            <a:stCxn id="18463" idx="4"/>
            <a:endCxn id="18505"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8565"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8566"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8567" name="AutoShape 135"/>
          <p:cNvCxnSpPr>
            <a:cxnSpLocks noChangeShapeType="1"/>
            <a:stCxn id="18565" idx="6"/>
            <a:endCxn id="18566"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8568"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8569"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70"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8571"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2"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3" name="AutoShape 141"/>
          <p:cNvCxnSpPr>
            <a:cxnSpLocks noChangeShapeType="1"/>
            <a:stCxn id="18571" idx="6"/>
            <a:endCxn id="18572"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8574"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75"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76"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8577"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8578"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8579" name="AutoShape 147"/>
          <p:cNvCxnSpPr>
            <a:cxnSpLocks noChangeShapeType="1"/>
            <a:stCxn id="18577" idx="6"/>
            <a:endCxn id="18578"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8580"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8581"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8582"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8583"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59"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0" name="AutoShape 4"/>
          <p:cNvCxnSpPr>
            <a:cxnSpLocks noChangeShapeType="1"/>
            <a:stCxn id="19458" idx="6"/>
            <a:endCxn id="19459"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19461"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62"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63"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64" name="AutoShape 8"/>
          <p:cNvCxnSpPr>
            <a:cxnSpLocks noChangeShapeType="1"/>
            <a:stCxn id="19462" idx="6"/>
            <a:endCxn id="19463"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19465"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66"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67"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68" name="AutoShape 12"/>
          <p:cNvCxnSpPr>
            <a:cxnSpLocks noChangeShapeType="1"/>
            <a:stCxn id="19466" idx="6"/>
            <a:endCxn id="19467"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19469"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470"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1"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2" name="AutoShape 16"/>
          <p:cNvCxnSpPr>
            <a:cxnSpLocks noChangeShapeType="1"/>
            <a:stCxn id="19470" idx="6"/>
            <a:endCxn id="19471"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19473"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474"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75"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76" name="AutoShape 20"/>
          <p:cNvCxnSpPr>
            <a:cxnSpLocks noChangeShapeType="1"/>
            <a:stCxn id="19474" idx="6"/>
            <a:endCxn id="19475"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19477"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78"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79"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480" name="AutoShape 24"/>
          <p:cNvCxnSpPr>
            <a:cxnSpLocks noChangeShapeType="1"/>
            <a:stCxn id="19478" idx="6"/>
            <a:endCxn id="19479"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19481"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482" name="Oval 26"/>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483"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84" name="AutoShape 28"/>
          <p:cNvCxnSpPr>
            <a:cxnSpLocks noChangeShapeType="1"/>
            <a:stCxn id="19482" idx="6"/>
            <a:endCxn id="19483"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19485"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486"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7"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8"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89"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490"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491" name="AutoShape 35"/>
          <p:cNvCxnSpPr>
            <a:cxnSpLocks noChangeShapeType="1"/>
            <a:stCxn id="19482" idx="3"/>
            <a:endCxn id="1948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19492" name="AutoShape 36"/>
          <p:cNvCxnSpPr>
            <a:cxnSpLocks noChangeShapeType="1"/>
            <a:stCxn id="19487" idx="5"/>
            <a:endCxn id="19488"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19493" name="AutoShape 37"/>
          <p:cNvCxnSpPr>
            <a:cxnSpLocks noChangeShapeType="1"/>
            <a:stCxn id="19488" idx="7"/>
            <a:endCxn id="19490"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19494" name="AutoShape 38"/>
          <p:cNvCxnSpPr>
            <a:cxnSpLocks noChangeShapeType="1"/>
            <a:stCxn id="19489" idx="3"/>
            <a:endCxn id="19490"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19495" name="AutoShape 39"/>
          <p:cNvCxnSpPr>
            <a:cxnSpLocks noChangeShapeType="1"/>
            <a:stCxn id="19486" idx="4"/>
            <a:endCxn id="1949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19496" name="AutoShape 40"/>
          <p:cNvCxnSpPr>
            <a:cxnSpLocks noChangeShapeType="1"/>
            <a:stCxn id="19482" idx="4"/>
            <a:endCxn id="19488"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19497" name="AutoShape 41"/>
          <p:cNvCxnSpPr>
            <a:cxnSpLocks noChangeShapeType="1"/>
            <a:stCxn id="19483" idx="3"/>
            <a:endCxn id="1948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19498" name="AutoShape 42"/>
          <p:cNvCxnSpPr>
            <a:cxnSpLocks noChangeShapeType="1"/>
            <a:stCxn id="19483" idx="4"/>
            <a:endCxn id="1948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19499"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0"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1" name="AutoShape 45"/>
          <p:cNvCxnSpPr>
            <a:cxnSpLocks noChangeShapeType="1"/>
            <a:stCxn id="19499" idx="6"/>
            <a:endCxn id="19500"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19502"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03"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04"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05" name="AutoShape 49"/>
          <p:cNvCxnSpPr>
            <a:cxnSpLocks noChangeShapeType="1"/>
            <a:stCxn id="19503" idx="6"/>
            <a:endCxn id="19504"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19506"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07"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08"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09" name="AutoShape 53"/>
          <p:cNvCxnSpPr>
            <a:cxnSpLocks noChangeShapeType="1"/>
            <a:stCxn id="19507" idx="6"/>
            <a:endCxn id="19508"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19510"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11"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12"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13" name="AutoShape 57"/>
          <p:cNvCxnSpPr>
            <a:cxnSpLocks noChangeShapeType="1"/>
            <a:stCxn id="19511" idx="6"/>
            <a:endCxn id="19512"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19514"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15"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16"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17" name="AutoShape 61"/>
          <p:cNvCxnSpPr>
            <a:cxnSpLocks noChangeShapeType="1"/>
            <a:stCxn id="19515" idx="6"/>
            <a:endCxn id="19516"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19518"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19"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0"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1" name="AutoShape 65"/>
          <p:cNvCxnSpPr>
            <a:cxnSpLocks noChangeShapeType="1"/>
            <a:stCxn id="19519" idx="6"/>
            <a:endCxn id="19520"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19522"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23"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24"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25" name="AutoShape 69"/>
          <p:cNvCxnSpPr>
            <a:cxnSpLocks noChangeShapeType="1"/>
            <a:stCxn id="19523" idx="6"/>
            <a:endCxn id="19524"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19526"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27"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19528"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29"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30"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31" name="AutoShape 75"/>
          <p:cNvCxnSpPr>
            <a:cxnSpLocks noChangeShapeType="1"/>
            <a:stCxn id="19488" idx="6"/>
            <a:endCxn id="1952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19532" name="AutoShape 76"/>
          <p:cNvCxnSpPr>
            <a:cxnSpLocks noChangeShapeType="1"/>
            <a:stCxn id="19488" idx="2"/>
            <a:endCxn id="1952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19533" name="AutoShape 77"/>
          <p:cNvCxnSpPr>
            <a:cxnSpLocks noChangeShapeType="1"/>
            <a:stCxn id="19487" idx="1"/>
            <a:endCxn id="1953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19534" name="AutoShape 78"/>
          <p:cNvCxnSpPr>
            <a:cxnSpLocks noChangeShapeType="1"/>
            <a:stCxn id="19528" idx="1"/>
            <a:endCxn id="1949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19535" name="AutoShape 79"/>
          <p:cNvCxnSpPr>
            <a:cxnSpLocks noChangeShapeType="1"/>
            <a:stCxn id="19489" idx="4"/>
            <a:endCxn id="19528"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19536" name="AutoShape 80"/>
          <p:cNvCxnSpPr>
            <a:cxnSpLocks noChangeShapeType="1"/>
            <a:stCxn id="19530" idx="7"/>
            <a:endCxn id="1948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19537"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38"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39"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0"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1"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42"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3"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4"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19545"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46"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19547"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19548"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19549"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0"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51"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19552"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53"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54"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55"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56"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57"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58"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59"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60"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61"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2"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3"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564"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65"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66"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7"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568"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69"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0"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1"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72"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73"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74"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19575"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6"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7"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19578"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79"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0"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1"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19582"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19583"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4"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19585"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6"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19587"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19588" name="AutoShape 132"/>
          <p:cNvCxnSpPr>
            <a:cxnSpLocks noChangeShapeType="1"/>
            <a:stCxn id="19487" idx="4"/>
            <a:endCxn id="19529"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19589"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19590"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19591" name="AutoShape 135"/>
          <p:cNvCxnSpPr>
            <a:cxnSpLocks noChangeShapeType="1"/>
            <a:stCxn id="19589" idx="6"/>
            <a:endCxn id="19590"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19592"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19593"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594"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19595"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596"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597" name="AutoShape 141"/>
          <p:cNvCxnSpPr>
            <a:cxnSpLocks noChangeShapeType="1"/>
            <a:stCxn id="19595" idx="6"/>
            <a:endCxn id="19596"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19598"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599"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0"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19601" name="Oval 145"/>
          <p:cNvSpPr>
            <a:spLocks noChangeAspect="1" noChangeArrowheads="1"/>
          </p:cNvSpPr>
          <p:nvPr/>
        </p:nvSpPr>
        <p:spPr bwMode="auto">
          <a:xfrm>
            <a:off x="4572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19602" name="Oval 146"/>
          <p:cNvSpPr>
            <a:spLocks noChangeArrowheads="1"/>
          </p:cNvSpPr>
          <p:nvPr/>
        </p:nvSpPr>
        <p:spPr bwMode="auto">
          <a:xfrm>
            <a:off x="6172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19603" name="AutoShape 147"/>
          <p:cNvCxnSpPr>
            <a:cxnSpLocks noChangeShapeType="1"/>
            <a:stCxn id="19601" idx="6"/>
            <a:endCxn id="19602" idx="2"/>
          </p:cNvCxnSpPr>
          <p:nvPr/>
        </p:nvCxnSpPr>
        <p:spPr bwMode="auto">
          <a:xfrm>
            <a:off x="5029200" y="3733800"/>
            <a:ext cx="1143000" cy="0"/>
          </a:xfrm>
          <a:prstGeom prst="straightConnector1">
            <a:avLst/>
          </a:prstGeom>
          <a:noFill/>
          <a:ln w="9525">
            <a:solidFill>
              <a:schemeClr val="tx1"/>
            </a:solidFill>
            <a:round/>
            <a:headEnd/>
            <a:tailEnd/>
          </a:ln>
          <a:effectLst/>
        </p:spPr>
      </p:cxnSp>
      <p:sp>
        <p:nvSpPr>
          <p:cNvPr id="19604"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19605"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19606"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19607"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83"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84" name="AutoShape 4"/>
          <p:cNvCxnSpPr>
            <a:cxnSpLocks noChangeShapeType="1"/>
            <a:stCxn id="20482" idx="6"/>
            <a:endCxn id="20483"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0485"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86"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87"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88" name="AutoShape 8"/>
          <p:cNvCxnSpPr>
            <a:cxnSpLocks noChangeShapeType="1"/>
            <a:stCxn id="20486" idx="6"/>
            <a:endCxn id="20487"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0489"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0"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491"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492" name="AutoShape 12"/>
          <p:cNvCxnSpPr>
            <a:cxnSpLocks noChangeShapeType="1"/>
            <a:stCxn id="20490" idx="6"/>
            <a:endCxn id="20491"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0493"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494"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5"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496" name="AutoShape 16"/>
          <p:cNvCxnSpPr>
            <a:cxnSpLocks noChangeShapeType="1"/>
            <a:stCxn id="20494" idx="6"/>
            <a:endCxn id="20495"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0497"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498"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499"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0" name="AutoShape 20"/>
          <p:cNvCxnSpPr>
            <a:cxnSpLocks noChangeShapeType="1"/>
            <a:stCxn id="20498" idx="6"/>
            <a:endCxn id="20499"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0501"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02"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03"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04" name="AutoShape 24"/>
          <p:cNvCxnSpPr>
            <a:cxnSpLocks noChangeShapeType="1"/>
            <a:stCxn id="20502" idx="6"/>
            <a:endCxn id="20503"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0505"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06"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07"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08" name="AutoShape 28"/>
          <p:cNvCxnSpPr>
            <a:cxnSpLocks noChangeShapeType="1"/>
            <a:stCxn id="20506" idx="6"/>
            <a:endCxn id="2050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0509"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10"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1"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2"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3"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14"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15" name="AutoShape 35"/>
          <p:cNvCxnSpPr>
            <a:cxnSpLocks noChangeShapeType="1"/>
            <a:stCxn id="20506" idx="3"/>
            <a:endCxn id="2051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0516" name="AutoShape 36"/>
          <p:cNvCxnSpPr>
            <a:cxnSpLocks noChangeShapeType="1"/>
            <a:stCxn id="20511" idx="5"/>
            <a:endCxn id="20512"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0517" name="AutoShape 37"/>
          <p:cNvCxnSpPr>
            <a:cxnSpLocks noChangeShapeType="1"/>
            <a:stCxn id="20512" idx="7"/>
            <a:endCxn id="20514"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0518" name="AutoShape 38"/>
          <p:cNvCxnSpPr>
            <a:cxnSpLocks noChangeShapeType="1"/>
            <a:stCxn id="20513" idx="3"/>
            <a:endCxn id="20514"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0519" name="AutoShape 39"/>
          <p:cNvCxnSpPr>
            <a:cxnSpLocks noChangeShapeType="1"/>
            <a:stCxn id="20510" idx="4"/>
            <a:endCxn id="2051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0520" name="AutoShape 40"/>
          <p:cNvCxnSpPr>
            <a:cxnSpLocks noChangeShapeType="1"/>
            <a:stCxn id="20506" idx="4"/>
            <a:endCxn id="20512"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0521" name="AutoShape 41"/>
          <p:cNvCxnSpPr>
            <a:cxnSpLocks noChangeShapeType="1"/>
            <a:stCxn id="20507" idx="3"/>
            <a:endCxn id="20510"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0522" name="AutoShape 42"/>
          <p:cNvCxnSpPr>
            <a:cxnSpLocks noChangeShapeType="1"/>
            <a:stCxn id="20507" idx="4"/>
            <a:endCxn id="20513"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0523" name="Oval 43"/>
          <p:cNvSpPr>
            <a:spLocks noChangeAspect="1" noChangeArrowheads="1"/>
          </p:cNvSpPr>
          <p:nvPr/>
        </p:nvSpPr>
        <p:spPr bwMode="auto">
          <a:xfrm>
            <a:off x="68580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4" name="Oval 44"/>
          <p:cNvSpPr>
            <a:spLocks noChangeArrowheads="1"/>
          </p:cNvSpPr>
          <p:nvPr/>
        </p:nvSpPr>
        <p:spPr bwMode="auto">
          <a:xfrm>
            <a:off x="8458200" y="3505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5" name="AutoShape 45"/>
          <p:cNvCxnSpPr>
            <a:cxnSpLocks noChangeShapeType="1"/>
            <a:stCxn id="20523" idx="6"/>
            <a:endCxn id="20524" idx="2"/>
          </p:cNvCxnSpPr>
          <p:nvPr/>
        </p:nvCxnSpPr>
        <p:spPr bwMode="auto">
          <a:xfrm>
            <a:off x="7315200" y="3733800"/>
            <a:ext cx="1143000" cy="0"/>
          </a:xfrm>
          <a:prstGeom prst="straightConnector1">
            <a:avLst/>
          </a:prstGeom>
          <a:noFill/>
          <a:ln w="9525">
            <a:solidFill>
              <a:schemeClr val="tx1"/>
            </a:solidFill>
            <a:round/>
            <a:headEnd/>
            <a:tailEnd/>
          </a:ln>
          <a:effectLst/>
        </p:spPr>
      </p:cxnSp>
      <p:sp>
        <p:nvSpPr>
          <p:cNvPr id="20526"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27"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28"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29" name="AutoShape 49"/>
          <p:cNvCxnSpPr>
            <a:cxnSpLocks noChangeShapeType="1"/>
            <a:stCxn id="20527" idx="6"/>
            <a:endCxn id="20528"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0530"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31"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32"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33" name="AutoShape 53"/>
          <p:cNvCxnSpPr>
            <a:cxnSpLocks noChangeShapeType="1"/>
            <a:stCxn id="20531" idx="6"/>
            <a:endCxn id="20532"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0534"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35"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36"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37" name="AutoShape 57"/>
          <p:cNvCxnSpPr>
            <a:cxnSpLocks noChangeShapeType="1"/>
            <a:stCxn id="20535" idx="6"/>
            <a:endCxn id="20536"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0538"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39"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0"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1" name="AutoShape 61"/>
          <p:cNvCxnSpPr>
            <a:cxnSpLocks noChangeShapeType="1"/>
            <a:stCxn id="20539" idx="6"/>
            <a:endCxn id="20540"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0542"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3"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4"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5" name="AutoShape 65"/>
          <p:cNvCxnSpPr>
            <a:cxnSpLocks noChangeShapeType="1"/>
            <a:stCxn id="20543" idx="6"/>
            <a:endCxn id="20544"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0546"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47"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548"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549" name="AutoShape 69"/>
          <p:cNvCxnSpPr>
            <a:cxnSpLocks noChangeShapeType="1"/>
            <a:stCxn id="20547" idx="6"/>
            <a:endCxn id="20548"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0550"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51"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0552"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3"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554"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555" name="AutoShape 75"/>
          <p:cNvCxnSpPr>
            <a:cxnSpLocks noChangeShapeType="1"/>
            <a:stCxn id="20512" idx="6"/>
            <a:endCxn id="2055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0556" name="AutoShape 76"/>
          <p:cNvCxnSpPr>
            <a:cxnSpLocks noChangeShapeType="1"/>
            <a:stCxn id="20512" idx="2"/>
            <a:endCxn id="2055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0557" name="AutoShape 77"/>
          <p:cNvCxnSpPr>
            <a:cxnSpLocks noChangeShapeType="1"/>
            <a:stCxn id="20511" idx="1"/>
            <a:endCxn id="20554"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0558" name="AutoShape 78"/>
          <p:cNvCxnSpPr>
            <a:cxnSpLocks noChangeShapeType="1"/>
            <a:stCxn id="20552" idx="1"/>
            <a:endCxn id="2051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0559" name="AutoShape 79"/>
          <p:cNvCxnSpPr>
            <a:cxnSpLocks noChangeShapeType="1"/>
            <a:stCxn id="20513" idx="4"/>
            <a:endCxn id="20552"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0560" name="AutoShape 80"/>
          <p:cNvCxnSpPr>
            <a:cxnSpLocks noChangeShapeType="1"/>
            <a:stCxn id="20554" idx="7"/>
            <a:endCxn id="20506"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0561"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2"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3"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4"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65"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566"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7"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68"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0569"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0"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0571"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0572"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0573"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4"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575"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0576"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577"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78"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79"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0"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81"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82"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583"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84"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585"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86"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7"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588"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89"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0"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1"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592"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3"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594"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5"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596"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597"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598"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0599"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0"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1"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0602"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3"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4"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5"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0606"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0607"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08"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0609"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0"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0611"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0612" name="AutoShape 132"/>
          <p:cNvCxnSpPr>
            <a:cxnSpLocks noChangeShapeType="1"/>
            <a:stCxn id="20511" idx="4"/>
            <a:endCxn id="20553"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0613"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14"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15" name="AutoShape 135"/>
          <p:cNvCxnSpPr>
            <a:cxnSpLocks noChangeShapeType="1"/>
            <a:stCxn id="20613" idx="6"/>
            <a:endCxn id="20614"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0616"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0617"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18"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0619"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0620"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0621" name="AutoShape 141"/>
          <p:cNvCxnSpPr>
            <a:cxnSpLocks noChangeShapeType="1"/>
            <a:stCxn id="20619" idx="6"/>
            <a:endCxn id="20620"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0622"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3"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24"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0625"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0626"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0627" name="AutoShape 147"/>
          <p:cNvCxnSpPr>
            <a:cxnSpLocks noChangeShapeType="1"/>
            <a:stCxn id="20625" idx="6"/>
            <a:endCxn id="20626"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0628"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0629"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0630"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0631"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sz="2400" dirty="0" smtClean="0">
                <a:latin typeface="Times New Roman" pitchFamily="18" charset="0"/>
                <a:cs typeface="Times New Roman" pitchFamily="18" charset="0"/>
              </a:rPr>
              <a:t>There are two basic algorithms for finding minimum-cost spanning trees, and both are greedy algorithms</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lgn="just"/>
            <a:r>
              <a:rPr lang="en-US" sz="2400" b="1" dirty="0" err="1" smtClean="0">
                <a:latin typeface="Times New Roman" pitchFamily="18" charset="0"/>
                <a:cs typeface="Times New Roman" pitchFamily="18" charset="0"/>
              </a:rPr>
              <a:t>Kruskal’s</a:t>
            </a:r>
            <a:r>
              <a:rPr lang="en-US" sz="2400" b="1" dirty="0" smtClean="0">
                <a:latin typeface="Times New Roman" pitchFamily="18" charset="0"/>
                <a:cs typeface="Times New Roman" pitchFamily="18" charset="0"/>
              </a:rPr>
              <a:t> algorithm: </a:t>
            </a:r>
            <a:r>
              <a:rPr lang="en-US" sz="2400" dirty="0" smtClean="0">
                <a:latin typeface="Times New Roman" pitchFamily="18" charset="0"/>
                <a:cs typeface="Times New Roman" pitchFamily="18" charset="0"/>
              </a:rPr>
              <a:t>Start with no nodes or edges in the spanning tree, and repeatedly add the cheapest edge that does not create a cycle</a:t>
            </a:r>
          </a:p>
          <a:p>
            <a:pPr lvl="1" algn="just"/>
            <a:r>
              <a:rPr lang="en-US" sz="2400" dirty="0" smtClean="0">
                <a:latin typeface="Times New Roman" pitchFamily="18" charset="0"/>
                <a:cs typeface="Times New Roman" pitchFamily="18" charset="0"/>
              </a:rPr>
              <a:t>Here, we consider the spanning tree to consist of edges only</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altLang="el-GR" sz="2400" dirty="0" smtClean="0">
                <a:latin typeface="Times New Roman" pitchFamily="18" charset="0"/>
                <a:cs typeface="Times New Roman" pitchFamily="18" charset="0"/>
              </a:rPr>
              <a:t>Running Time =  O(m log n)             (m = edges, n = nodes))</a:t>
            </a:r>
          </a:p>
          <a:p>
            <a:pPr lvl="1"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Prim’s algorithm: </a:t>
            </a:r>
            <a:r>
              <a:rPr lang="en-US" sz="2400" dirty="0" smtClean="0">
                <a:latin typeface="Times New Roman" pitchFamily="18" charset="0"/>
                <a:cs typeface="Times New Roman" pitchFamily="18" charset="0"/>
              </a:rPr>
              <a:t>Start with any one node in the spanning tree, and repeatedly add the cheapest edge, and the node it leads to, for which the node is not already in the spanning tree.</a:t>
            </a:r>
          </a:p>
          <a:p>
            <a:pPr lvl="1" algn="just"/>
            <a:r>
              <a:rPr lang="en-US" sz="2400" dirty="0" smtClean="0">
                <a:latin typeface="Times New Roman" pitchFamily="18" charset="0"/>
                <a:cs typeface="Times New Roman" pitchFamily="18" charset="0"/>
              </a:rPr>
              <a:t>Here, we consider the spanning tree to consist of both nodes and edges(</a:t>
            </a:r>
            <a:r>
              <a:rPr lang="en-US" altLang="el-GR" sz="2400" dirty="0" smtClean="0">
                <a:latin typeface="Times New Roman" pitchFamily="18" charset="0"/>
                <a:cs typeface="Times New Roman" pitchFamily="18" charset="0"/>
              </a:rPr>
              <a:t>Running Time =  O</a:t>
            </a:r>
            <a:r>
              <a:rPr lang="en-US" altLang="el-GR" sz="2400" dirty="0" smtClean="0">
                <a:latin typeface="Times New Roman" pitchFamily="18" charset="0"/>
                <a:cs typeface="Times New Roman" pitchFamily="18" charset="0"/>
              </a:rPr>
              <a:t>((m </a:t>
            </a:r>
            <a:r>
              <a:rPr lang="en-US" altLang="el-GR" sz="2400" dirty="0" smtClean="0">
                <a:latin typeface="Times New Roman" pitchFamily="18" charset="0"/>
                <a:cs typeface="Times New Roman" pitchFamily="18" charset="0"/>
              </a:rPr>
              <a:t>+ </a:t>
            </a:r>
            <a:r>
              <a:rPr lang="en-US" altLang="el-GR" sz="2400" dirty="0" smtClean="0">
                <a:latin typeface="Times New Roman" pitchFamily="18" charset="0"/>
                <a:cs typeface="Times New Roman" pitchFamily="18" charset="0"/>
              </a:rPr>
              <a:t>n) </a:t>
            </a:r>
            <a:r>
              <a:rPr lang="en-US" altLang="el-GR" sz="2400" dirty="0" smtClean="0">
                <a:latin typeface="Times New Roman" pitchFamily="18" charset="0"/>
                <a:cs typeface="Times New Roman" pitchFamily="18" charset="0"/>
              </a:rPr>
              <a:t>log n)             (m = edges, n = nodes)</a:t>
            </a:r>
          </a:p>
          <a:p>
            <a:pPr lvl="1" algn="just"/>
            <a:endParaRPr lang="en-US" sz="2400" dirty="0" smtClean="0">
              <a:latin typeface="Times New Roman" pitchFamily="18" charset="0"/>
              <a:cs typeface="Times New Roman" pitchFamily="18" charset="0"/>
            </a:endParaRPr>
          </a:p>
          <a:p>
            <a:endParaRPr lang="en-US" dirty="0"/>
          </a:p>
        </p:txBody>
      </p:sp>
      <p:pic>
        <p:nvPicPr>
          <p:cNvPr id="4" name="Picture 3"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07"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08" name="AutoShape 4"/>
          <p:cNvCxnSpPr>
            <a:cxnSpLocks noChangeShapeType="1"/>
            <a:stCxn id="21506" idx="6"/>
            <a:endCxn id="21507"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1509"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0"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1"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12" name="AutoShape 8"/>
          <p:cNvCxnSpPr>
            <a:cxnSpLocks noChangeShapeType="1"/>
            <a:stCxn id="21510" idx="6"/>
            <a:endCxn id="21511"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1513"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14"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15"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16" name="AutoShape 12"/>
          <p:cNvCxnSpPr>
            <a:cxnSpLocks noChangeShapeType="1"/>
            <a:stCxn id="21514" idx="6"/>
            <a:endCxn id="21515"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1517"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18"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19"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0" name="AutoShape 16"/>
          <p:cNvCxnSpPr>
            <a:cxnSpLocks noChangeShapeType="1"/>
            <a:stCxn id="21518" idx="6"/>
            <a:endCxn id="21519"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1521"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22"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23"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24" name="AutoShape 20"/>
          <p:cNvCxnSpPr>
            <a:cxnSpLocks noChangeShapeType="1"/>
            <a:stCxn id="21522" idx="6"/>
            <a:endCxn id="21523"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1525"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26"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27"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28" name="AutoShape 24"/>
          <p:cNvCxnSpPr>
            <a:cxnSpLocks noChangeShapeType="1"/>
            <a:stCxn id="21526" idx="6"/>
            <a:endCxn id="21527"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1529"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30"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1"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2" name="AutoShape 28"/>
          <p:cNvCxnSpPr>
            <a:cxnSpLocks noChangeShapeType="1"/>
            <a:stCxn id="21530" idx="6"/>
            <a:endCxn id="21531"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21533"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34"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5"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6"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7"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38"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39" name="AutoShape 35"/>
          <p:cNvCxnSpPr>
            <a:cxnSpLocks noChangeShapeType="1"/>
            <a:stCxn id="21530" idx="3"/>
            <a:endCxn id="21535" idx="7"/>
          </p:cNvCxnSpPr>
          <p:nvPr/>
        </p:nvCxnSpPr>
        <p:spPr bwMode="auto">
          <a:xfrm flipH="1">
            <a:off x="1152525" y="2447925"/>
            <a:ext cx="666750" cy="1200150"/>
          </a:xfrm>
          <a:prstGeom prst="straightConnector1">
            <a:avLst/>
          </a:prstGeom>
          <a:noFill/>
          <a:ln w="9525">
            <a:solidFill>
              <a:srgbClr val="FF0000"/>
            </a:solidFill>
            <a:round/>
            <a:headEnd/>
            <a:tailEnd/>
          </a:ln>
          <a:effectLst/>
        </p:spPr>
      </p:cxnSp>
      <p:cxnSp>
        <p:nvCxnSpPr>
          <p:cNvPr id="21540" name="AutoShape 36"/>
          <p:cNvCxnSpPr>
            <a:cxnSpLocks noChangeShapeType="1"/>
            <a:stCxn id="21535" idx="5"/>
            <a:endCxn id="21536"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1541" name="AutoShape 37"/>
          <p:cNvCxnSpPr>
            <a:cxnSpLocks noChangeShapeType="1"/>
            <a:stCxn id="21536" idx="7"/>
            <a:endCxn id="21538"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1542" name="AutoShape 38"/>
          <p:cNvCxnSpPr>
            <a:cxnSpLocks noChangeShapeType="1"/>
            <a:stCxn id="21537" idx="3"/>
            <a:endCxn id="21538"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1543" name="AutoShape 39"/>
          <p:cNvCxnSpPr>
            <a:cxnSpLocks noChangeShapeType="1"/>
            <a:stCxn id="21534" idx="4"/>
            <a:endCxn id="2153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1544" name="AutoShape 40"/>
          <p:cNvCxnSpPr>
            <a:cxnSpLocks noChangeShapeType="1"/>
            <a:stCxn id="21530" idx="4"/>
            <a:endCxn id="21536"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1545" name="AutoShape 41"/>
          <p:cNvCxnSpPr>
            <a:cxnSpLocks noChangeShapeType="1"/>
            <a:stCxn id="21531" idx="3"/>
            <a:endCxn id="2153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1546" name="AutoShape 42"/>
          <p:cNvCxnSpPr>
            <a:cxnSpLocks noChangeShapeType="1"/>
            <a:stCxn id="21531" idx="4"/>
            <a:endCxn id="2153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1547" name="Oval 43"/>
          <p:cNvSpPr>
            <a:spLocks noChangeAspect="1" noChangeArrowheads="1"/>
          </p:cNvSpPr>
          <p:nvPr/>
        </p:nvSpPr>
        <p:spPr bwMode="auto">
          <a:xfrm>
            <a:off x="68580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sp>
        <p:nvSpPr>
          <p:cNvPr id="21548" name="Oval 44"/>
          <p:cNvSpPr>
            <a:spLocks noChangeArrowheads="1"/>
          </p:cNvSpPr>
          <p:nvPr/>
        </p:nvSpPr>
        <p:spPr bwMode="auto">
          <a:xfrm>
            <a:off x="8458200" y="3505200"/>
            <a:ext cx="457200" cy="457200"/>
          </a:xfrm>
          <a:prstGeom prst="ellipse">
            <a:avLst/>
          </a:prstGeom>
          <a:solidFill>
            <a:srgbClr val="FF0000"/>
          </a:solidFill>
          <a:ln w="9525">
            <a:solidFill>
              <a:schemeClr val="tx1"/>
            </a:solidFill>
            <a:round/>
            <a:headEnd/>
            <a:tailEnd/>
          </a:ln>
          <a:effectLst/>
        </p:spPr>
        <p:txBody>
          <a:bodyPr wrap="none" anchor="ctr"/>
          <a:lstStyle/>
          <a:p>
            <a:endParaRPr lang="el-GR" altLang="el-GR"/>
          </a:p>
        </p:txBody>
      </p:sp>
      <p:cxnSp>
        <p:nvCxnSpPr>
          <p:cNvPr id="21549" name="AutoShape 45"/>
          <p:cNvCxnSpPr>
            <a:cxnSpLocks noChangeShapeType="1"/>
            <a:stCxn id="21547" idx="6"/>
            <a:endCxn id="21548" idx="2"/>
          </p:cNvCxnSpPr>
          <p:nvPr/>
        </p:nvCxnSpPr>
        <p:spPr bwMode="auto">
          <a:xfrm>
            <a:off x="7315200" y="3733800"/>
            <a:ext cx="1143000" cy="0"/>
          </a:xfrm>
          <a:prstGeom prst="straightConnector1">
            <a:avLst/>
          </a:prstGeom>
          <a:noFill/>
          <a:ln w="9525">
            <a:solidFill>
              <a:srgbClr val="FF0000"/>
            </a:solidFill>
            <a:round/>
            <a:headEnd/>
            <a:tailEnd/>
          </a:ln>
          <a:effectLst/>
        </p:spPr>
      </p:cxnSp>
      <p:sp>
        <p:nvSpPr>
          <p:cNvPr id="21550"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51"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52"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53" name="AutoShape 49"/>
          <p:cNvCxnSpPr>
            <a:cxnSpLocks noChangeShapeType="1"/>
            <a:stCxn id="21551" idx="6"/>
            <a:endCxn id="21552"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1554"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555"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56"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57" name="AutoShape 53"/>
          <p:cNvCxnSpPr>
            <a:cxnSpLocks noChangeShapeType="1"/>
            <a:stCxn id="21555" idx="6"/>
            <a:endCxn id="21556"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1558"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59"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60"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61" name="AutoShape 57"/>
          <p:cNvCxnSpPr>
            <a:cxnSpLocks noChangeShapeType="1"/>
            <a:stCxn id="21559" idx="6"/>
            <a:endCxn id="21560"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1562"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63"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4"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5" name="AutoShape 61"/>
          <p:cNvCxnSpPr>
            <a:cxnSpLocks noChangeShapeType="1"/>
            <a:stCxn id="21563" idx="6"/>
            <a:endCxn id="21564"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1566"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67"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68"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69" name="AutoShape 65"/>
          <p:cNvCxnSpPr>
            <a:cxnSpLocks noChangeShapeType="1"/>
            <a:stCxn id="21567" idx="6"/>
            <a:endCxn id="21568"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1570"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71"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572"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573" name="AutoShape 69"/>
          <p:cNvCxnSpPr>
            <a:cxnSpLocks noChangeShapeType="1"/>
            <a:stCxn id="21571" idx="6"/>
            <a:endCxn id="21572"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1574"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75"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1576"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7"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578"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579" name="AutoShape 75"/>
          <p:cNvCxnSpPr>
            <a:cxnSpLocks noChangeShapeType="1"/>
            <a:stCxn id="21536" idx="6"/>
            <a:endCxn id="2157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1580" name="AutoShape 76"/>
          <p:cNvCxnSpPr>
            <a:cxnSpLocks noChangeShapeType="1"/>
            <a:stCxn id="21536" idx="2"/>
            <a:endCxn id="2157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1581" name="AutoShape 77"/>
          <p:cNvCxnSpPr>
            <a:cxnSpLocks noChangeShapeType="1"/>
            <a:stCxn id="21535" idx="1"/>
            <a:endCxn id="21578"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1582" name="AutoShape 78"/>
          <p:cNvCxnSpPr>
            <a:cxnSpLocks noChangeShapeType="1"/>
            <a:stCxn id="21576" idx="1"/>
            <a:endCxn id="2153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1583" name="AutoShape 79"/>
          <p:cNvCxnSpPr>
            <a:cxnSpLocks noChangeShapeType="1"/>
            <a:stCxn id="21537" idx="4"/>
            <a:endCxn id="21576"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1584" name="AutoShape 80"/>
          <p:cNvCxnSpPr>
            <a:cxnSpLocks noChangeShapeType="1"/>
            <a:stCxn id="21578" idx="7"/>
            <a:endCxn id="2153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158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8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7"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88"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89"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590"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1"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2"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1593"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4"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1595"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1596"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1597"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8"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599"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1600"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01"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02"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03"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04"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05"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06"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07"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08"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09"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0"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1"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12"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3"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14"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5"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16"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17"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18"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19"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20"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21"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22"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1623"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4"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5"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1626"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7"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28"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29"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1630"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1631"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2"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1633"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4"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1635"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1636" name="AutoShape 132"/>
          <p:cNvCxnSpPr>
            <a:cxnSpLocks noChangeShapeType="1"/>
            <a:stCxn id="21535" idx="4"/>
            <a:endCxn id="21577"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1637"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38"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39" name="AutoShape 135"/>
          <p:cNvCxnSpPr>
            <a:cxnSpLocks noChangeShapeType="1"/>
            <a:stCxn id="21637" idx="6"/>
            <a:endCxn id="21638"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1640"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1641"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42"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1643" name="Oval 139"/>
          <p:cNvSpPr>
            <a:spLocks noChangeAspect="1" noChangeArrowheads="1"/>
          </p:cNvSpPr>
          <p:nvPr/>
        </p:nvSpPr>
        <p:spPr bwMode="auto">
          <a:xfrm>
            <a:off x="4572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1644" name="Oval 140"/>
          <p:cNvSpPr>
            <a:spLocks noChangeArrowheads="1"/>
          </p:cNvSpPr>
          <p:nvPr/>
        </p:nvSpPr>
        <p:spPr bwMode="auto">
          <a:xfrm>
            <a:off x="6172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1645" name="AutoShape 141"/>
          <p:cNvCxnSpPr>
            <a:cxnSpLocks noChangeShapeType="1"/>
            <a:stCxn id="21643" idx="6"/>
            <a:endCxn id="21644" idx="2"/>
          </p:cNvCxnSpPr>
          <p:nvPr/>
        </p:nvCxnSpPr>
        <p:spPr bwMode="auto">
          <a:xfrm>
            <a:off x="5029200" y="4495800"/>
            <a:ext cx="1143000" cy="0"/>
          </a:xfrm>
          <a:prstGeom prst="straightConnector1">
            <a:avLst/>
          </a:prstGeom>
          <a:noFill/>
          <a:ln w="9525">
            <a:solidFill>
              <a:schemeClr val="tx1"/>
            </a:solidFill>
            <a:round/>
            <a:headEnd/>
            <a:tailEnd/>
          </a:ln>
          <a:effectLst/>
        </p:spPr>
      </p:cxnSp>
      <p:sp>
        <p:nvSpPr>
          <p:cNvPr id="21646"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47"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48"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1649"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1650"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1651" name="AutoShape 147"/>
          <p:cNvCxnSpPr>
            <a:cxnSpLocks noChangeShapeType="1"/>
            <a:stCxn id="21649" idx="6"/>
            <a:endCxn id="21650"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1652"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1653"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1654"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1655" name="Text Box 151"/>
          <p:cNvSpPr txBox="1">
            <a:spLocks noChangeArrowheads="1"/>
          </p:cNvSpPr>
          <p:nvPr/>
        </p:nvSpPr>
        <p:spPr bwMode="auto">
          <a:xfrm>
            <a:off x="838200" y="457200"/>
            <a:ext cx="2667000" cy="1004888"/>
          </a:xfrm>
          <a:prstGeom prst="rect">
            <a:avLst/>
          </a:prstGeom>
          <a:noFill/>
          <a:ln w="9525">
            <a:noFill/>
            <a:miter lim="800000"/>
            <a:headEnd/>
            <a:tailEnd/>
          </a:ln>
          <a:effectLst/>
        </p:spPr>
        <p:txBody>
          <a:bodyPr>
            <a:spAutoFit/>
          </a:bodyPr>
          <a:lstStyle/>
          <a:p>
            <a:pPr algn="ctr">
              <a:spcBef>
                <a:spcPct val="50000"/>
              </a:spcBef>
            </a:pPr>
            <a:r>
              <a:rPr lang="en-US" altLang="el-GR"/>
              <a:t>Cycle</a:t>
            </a:r>
          </a:p>
          <a:p>
            <a:pPr algn="ctr">
              <a:spcBef>
                <a:spcPct val="50000"/>
              </a:spcBef>
            </a:pPr>
            <a:r>
              <a:rPr lang="en-US" altLang="el-GR"/>
              <a:t>Don’t Add Edge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spect="1" noChangeArrowheads="1"/>
          </p:cNvSpPr>
          <p:nvPr/>
        </p:nvSpPr>
        <p:spPr bwMode="auto">
          <a:xfrm>
            <a:off x="4572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1" name="Oval 3"/>
          <p:cNvSpPr>
            <a:spLocks noChangeArrowheads="1"/>
          </p:cNvSpPr>
          <p:nvPr/>
        </p:nvSpPr>
        <p:spPr bwMode="auto">
          <a:xfrm>
            <a:off x="6172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32" name="AutoShape 4"/>
          <p:cNvCxnSpPr>
            <a:cxnSpLocks noChangeShapeType="1"/>
            <a:stCxn id="22530" idx="6"/>
            <a:endCxn id="22531" idx="2"/>
          </p:cNvCxnSpPr>
          <p:nvPr/>
        </p:nvCxnSpPr>
        <p:spPr bwMode="auto">
          <a:xfrm>
            <a:off x="5029200" y="1524000"/>
            <a:ext cx="1143000" cy="0"/>
          </a:xfrm>
          <a:prstGeom prst="straightConnector1">
            <a:avLst/>
          </a:prstGeom>
          <a:noFill/>
          <a:ln w="9525">
            <a:solidFill>
              <a:srgbClr val="FFFF00"/>
            </a:solidFill>
            <a:round/>
            <a:headEnd/>
            <a:tailEnd/>
          </a:ln>
          <a:effectLst/>
        </p:spPr>
      </p:cxnSp>
      <p:sp>
        <p:nvSpPr>
          <p:cNvPr id="22533" name="Text Box 5"/>
          <p:cNvSpPr txBox="1">
            <a:spLocks noChangeArrowheads="1"/>
          </p:cNvSpPr>
          <p:nvPr/>
        </p:nvSpPr>
        <p:spPr bwMode="auto">
          <a:xfrm>
            <a:off x="5486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34" name="Oval 6"/>
          <p:cNvSpPr>
            <a:spLocks noChangeAspect="1" noChangeArrowheads="1"/>
          </p:cNvSpPr>
          <p:nvPr/>
        </p:nvSpPr>
        <p:spPr bwMode="auto">
          <a:xfrm>
            <a:off x="6858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35" name="Oval 7"/>
          <p:cNvSpPr>
            <a:spLocks noChangeArrowheads="1"/>
          </p:cNvSpPr>
          <p:nvPr/>
        </p:nvSpPr>
        <p:spPr bwMode="auto">
          <a:xfrm>
            <a:off x="8458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36" name="AutoShape 8"/>
          <p:cNvCxnSpPr>
            <a:cxnSpLocks noChangeShapeType="1"/>
            <a:stCxn id="22534" idx="6"/>
            <a:endCxn id="22535" idx="2"/>
          </p:cNvCxnSpPr>
          <p:nvPr/>
        </p:nvCxnSpPr>
        <p:spPr bwMode="auto">
          <a:xfrm>
            <a:off x="7315200" y="5257800"/>
            <a:ext cx="1143000" cy="0"/>
          </a:xfrm>
          <a:prstGeom prst="straightConnector1">
            <a:avLst/>
          </a:prstGeom>
          <a:noFill/>
          <a:ln w="9525">
            <a:solidFill>
              <a:schemeClr val="tx1"/>
            </a:solidFill>
            <a:round/>
            <a:headEnd/>
            <a:tailEnd/>
          </a:ln>
          <a:effectLst/>
        </p:spPr>
      </p:cxnSp>
      <p:sp>
        <p:nvSpPr>
          <p:cNvPr id="22537" name="Text Box 9"/>
          <p:cNvSpPr txBox="1">
            <a:spLocks noChangeArrowheads="1"/>
          </p:cNvSpPr>
          <p:nvPr/>
        </p:nvSpPr>
        <p:spPr bwMode="auto">
          <a:xfrm>
            <a:off x="7772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38" name="Oval 10"/>
          <p:cNvSpPr>
            <a:spLocks noChangeAspect="1" noChangeArrowheads="1"/>
          </p:cNvSpPr>
          <p:nvPr/>
        </p:nvSpPr>
        <p:spPr bwMode="auto">
          <a:xfrm>
            <a:off x="68580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39" name="Oval 11"/>
          <p:cNvSpPr>
            <a:spLocks noChangeArrowheads="1"/>
          </p:cNvSpPr>
          <p:nvPr/>
        </p:nvSpPr>
        <p:spPr bwMode="auto">
          <a:xfrm>
            <a:off x="8458200" y="1295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40" name="AutoShape 12"/>
          <p:cNvCxnSpPr>
            <a:cxnSpLocks noChangeShapeType="1"/>
            <a:stCxn id="22538" idx="6"/>
            <a:endCxn id="22539" idx="2"/>
          </p:cNvCxnSpPr>
          <p:nvPr/>
        </p:nvCxnSpPr>
        <p:spPr bwMode="auto">
          <a:xfrm>
            <a:off x="7315200" y="1524000"/>
            <a:ext cx="1143000" cy="0"/>
          </a:xfrm>
          <a:prstGeom prst="straightConnector1">
            <a:avLst/>
          </a:prstGeom>
          <a:noFill/>
          <a:ln w="9525">
            <a:solidFill>
              <a:srgbClr val="FFFF00"/>
            </a:solidFill>
            <a:round/>
            <a:headEnd/>
            <a:tailEnd/>
          </a:ln>
          <a:effectLst/>
        </p:spPr>
      </p:cxnSp>
      <p:sp>
        <p:nvSpPr>
          <p:cNvPr id="22541" name="Text Box 13"/>
          <p:cNvSpPr txBox="1">
            <a:spLocks noChangeArrowheads="1"/>
          </p:cNvSpPr>
          <p:nvPr/>
        </p:nvSpPr>
        <p:spPr bwMode="auto">
          <a:xfrm>
            <a:off x="7772400" y="1295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42" name="Oval 14"/>
          <p:cNvSpPr>
            <a:spLocks noChangeAspect="1"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3" name="Oval 15"/>
          <p:cNvSpPr>
            <a:spLocks noChangeArrowheads="1"/>
          </p:cNvSpPr>
          <p:nvPr/>
        </p:nvSpPr>
        <p:spPr bwMode="auto">
          <a:xfrm>
            <a:off x="61722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4" name="AutoShape 16"/>
          <p:cNvCxnSpPr>
            <a:cxnSpLocks noChangeShapeType="1"/>
            <a:stCxn id="22542" idx="6"/>
            <a:endCxn id="22543" idx="2"/>
          </p:cNvCxnSpPr>
          <p:nvPr/>
        </p:nvCxnSpPr>
        <p:spPr bwMode="auto">
          <a:xfrm>
            <a:off x="5029200" y="5257800"/>
            <a:ext cx="1143000" cy="0"/>
          </a:xfrm>
          <a:prstGeom prst="straightConnector1">
            <a:avLst/>
          </a:prstGeom>
          <a:noFill/>
          <a:ln w="9525">
            <a:solidFill>
              <a:schemeClr val="tx1"/>
            </a:solidFill>
            <a:round/>
            <a:headEnd/>
            <a:tailEnd/>
          </a:ln>
          <a:effectLst/>
        </p:spPr>
      </p:cxnSp>
      <p:sp>
        <p:nvSpPr>
          <p:cNvPr id="22545" name="Text Box 17"/>
          <p:cNvSpPr txBox="1">
            <a:spLocks noChangeArrowheads="1"/>
          </p:cNvSpPr>
          <p:nvPr/>
        </p:nvSpPr>
        <p:spPr bwMode="auto">
          <a:xfrm>
            <a:off x="5486400" y="50292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546" name="Oval 18"/>
          <p:cNvSpPr>
            <a:spLocks noChangeAspect="1" noChangeArrowheads="1"/>
          </p:cNvSpPr>
          <p:nvPr/>
        </p:nvSpPr>
        <p:spPr bwMode="auto">
          <a:xfrm>
            <a:off x="68580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47" name="Oval 19"/>
          <p:cNvSpPr>
            <a:spLocks noChangeArrowheads="1"/>
          </p:cNvSpPr>
          <p:nvPr/>
        </p:nvSpPr>
        <p:spPr bwMode="auto">
          <a:xfrm>
            <a:off x="8458200" y="4267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48" name="AutoShape 20"/>
          <p:cNvCxnSpPr>
            <a:cxnSpLocks noChangeShapeType="1"/>
            <a:stCxn id="22546" idx="6"/>
            <a:endCxn id="22547" idx="2"/>
          </p:cNvCxnSpPr>
          <p:nvPr/>
        </p:nvCxnSpPr>
        <p:spPr bwMode="auto">
          <a:xfrm>
            <a:off x="7315200" y="4495800"/>
            <a:ext cx="1143000" cy="0"/>
          </a:xfrm>
          <a:prstGeom prst="straightConnector1">
            <a:avLst/>
          </a:prstGeom>
          <a:noFill/>
          <a:ln w="9525">
            <a:solidFill>
              <a:schemeClr val="tx1"/>
            </a:solidFill>
            <a:round/>
            <a:headEnd/>
            <a:tailEnd/>
          </a:ln>
          <a:effectLst/>
        </p:spPr>
      </p:cxnSp>
      <p:sp>
        <p:nvSpPr>
          <p:cNvPr id="22549" name="Text Box 21"/>
          <p:cNvSpPr txBox="1">
            <a:spLocks noChangeArrowheads="1"/>
          </p:cNvSpPr>
          <p:nvPr/>
        </p:nvSpPr>
        <p:spPr bwMode="auto">
          <a:xfrm>
            <a:off x="7772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0" name="Oval 22"/>
          <p:cNvSpPr>
            <a:spLocks noChangeAspect="1" noChangeArrowheads="1"/>
          </p:cNvSpPr>
          <p:nvPr/>
        </p:nvSpPr>
        <p:spPr bwMode="auto">
          <a:xfrm>
            <a:off x="6858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51" name="Oval 23"/>
          <p:cNvSpPr>
            <a:spLocks noChangeArrowheads="1"/>
          </p:cNvSpPr>
          <p:nvPr/>
        </p:nvSpPr>
        <p:spPr bwMode="auto">
          <a:xfrm>
            <a:off x="8458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52" name="AutoShape 24"/>
          <p:cNvCxnSpPr>
            <a:cxnSpLocks noChangeShapeType="1"/>
            <a:stCxn id="22550" idx="6"/>
            <a:endCxn id="22551" idx="2"/>
          </p:cNvCxnSpPr>
          <p:nvPr/>
        </p:nvCxnSpPr>
        <p:spPr bwMode="auto">
          <a:xfrm>
            <a:off x="7315200" y="2971800"/>
            <a:ext cx="1143000" cy="0"/>
          </a:xfrm>
          <a:prstGeom prst="straightConnector1">
            <a:avLst/>
          </a:prstGeom>
          <a:noFill/>
          <a:ln w="9525">
            <a:solidFill>
              <a:srgbClr val="FFFF00"/>
            </a:solidFill>
            <a:round/>
            <a:headEnd/>
            <a:tailEnd/>
          </a:ln>
          <a:effectLst/>
        </p:spPr>
      </p:cxnSp>
      <p:sp>
        <p:nvSpPr>
          <p:cNvPr id="22553" name="Text Box 25"/>
          <p:cNvSpPr txBox="1">
            <a:spLocks noChangeArrowheads="1"/>
          </p:cNvSpPr>
          <p:nvPr/>
        </p:nvSpPr>
        <p:spPr bwMode="auto">
          <a:xfrm>
            <a:off x="7772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56" name="AutoShape 28"/>
          <p:cNvCxnSpPr>
            <a:cxnSpLocks noChangeShapeType="1"/>
            <a:stCxn id="22554" idx="6"/>
            <a:endCxn id="22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2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63" name="AutoShape 35"/>
          <p:cNvCxnSpPr>
            <a:cxnSpLocks noChangeShapeType="1"/>
            <a:stCxn id="22554" idx="3"/>
            <a:endCxn id="22559"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22564" name="AutoShape 36"/>
          <p:cNvCxnSpPr>
            <a:cxnSpLocks noChangeShapeType="1"/>
            <a:stCxn id="22559" idx="5"/>
            <a:endCxn id="22560" idx="1"/>
          </p:cNvCxnSpPr>
          <p:nvPr/>
        </p:nvCxnSpPr>
        <p:spPr bwMode="auto">
          <a:xfrm>
            <a:off x="1152525" y="3971925"/>
            <a:ext cx="819150" cy="1809750"/>
          </a:xfrm>
          <a:prstGeom prst="straightConnector1">
            <a:avLst/>
          </a:prstGeom>
          <a:noFill/>
          <a:ln w="9525">
            <a:solidFill>
              <a:srgbClr val="FFFF00"/>
            </a:solidFill>
            <a:round/>
            <a:headEnd/>
            <a:tailEnd/>
          </a:ln>
          <a:effectLst/>
        </p:spPr>
      </p:cxnSp>
      <p:cxnSp>
        <p:nvCxnSpPr>
          <p:cNvPr id="22565" name="AutoShape 37"/>
          <p:cNvCxnSpPr>
            <a:cxnSpLocks noChangeShapeType="1"/>
            <a:stCxn id="22560" idx="7"/>
            <a:endCxn id="22562" idx="4"/>
          </p:cNvCxnSpPr>
          <p:nvPr/>
        </p:nvCxnSpPr>
        <p:spPr bwMode="auto">
          <a:xfrm flipV="1">
            <a:off x="2295525" y="4495800"/>
            <a:ext cx="447675" cy="1285875"/>
          </a:xfrm>
          <a:prstGeom prst="straightConnector1">
            <a:avLst/>
          </a:prstGeom>
          <a:noFill/>
          <a:ln w="9525">
            <a:solidFill>
              <a:srgbClr val="FFFF00"/>
            </a:solidFill>
            <a:round/>
            <a:headEnd/>
            <a:tailEnd/>
          </a:ln>
          <a:effectLst/>
        </p:spPr>
      </p:cxnSp>
      <p:cxnSp>
        <p:nvCxnSpPr>
          <p:cNvPr id="22566" name="AutoShape 38"/>
          <p:cNvCxnSpPr>
            <a:cxnSpLocks noChangeShapeType="1"/>
            <a:stCxn id="22561" idx="3"/>
            <a:endCxn id="22562" idx="7"/>
          </p:cNvCxnSpPr>
          <p:nvPr/>
        </p:nvCxnSpPr>
        <p:spPr bwMode="auto">
          <a:xfrm flipH="1">
            <a:off x="2905125" y="3438525"/>
            <a:ext cx="438150" cy="666750"/>
          </a:xfrm>
          <a:prstGeom prst="straightConnector1">
            <a:avLst/>
          </a:prstGeom>
          <a:noFill/>
          <a:ln w="9525">
            <a:solidFill>
              <a:srgbClr val="FFFF00"/>
            </a:solidFill>
            <a:round/>
            <a:headEnd/>
            <a:tailEnd/>
          </a:ln>
          <a:effectLst/>
        </p:spPr>
      </p:cxnSp>
      <p:cxnSp>
        <p:nvCxnSpPr>
          <p:cNvPr id="22567" name="AutoShape 39"/>
          <p:cNvCxnSpPr>
            <a:cxnSpLocks noChangeShapeType="1"/>
            <a:stCxn id="22558" idx="4"/>
            <a:endCxn id="22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2568" name="AutoShape 40"/>
          <p:cNvCxnSpPr>
            <a:cxnSpLocks noChangeShapeType="1"/>
            <a:stCxn id="22554" idx="4"/>
            <a:endCxn id="22560" idx="0"/>
          </p:cNvCxnSpPr>
          <p:nvPr/>
        </p:nvCxnSpPr>
        <p:spPr bwMode="auto">
          <a:xfrm>
            <a:off x="1981200" y="2514600"/>
            <a:ext cx="152400" cy="3200400"/>
          </a:xfrm>
          <a:prstGeom prst="straightConnector1">
            <a:avLst/>
          </a:prstGeom>
          <a:noFill/>
          <a:ln w="9525">
            <a:solidFill>
              <a:srgbClr val="FFFF00"/>
            </a:solidFill>
            <a:round/>
            <a:headEnd/>
            <a:tailEnd/>
          </a:ln>
          <a:effectLst/>
        </p:spPr>
      </p:cxnSp>
      <p:cxnSp>
        <p:nvCxnSpPr>
          <p:cNvPr id="22569" name="AutoShape 41"/>
          <p:cNvCxnSpPr>
            <a:cxnSpLocks noChangeShapeType="1"/>
            <a:stCxn id="22555" idx="3"/>
            <a:endCxn id="22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2570" name="AutoShape 42"/>
          <p:cNvCxnSpPr>
            <a:cxnSpLocks noChangeShapeType="1"/>
            <a:stCxn id="22555" idx="4"/>
            <a:endCxn id="22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2571" name="Oval 43"/>
          <p:cNvSpPr>
            <a:spLocks noChangeAspect="1" noChangeArrowheads="1"/>
          </p:cNvSpPr>
          <p:nvPr/>
        </p:nvSpPr>
        <p:spPr bwMode="auto">
          <a:xfrm>
            <a:off x="6858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72" name="Oval 44"/>
          <p:cNvSpPr>
            <a:spLocks noChangeArrowheads="1"/>
          </p:cNvSpPr>
          <p:nvPr/>
        </p:nvSpPr>
        <p:spPr bwMode="auto">
          <a:xfrm>
            <a:off x="8458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73" name="AutoShape 45"/>
          <p:cNvCxnSpPr>
            <a:cxnSpLocks noChangeShapeType="1"/>
            <a:stCxn id="22571" idx="6"/>
            <a:endCxn id="22572" idx="2"/>
          </p:cNvCxnSpPr>
          <p:nvPr/>
        </p:nvCxnSpPr>
        <p:spPr bwMode="auto">
          <a:xfrm>
            <a:off x="7315200" y="3733800"/>
            <a:ext cx="1143000" cy="0"/>
          </a:xfrm>
          <a:prstGeom prst="straightConnector1">
            <a:avLst/>
          </a:prstGeom>
          <a:noFill/>
          <a:ln w="9525">
            <a:solidFill>
              <a:srgbClr val="FFFF00"/>
            </a:solidFill>
            <a:round/>
            <a:headEnd/>
            <a:tailEnd/>
          </a:ln>
          <a:effectLst/>
        </p:spPr>
      </p:cxnSp>
      <p:sp>
        <p:nvSpPr>
          <p:cNvPr id="22574" name="Text Box 46"/>
          <p:cNvSpPr txBox="1">
            <a:spLocks noChangeArrowheads="1"/>
          </p:cNvSpPr>
          <p:nvPr/>
        </p:nvSpPr>
        <p:spPr bwMode="auto">
          <a:xfrm>
            <a:off x="7772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575" name="Oval 47"/>
          <p:cNvSpPr>
            <a:spLocks noChangeAspect="1" noChangeArrowheads="1"/>
          </p:cNvSpPr>
          <p:nvPr/>
        </p:nvSpPr>
        <p:spPr bwMode="auto">
          <a:xfrm>
            <a:off x="6858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76" name="Oval 48"/>
          <p:cNvSpPr>
            <a:spLocks noChangeArrowheads="1"/>
          </p:cNvSpPr>
          <p:nvPr/>
        </p:nvSpPr>
        <p:spPr bwMode="auto">
          <a:xfrm>
            <a:off x="8458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77" name="AutoShape 49"/>
          <p:cNvCxnSpPr>
            <a:cxnSpLocks noChangeShapeType="1"/>
            <a:stCxn id="22575" idx="6"/>
            <a:endCxn id="22576" idx="2"/>
          </p:cNvCxnSpPr>
          <p:nvPr/>
        </p:nvCxnSpPr>
        <p:spPr bwMode="auto">
          <a:xfrm>
            <a:off x="7315200" y="6019800"/>
            <a:ext cx="1143000" cy="0"/>
          </a:xfrm>
          <a:prstGeom prst="straightConnector1">
            <a:avLst/>
          </a:prstGeom>
          <a:noFill/>
          <a:ln w="9525">
            <a:solidFill>
              <a:schemeClr val="tx1"/>
            </a:solidFill>
            <a:round/>
            <a:headEnd/>
            <a:tailEnd/>
          </a:ln>
          <a:effectLst/>
        </p:spPr>
      </p:cxnSp>
      <p:sp>
        <p:nvSpPr>
          <p:cNvPr id="22578" name="Text Box 50"/>
          <p:cNvSpPr txBox="1">
            <a:spLocks noChangeArrowheads="1"/>
          </p:cNvSpPr>
          <p:nvPr/>
        </p:nvSpPr>
        <p:spPr bwMode="auto">
          <a:xfrm>
            <a:off x="7772400" y="5791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579" name="Oval 51"/>
          <p:cNvSpPr>
            <a:spLocks noChangeAspect="1" noChangeArrowheads="1"/>
          </p:cNvSpPr>
          <p:nvPr/>
        </p:nvSpPr>
        <p:spPr bwMode="auto">
          <a:xfrm>
            <a:off x="6858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0" name="Oval 52"/>
          <p:cNvSpPr>
            <a:spLocks noChangeArrowheads="1"/>
          </p:cNvSpPr>
          <p:nvPr/>
        </p:nvSpPr>
        <p:spPr bwMode="auto">
          <a:xfrm>
            <a:off x="8458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1" name="AutoShape 53"/>
          <p:cNvCxnSpPr>
            <a:cxnSpLocks noChangeShapeType="1"/>
            <a:stCxn id="22579" idx="6"/>
            <a:endCxn id="22580" idx="2"/>
          </p:cNvCxnSpPr>
          <p:nvPr/>
        </p:nvCxnSpPr>
        <p:spPr bwMode="auto">
          <a:xfrm>
            <a:off x="7315200" y="762000"/>
            <a:ext cx="1143000" cy="0"/>
          </a:xfrm>
          <a:prstGeom prst="straightConnector1">
            <a:avLst/>
          </a:prstGeom>
          <a:noFill/>
          <a:ln w="9525">
            <a:solidFill>
              <a:srgbClr val="FFFF00"/>
            </a:solidFill>
            <a:round/>
            <a:headEnd/>
            <a:tailEnd/>
          </a:ln>
          <a:effectLst/>
        </p:spPr>
      </p:cxnSp>
      <p:sp>
        <p:nvSpPr>
          <p:cNvPr id="22582" name="Text Box 54"/>
          <p:cNvSpPr txBox="1">
            <a:spLocks noChangeArrowheads="1"/>
          </p:cNvSpPr>
          <p:nvPr/>
        </p:nvSpPr>
        <p:spPr bwMode="auto">
          <a:xfrm>
            <a:off x="7772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583" name="Oval 55"/>
          <p:cNvSpPr>
            <a:spLocks noChangeAspect="1" noChangeArrowheads="1"/>
          </p:cNvSpPr>
          <p:nvPr/>
        </p:nvSpPr>
        <p:spPr bwMode="auto">
          <a:xfrm>
            <a:off x="45720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584" name="Oval 56"/>
          <p:cNvSpPr>
            <a:spLocks noChangeArrowheads="1"/>
          </p:cNvSpPr>
          <p:nvPr/>
        </p:nvSpPr>
        <p:spPr bwMode="auto">
          <a:xfrm>
            <a:off x="61722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585" name="AutoShape 57"/>
          <p:cNvCxnSpPr>
            <a:cxnSpLocks noChangeShapeType="1"/>
            <a:stCxn id="22583" idx="6"/>
            <a:endCxn id="22584" idx="2"/>
          </p:cNvCxnSpPr>
          <p:nvPr/>
        </p:nvCxnSpPr>
        <p:spPr bwMode="auto">
          <a:xfrm>
            <a:off x="5029200" y="6019800"/>
            <a:ext cx="1143000" cy="0"/>
          </a:xfrm>
          <a:prstGeom prst="straightConnector1">
            <a:avLst/>
          </a:prstGeom>
          <a:noFill/>
          <a:ln w="9525">
            <a:solidFill>
              <a:schemeClr val="tx1"/>
            </a:solidFill>
            <a:round/>
            <a:headEnd/>
            <a:tailEnd/>
          </a:ln>
          <a:effectLst/>
        </p:spPr>
      </p:cxnSp>
      <p:sp>
        <p:nvSpPr>
          <p:cNvPr id="22586" name="Text Box 58"/>
          <p:cNvSpPr txBox="1">
            <a:spLocks noChangeArrowheads="1"/>
          </p:cNvSpPr>
          <p:nvPr/>
        </p:nvSpPr>
        <p:spPr bwMode="auto">
          <a:xfrm>
            <a:off x="5486400" y="57912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587" name="Oval 59"/>
          <p:cNvSpPr>
            <a:spLocks noChangeAspect="1" noChangeArrowheads="1"/>
          </p:cNvSpPr>
          <p:nvPr/>
        </p:nvSpPr>
        <p:spPr bwMode="auto">
          <a:xfrm>
            <a:off x="6858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88" name="Oval 60"/>
          <p:cNvSpPr>
            <a:spLocks noChangeArrowheads="1"/>
          </p:cNvSpPr>
          <p:nvPr/>
        </p:nvSpPr>
        <p:spPr bwMode="auto">
          <a:xfrm>
            <a:off x="8458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89" name="AutoShape 61"/>
          <p:cNvCxnSpPr>
            <a:cxnSpLocks noChangeShapeType="1"/>
            <a:stCxn id="22587" idx="6"/>
            <a:endCxn id="22588" idx="2"/>
          </p:cNvCxnSpPr>
          <p:nvPr/>
        </p:nvCxnSpPr>
        <p:spPr bwMode="auto">
          <a:xfrm>
            <a:off x="7315200" y="2286000"/>
            <a:ext cx="1143000" cy="0"/>
          </a:xfrm>
          <a:prstGeom prst="straightConnector1">
            <a:avLst/>
          </a:prstGeom>
          <a:noFill/>
          <a:ln w="9525">
            <a:solidFill>
              <a:srgbClr val="FFFF00"/>
            </a:solidFill>
            <a:round/>
            <a:headEnd/>
            <a:tailEnd/>
          </a:ln>
          <a:effectLst/>
        </p:spPr>
      </p:cxnSp>
      <p:sp>
        <p:nvSpPr>
          <p:cNvPr id="22590" name="Text Box 62"/>
          <p:cNvSpPr txBox="1">
            <a:spLocks noChangeArrowheads="1"/>
          </p:cNvSpPr>
          <p:nvPr/>
        </p:nvSpPr>
        <p:spPr bwMode="auto">
          <a:xfrm>
            <a:off x="7772400" y="20574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1" name="Oval 63"/>
          <p:cNvSpPr>
            <a:spLocks noChangeAspect="1" noChangeArrowheads="1"/>
          </p:cNvSpPr>
          <p:nvPr/>
        </p:nvSpPr>
        <p:spPr bwMode="auto">
          <a:xfrm>
            <a:off x="45720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2" name="Oval 64"/>
          <p:cNvSpPr>
            <a:spLocks noChangeArrowheads="1"/>
          </p:cNvSpPr>
          <p:nvPr/>
        </p:nvSpPr>
        <p:spPr bwMode="auto">
          <a:xfrm>
            <a:off x="6172200" y="2743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3" name="AutoShape 65"/>
          <p:cNvCxnSpPr>
            <a:cxnSpLocks noChangeShapeType="1"/>
            <a:stCxn id="22591" idx="6"/>
            <a:endCxn id="22592" idx="2"/>
          </p:cNvCxnSpPr>
          <p:nvPr/>
        </p:nvCxnSpPr>
        <p:spPr bwMode="auto">
          <a:xfrm>
            <a:off x="5029200" y="2971800"/>
            <a:ext cx="1143000" cy="0"/>
          </a:xfrm>
          <a:prstGeom prst="straightConnector1">
            <a:avLst/>
          </a:prstGeom>
          <a:noFill/>
          <a:ln w="9525">
            <a:solidFill>
              <a:srgbClr val="FFFF00"/>
            </a:solidFill>
            <a:round/>
            <a:headEnd/>
            <a:tailEnd/>
          </a:ln>
          <a:effectLst/>
        </p:spPr>
      </p:cxnSp>
      <p:sp>
        <p:nvSpPr>
          <p:cNvPr id="22594" name="Text Box 66"/>
          <p:cNvSpPr txBox="1">
            <a:spLocks noChangeArrowheads="1"/>
          </p:cNvSpPr>
          <p:nvPr/>
        </p:nvSpPr>
        <p:spPr bwMode="auto">
          <a:xfrm>
            <a:off x="5486400" y="27432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595" name="Oval 67"/>
          <p:cNvSpPr>
            <a:spLocks noChangeAspect="1" noChangeArrowheads="1"/>
          </p:cNvSpPr>
          <p:nvPr/>
        </p:nvSpPr>
        <p:spPr bwMode="auto">
          <a:xfrm>
            <a:off x="45720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596" name="Oval 68"/>
          <p:cNvSpPr>
            <a:spLocks noChangeArrowheads="1"/>
          </p:cNvSpPr>
          <p:nvPr/>
        </p:nvSpPr>
        <p:spPr bwMode="auto">
          <a:xfrm>
            <a:off x="61722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597" name="AutoShape 69"/>
          <p:cNvCxnSpPr>
            <a:cxnSpLocks noChangeShapeType="1"/>
            <a:stCxn id="22595" idx="6"/>
            <a:endCxn id="22596" idx="2"/>
          </p:cNvCxnSpPr>
          <p:nvPr/>
        </p:nvCxnSpPr>
        <p:spPr bwMode="auto">
          <a:xfrm>
            <a:off x="5029200" y="2286000"/>
            <a:ext cx="1143000" cy="0"/>
          </a:xfrm>
          <a:prstGeom prst="straightConnector1">
            <a:avLst/>
          </a:prstGeom>
          <a:noFill/>
          <a:ln w="9525">
            <a:solidFill>
              <a:srgbClr val="FFFF00"/>
            </a:solidFill>
            <a:round/>
            <a:headEnd/>
            <a:tailEnd/>
          </a:ln>
          <a:effectLst/>
        </p:spPr>
      </p:cxnSp>
      <p:sp>
        <p:nvSpPr>
          <p:cNvPr id="22598" name="Text Box 70"/>
          <p:cNvSpPr txBox="1">
            <a:spLocks noChangeArrowheads="1"/>
          </p:cNvSpPr>
          <p:nvPr/>
        </p:nvSpPr>
        <p:spPr bwMode="auto">
          <a:xfrm>
            <a:off x="5486400" y="2057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599"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2600"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1"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2602"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2603" name="AutoShape 75"/>
          <p:cNvCxnSpPr>
            <a:cxnSpLocks noChangeShapeType="1"/>
            <a:stCxn id="22560" idx="6"/>
            <a:endCxn id="2260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2604" name="AutoShape 76"/>
          <p:cNvCxnSpPr>
            <a:cxnSpLocks noChangeShapeType="1"/>
            <a:stCxn id="22560" idx="2"/>
            <a:endCxn id="2260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2605" name="AutoShape 77"/>
          <p:cNvCxnSpPr>
            <a:cxnSpLocks noChangeShapeType="1"/>
            <a:stCxn id="22559" idx="1"/>
            <a:endCxn id="22602"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2606" name="AutoShape 78"/>
          <p:cNvCxnSpPr>
            <a:cxnSpLocks noChangeShapeType="1"/>
            <a:stCxn id="22600" idx="1"/>
            <a:endCxn id="22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2607" name="AutoShape 79"/>
          <p:cNvCxnSpPr>
            <a:cxnSpLocks noChangeShapeType="1"/>
            <a:stCxn id="22561" idx="4"/>
            <a:endCxn id="22600" idx="0"/>
          </p:cNvCxnSpPr>
          <p:nvPr/>
        </p:nvCxnSpPr>
        <p:spPr bwMode="auto">
          <a:xfrm>
            <a:off x="3505200" y="3505200"/>
            <a:ext cx="0" cy="1524000"/>
          </a:xfrm>
          <a:prstGeom prst="straightConnector1">
            <a:avLst/>
          </a:prstGeom>
          <a:noFill/>
          <a:ln w="9525">
            <a:solidFill>
              <a:srgbClr val="FFFF00"/>
            </a:solidFill>
            <a:round/>
            <a:headEnd/>
            <a:tailEnd/>
          </a:ln>
          <a:effectLst/>
        </p:spPr>
      </p:cxnSp>
      <p:cxnSp>
        <p:nvCxnSpPr>
          <p:cNvPr id="22608" name="AutoShape 80"/>
          <p:cNvCxnSpPr>
            <a:cxnSpLocks noChangeShapeType="1"/>
            <a:stCxn id="22602" idx="7"/>
            <a:endCxn id="22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2609"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0"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1" name="Text Box 83"/>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2"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3"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14"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5" name="Text Box 87"/>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16"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2617" name="Text Box 89"/>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18"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2619" name="Text Box 91"/>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2620" name="Text Box 92"/>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2621"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2" name="Text Box 94"/>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23" name="Text Box 95"/>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2624"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25"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26"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27"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28"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29"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30"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31"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32"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33"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4" name="Text Box 106"/>
          <p:cNvSpPr txBox="1">
            <a:spLocks noChangeArrowheads="1"/>
          </p:cNvSpPr>
          <p:nvPr/>
        </p:nvSpPr>
        <p:spPr bwMode="auto">
          <a:xfrm>
            <a:off x="69342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5" name="Text Box 107"/>
          <p:cNvSpPr txBox="1">
            <a:spLocks noChangeArrowheads="1"/>
          </p:cNvSpPr>
          <p:nvPr/>
        </p:nvSpPr>
        <p:spPr bwMode="auto">
          <a:xfrm>
            <a:off x="6934200" y="5867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36" name="Text Box 108"/>
          <p:cNvSpPr txBox="1">
            <a:spLocks noChangeArrowheads="1"/>
          </p:cNvSpPr>
          <p:nvPr/>
        </p:nvSpPr>
        <p:spPr bwMode="auto">
          <a:xfrm>
            <a:off x="8534400" y="3581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37" name="Text Box 109"/>
          <p:cNvSpPr txBox="1">
            <a:spLocks noChangeArrowheads="1"/>
          </p:cNvSpPr>
          <p:nvPr/>
        </p:nvSpPr>
        <p:spPr bwMode="auto">
          <a:xfrm>
            <a:off x="8534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38" name="Text Box 110"/>
          <p:cNvSpPr txBox="1">
            <a:spLocks noChangeArrowheads="1"/>
          </p:cNvSpPr>
          <p:nvPr/>
        </p:nvSpPr>
        <p:spPr bwMode="auto">
          <a:xfrm>
            <a:off x="4648200" y="1371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39" name="Text Box 111"/>
          <p:cNvSpPr txBox="1">
            <a:spLocks noChangeArrowheads="1"/>
          </p:cNvSpPr>
          <p:nvPr/>
        </p:nvSpPr>
        <p:spPr bwMode="auto">
          <a:xfrm>
            <a:off x="6934200" y="609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40" name="Text Box 112"/>
          <p:cNvSpPr txBox="1">
            <a:spLocks noChangeArrowheads="1"/>
          </p:cNvSpPr>
          <p:nvPr/>
        </p:nvSpPr>
        <p:spPr bwMode="auto">
          <a:xfrm>
            <a:off x="62484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1" name="Text Box 113"/>
          <p:cNvSpPr txBox="1">
            <a:spLocks noChangeArrowheads="1"/>
          </p:cNvSpPr>
          <p:nvPr/>
        </p:nvSpPr>
        <p:spPr bwMode="auto">
          <a:xfrm>
            <a:off x="8534400" y="609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2" name="Text Box 114"/>
          <p:cNvSpPr txBox="1">
            <a:spLocks noChangeArrowheads="1"/>
          </p:cNvSpPr>
          <p:nvPr/>
        </p:nvSpPr>
        <p:spPr bwMode="auto">
          <a:xfrm>
            <a:off x="4648200" y="5867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3" name="Text Box 115"/>
          <p:cNvSpPr txBox="1">
            <a:spLocks noChangeArrowheads="1"/>
          </p:cNvSpPr>
          <p:nvPr/>
        </p:nvSpPr>
        <p:spPr bwMode="auto">
          <a:xfrm>
            <a:off x="6934200" y="51054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44" name="Text Box 116"/>
          <p:cNvSpPr txBox="1">
            <a:spLocks noChangeArrowheads="1"/>
          </p:cNvSpPr>
          <p:nvPr/>
        </p:nvSpPr>
        <p:spPr bwMode="auto">
          <a:xfrm>
            <a:off x="8534400" y="51054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45" name="Text Box 117"/>
          <p:cNvSpPr txBox="1">
            <a:spLocks noChangeArrowheads="1"/>
          </p:cNvSpPr>
          <p:nvPr/>
        </p:nvSpPr>
        <p:spPr bwMode="auto">
          <a:xfrm>
            <a:off x="6248400" y="5867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46" name="Text Box 118"/>
          <p:cNvSpPr txBox="1">
            <a:spLocks noChangeArrowheads="1"/>
          </p:cNvSpPr>
          <p:nvPr/>
        </p:nvSpPr>
        <p:spPr bwMode="auto">
          <a:xfrm>
            <a:off x="6934200" y="1371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2647" name="Text Box 119"/>
          <p:cNvSpPr txBox="1">
            <a:spLocks noChangeArrowheads="1"/>
          </p:cNvSpPr>
          <p:nvPr/>
        </p:nvSpPr>
        <p:spPr bwMode="auto">
          <a:xfrm>
            <a:off x="8534400" y="1371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48" name="Text Box 120"/>
          <p:cNvSpPr txBox="1">
            <a:spLocks noChangeArrowheads="1"/>
          </p:cNvSpPr>
          <p:nvPr/>
        </p:nvSpPr>
        <p:spPr bwMode="auto">
          <a:xfrm>
            <a:off x="6934200" y="21336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49" name="Text Box 121"/>
          <p:cNvSpPr txBox="1">
            <a:spLocks noChangeArrowheads="1"/>
          </p:cNvSpPr>
          <p:nvPr/>
        </p:nvSpPr>
        <p:spPr bwMode="auto">
          <a:xfrm>
            <a:off x="4648200" y="5105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2650" name="Text Box 122"/>
          <p:cNvSpPr txBox="1">
            <a:spLocks noChangeArrowheads="1"/>
          </p:cNvSpPr>
          <p:nvPr/>
        </p:nvSpPr>
        <p:spPr bwMode="auto">
          <a:xfrm>
            <a:off x="8534400" y="21336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1" name="Text Box 123"/>
          <p:cNvSpPr txBox="1">
            <a:spLocks noChangeArrowheads="1"/>
          </p:cNvSpPr>
          <p:nvPr/>
        </p:nvSpPr>
        <p:spPr bwMode="auto">
          <a:xfrm>
            <a:off x="62484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2" name="Text Box 124"/>
          <p:cNvSpPr txBox="1">
            <a:spLocks noChangeArrowheads="1"/>
          </p:cNvSpPr>
          <p:nvPr/>
        </p:nvSpPr>
        <p:spPr bwMode="auto">
          <a:xfrm>
            <a:off x="4648200" y="2819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3" name="Text Box 125"/>
          <p:cNvSpPr txBox="1">
            <a:spLocks noChangeArrowheads="1"/>
          </p:cNvSpPr>
          <p:nvPr/>
        </p:nvSpPr>
        <p:spPr bwMode="auto">
          <a:xfrm>
            <a:off x="69342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2654" name="Text Box 126"/>
          <p:cNvSpPr txBox="1">
            <a:spLocks noChangeArrowheads="1"/>
          </p:cNvSpPr>
          <p:nvPr/>
        </p:nvSpPr>
        <p:spPr bwMode="auto">
          <a:xfrm>
            <a:off x="6248400" y="2819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2655" name="Text Box 127"/>
          <p:cNvSpPr txBox="1">
            <a:spLocks noChangeArrowheads="1"/>
          </p:cNvSpPr>
          <p:nvPr/>
        </p:nvSpPr>
        <p:spPr bwMode="auto">
          <a:xfrm>
            <a:off x="8534400" y="4343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6" name="Text Box 128"/>
          <p:cNvSpPr txBox="1">
            <a:spLocks noChangeArrowheads="1"/>
          </p:cNvSpPr>
          <p:nvPr/>
        </p:nvSpPr>
        <p:spPr bwMode="auto">
          <a:xfrm>
            <a:off x="4648200" y="2133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2657" name="Text Box 129"/>
          <p:cNvSpPr txBox="1">
            <a:spLocks noChangeArrowheads="1"/>
          </p:cNvSpPr>
          <p:nvPr/>
        </p:nvSpPr>
        <p:spPr bwMode="auto">
          <a:xfrm>
            <a:off x="6248400" y="21336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8" name="Text Box 130"/>
          <p:cNvSpPr txBox="1">
            <a:spLocks noChangeArrowheads="1"/>
          </p:cNvSpPr>
          <p:nvPr/>
        </p:nvSpPr>
        <p:spPr bwMode="auto">
          <a:xfrm>
            <a:off x="8534400" y="28194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2659" name="Text Box 131"/>
          <p:cNvSpPr txBox="1">
            <a:spLocks noChangeArrowheads="1"/>
          </p:cNvSpPr>
          <p:nvPr/>
        </p:nvSpPr>
        <p:spPr bwMode="auto">
          <a:xfrm>
            <a:off x="6934200" y="2819400"/>
            <a:ext cx="242888" cy="304800"/>
          </a:xfrm>
          <a:prstGeom prst="rect">
            <a:avLst/>
          </a:prstGeom>
          <a:noFill/>
          <a:ln w="9525">
            <a:noFill/>
            <a:miter lim="800000"/>
            <a:headEnd/>
            <a:tailEnd/>
          </a:ln>
          <a:effectLst/>
        </p:spPr>
        <p:txBody>
          <a:bodyPr wrap="none">
            <a:spAutoFit/>
          </a:bodyPr>
          <a:lstStyle/>
          <a:p>
            <a:r>
              <a:rPr lang="en-US" altLang="el-GR" sz="1400"/>
              <a:t>I</a:t>
            </a:r>
          </a:p>
        </p:txBody>
      </p:sp>
      <p:cxnSp>
        <p:nvCxnSpPr>
          <p:cNvPr id="22660" name="AutoShape 132"/>
          <p:cNvCxnSpPr>
            <a:cxnSpLocks noChangeShapeType="1"/>
            <a:stCxn id="22559" idx="4"/>
            <a:endCxn id="22601" idx="0"/>
          </p:cNvCxnSpPr>
          <p:nvPr/>
        </p:nvCxnSpPr>
        <p:spPr bwMode="auto">
          <a:xfrm>
            <a:off x="990600" y="4038600"/>
            <a:ext cx="152400" cy="1219200"/>
          </a:xfrm>
          <a:prstGeom prst="straightConnector1">
            <a:avLst/>
          </a:prstGeom>
          <a:noFill/>
          <a:ln w="9525">
            <a:solidFill>
              <a:srgbClr val="FFFF00"/>
            </a:solidFill>
            <a:round/>
            <a:headEnd/>
            <a:tailEnd/>
          </a:ln>
          <a:effectLst/>
        </p:spPr>
      </p:cxnSp>
      <p:sp>
        <p:nvSpPr>
          <p:cNvPr id="22661" name="Oval 133"/>
          <p:cNvSpPr>
            <a:spLocks noChangeAspect="1" noChangeArrowheads="1"/>
          </p:cNvSpPr>
          <p:nvPr/>
        </p:nvSpPr>
        <p:spPr bwMode="auto">
          <a:xfrm>
            <a:off x="45720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2" name="Oval 134"/>
          <p:cNvSpPr>
            <a:spLocks noChangeArrowheads="1"/>
          </p:cNvSpPr>
          <p:nvPr/>
        </p:nvSpPr>
        <p:spPr bwMode="auto">
          <a:xfrm>
            <a:off x="6172200" y="533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3" name="AutoShape 135"/>
          <p:cNvCxnSpPr>
            <a:cxnSpLocks noChangeShapeType="1"/>
            <a:stCxn id="22661" idx="6"/>
            <a:endCxn id="22662" idx="2"/>
          </p:cNvCxnSpPr>
          <p:nvPr/>
        </p:nvCxnSpPr>
        <p:spPr bwMode="auto">
          <a:xfrm>
            <a:off x="5029200" y="762000"/>
            <a:ext cx="1143000" cy="0"/>
          </a:xfrm>
          <a:prstGeom prst="straightConnector1">
            <a:avLst/>
          </a:prstGeom>
          <a:noFill/>
          <a:ln w="9525">
            <a:solidFill>
              <a:srgbClr val="FFFF00"/>
            </a:solidFill>
            <a:round/>
            <a:headEnd/>
            <a:tailEnd/>
          </a:ln>
          <a:effectLst/>
        </p:spPr>
      </p:cxnSp>
      <p:sp>
        <p:nvSpPr>
          <p:cNvPr id="22664" name="Text Box 136"/>
          <p:cNvSpPr txBox="1">
            <a:spLocks noChangeArrowheads="1"/>
          </p:cNvSpPr>
          <p:nvPr/>
        </p:nvSpPr>
        <p:spPr bwMode="auto">
          <a:xfrm>
            <a:off x="5486400" y="533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2665" name="Text Box 137"/>
          <p:cNvSpPr txBox="1">
            <a:spLocks noChangeArrowheads="1"/>
          </p:cNvSpPr>
          <p:nvPr/>
        </p:nvSpPr>
        <p:spPr bwMode="auto">
          <a:xfrm>
            <a:off x="4648200" y="6096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66" name="Text Box 138"/>
          <p:cNvSpPr txBox="1">
            <a:spLocks noChangeArrowheads="1"/>
          </p:cNvSpPr>
          <p:nvPr/>
        </p:nvSpPr>
        <p:spPr bwMode="auto">
          <a:xfrm>
            <a:off x="6248400" y="609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2667" name="Oval 139"/>
          <p:cNvSpPr>
            <a:spLocks noChangeAspect="1" noChangeArrowheads="1"/>
          </p:cNvSpPr>
          <p:nvPr/>
        </p:nvSpPr>
        <p:spPr bwMode="auto">
          <a:xfrm>
            <a:off x="45720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68" name="Oval 140"/>
          <p:cNvSpPr>
            <a:spLocks noChangeArrowheads="1"/>
          </p:cNvSpPr>
          <p:nvPr/>
        </p:nvSpPr>
        <p:spPr bwMode="auto">
          <a:xfrm>
            <a:off x="61722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69" name="AutoShape 141"/>
          <p:cNvCxnSpPr>
            <a:cxnSpLocks noChangeShapeType="1"/>
            <a:stCxn id="22667" idx="6"/>
            <a:endCxn id="22668" idx="2"/>
          </p:cNvCxnSpPr>
          <p:nvPr/>
        </p:nvCxnSpPr>
        <p:spPr bwMode="auto">
          <a:xfrm>
            <a:off x="5029200" y="4495800"/>
            <a:ext cx="1143000" cy="0"/>
          </a:xfrm>
          <a:prstGeom prst="straightConnector1">
            <a:avLst/>
          </a:prstGeom>
          <a:noFill/>
          <a:ln w="9525">
            <a:solidFill>
              <a:srgbClr val="FFFF00"/>
            </a:solidFill>
            <a:round/>
            <a:headEnd/>
            <a:tailEnd/>
          </a:ln>
          <a:effectLst/>
        </p:spPr>
      </p:cxnSp>
      <p:sp>
        <p:nvSpPr>
          <p:cNvPr id="22670" name="Text Box 142"/>
          <p:cNvSpPr txBox="1">
            <a:spLocks noChangeArrowheads="1"/>
          </p:cNvSpPr>
          <p:nvPr/>
        </p:nvSpPr>
        <p:spPr bwMode="auto">
          <a:xfrm>
            <a:off x="5486400" y="4267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1" name="Text Box 143"/>
          <p:cNvSpPr txBox="1">
            <a:spLocks noChangeArrowheads="1"/>
          </p:cNvSpPr>
          <p:nvPr/>
        </p:nvSpPr>
        <p:spPr bwMode="auto">
          <a:xfrm>
            <a:off x="4648200" y="4343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2" name="Text Box 144"/>
          <p:cNvSpPr txBox="1">
            <a:spLocks noChangeArrowheads="1"/>
          </p:cNvSpPr>
          <p:nvPr/>
        </p:nvSpPr>
        <p:spPr bwMode="auto">
          <a:xfrm>
            <a:off x="6248400" y="43434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2673" name="Oval 145"/>
          <p:cNvSpPr>
            <a:spLocks noChangeAspect="1" noChangeArrowheads="1"/>
          </p:cNvSpPr>
          <p:nvPr/>
        </p:nvSpPr>
        <p:spPr bwMode="auto">
          <a:xfrm>
            <a:off x="45720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2674" name="Oval 146"/>
          <p:cNvSpPr>
            <a:spLocks noChangeArrowheads="1"/>
          </p:cNvSpPr>
          <p:nvPr/>
        </p:nvSpPr>
        <p:spPr bwMode="auto">
          <a:xfrm>
            <a:off x="6172200" y="3505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2675" name="AutoShape 147"/>
          <p:cNvCxnSpPr>
            <a:cxnSpLocks noChangeShapeType="1"/>
            <a:stCxn id="22673" idx="6"/>
            <a:endCxn id="22674" idx="2"/>
          </p:cNvCxnSpPr>
          <p:nvPr/>
        </p:nvCxnSpPr>
        <p:spPr bwMode="auto">
          <a:xfrm>
            <a:off x="5029200" y="3733800"/>
            <a:ext cx="1143000" cy="0"/>
          </a:xfrm>
          <a:prstGeom prst="straightConnector1">
            <a:avLst/>
          </a:prstGeom>
          <a:noFill/>
          <a:ln w="9525">
            <a:solidFill>
              <a:srgbClr val="FFFF00"/>
            </a:solidFill>
            <a:round/>
            <a:headEnd/>
            <a:tailEnd/>
          </a:ln>
          <a:effectLst/>
        </p:spPr>
      </p:cxnSp>
      <p:sp>
        <p:nvSpPr>
          <p:cNvPr id="22676" name="Text Box 148"/>
          <p:cNvSpPr txBox="1">
            <a:spLocks noChangeArrowheads="1"/>
          </p:cNvSpPr>
          <p:nvPr/>
        </p:nvSpPr>
        <p:spPr bwMode="auto">
          <a:xfrm>
            <a:off x="5486400" y="3505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2677" name="Text Box 149"/>
          <p:cNvSpPr txBox="1">
            <a:spLocks noChangeArrowheads="1"/>
          </p:cNvSpPr>
          <p:nvPr/>
        </p:nvSpPr>
        <p:spPr bwMode="auto">
          <a:xfrm>
            <a:off x="4648200" y="3581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2678" name="Text Box 150"/>
          <p:cNvSpPr txBox="1">
            <a:spLocks noChangeArrowheads="1"/>
          </p:cNvSpPr>
          <p:nvPr/>
        </p:nvSpPr>
        <p:spPr bwMode="auto">
          <a:xfrm>
            <a:off x="6248400" y="35814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2679" name="Text Box 151"/>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Add Edge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6"/>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5" name="Oval 27"/>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56" name="AutoShape 28"/>
          <p:cNvCxnSpPr>
            <a:cxnSpLocks noChangeShapeType="1"/>
            <a:stCxn id="23554" idx="6"/>
            <a:endCxn id="2355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3557" name="Text Box 29"/>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58" name="Oval 30"/>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59" name="Oval 31"/>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0" name="Oval 32"/>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1" name="Oval 33"/>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2" name="Oval 34"/>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63" name="AutoShape 39"/>
          <p:cNvCxnSpPr>
            <a:cxnSpLocks noChangeShapeType="1"/>
            <a:stCxn id="23558" idx="4"/>
            <a:endCxn id="2356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3564" name="AutoShape 41"/>
          <p:cNvCxnSpPr>
            <a:cxnSpLocks noChangeShapeType="1"/>
            <a:stCxn id="23555" idx="3"/>
            <a:endCxn id="2355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3565" name="AutoShape 42"/>
          <p:cNvCxnSpPr>
            <a:cxnSpLocks noChangeShapeType="1"/>
            <a:stCxn id="23555" idx="4"/>
            <a:endCxn id="2356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3566" name="Rectangle 71"/>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3567" name="Oval 7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8" name="Oval 73"/>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69" name="Oval 74"/>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70" name="AutoShape 75"/>
          <p:cNvCxnSpPr>
            <a:cxnSpLocks noChangeShapeType="1"/>
            <a:stCxn id="23560" idx="6"/>
            <a:endCxn id="23567"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3571" name="AutoShape 76"/>
          <p:cNvCxnSpPr>
            <a:cxnSpLocks noChangeShapeType="1"/>
            <a:stCxn id="23560" idx="2"/>
            <a:endCxn id="23568"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3572" name="AutoShape 77"/>
          <p:cNvCxnSpPr>
            <a:cxnSpLocks noChangeShapeType="1"/>
            <a:stCxn id="23559" idx="1"/>
            <a:endCxn id="23569"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3573" name="AutoShape 78"/>
          <p:cNvCxnSpPr>
            <a:cxnSpLocks noChangeShapeType="1"/>
            <a:stCxn id="23567" idx="1"/>
            <a:endCxn id="2356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3574" name="AutoShape 80"/>
          <p:cNvCxnSpPr>
            <a:cxnSpLocks noChangeShapeType="1"/>
            <a:stCxn id="23569" idx="7"/>
            <a:endCxn id="23554"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3575" name="Text Box 81"/>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6" name="Text Box 82"/>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7" name="Text Box 84"/>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78" name="Text Box 85"/>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579" name="Text Box 86"/>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0" name="Text Box 88"/>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581" name="Text Box 90"/>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582" name="Text Box 93"/>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83" name="Text Box 96"/>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584" name="Text Box 97"/>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585" name="Text Box 98"/>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586" name="Text Box 99"/>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587" name="Text Box 100"/>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588" name="Text Box 101"/>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589" name="Text Box 102"/>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590" name="Text Box 103"/>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591" name="Text Box 104"/>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592" name="Text Box 105"/>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sp>
        <p:nvSpPr>
          <p:cNvPr id="23593" name="Oval 151"/>
          <p:cNvSpPr>
            <a:spLocks noChangeAspect="1" noChangeArrowheads="1"/>
          </p:cNvSpPr>
          <p:nvPr/>
        </p:nvSpPr>
        <p:spPr bwMode="auto">
          <a:xfrm>
            <a:off x="64770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4" name="Oval 152"/>
          <p:cNvSpPr>
            <a:spLocks noChangeArrowheads="1"/>
          </p:cNvSpPr>
          <p:nvPr/>
        </p:nvSpPr>
        <p:spPr bwMode="auto">
          <a:xfrm>
            <a:off x="8077200" y="2133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595" name="AutoShape 153"/>
          <p:cNvCxnSpPr>
            <a:cxnSpLocks noChangeShapeType="1"/>
            <a:stCxn id="23593" idx="6"/>
            <a:endCxn id="23594" idx="2"/>
          </p:cNvCxnSpPr>
          <p:nvPr/>
        </p:nvCxnSpPr>
        <p:spPr bwMode="auto">
          <a:xfrm>
            <a:off x="6934200" y="2362200"/>
            <a:ext cx="1143000" cy="0"/>
          </a:xfrm>
          <a:prstGeom prst="straightConnector1">
            <a:avLst/>
          </a:prstGeom>
          <a:noFill/>
          <a:ln w="9525">
            <a:solidFill>
              <a:schemeClr val="tx1"/>
            </a:solidFill>
            <a:round/>
            <a:headEnd/>
            <a:tailEnd/>
          </a:ln>
          <a:effectLst/>
        </p:spPr>
      </p:cxnSp>
      <p:sp>
        <p:nvSpPr>
          <p:cNvPr id="23596" name="Text Box 154"/>
          <p:cNvSpPr txBox="1">
            <a:spLocks noChangeArrowheads="1"/>
          </p:cNvSpPr>
          <p:nvPr/>
        </p:nvSpPr>
        <p:spPr bwMode="auto">
          <a:xfrm>
            <a:off x="7391400" y="21336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597" name="Oval 155"/>
          <p:cNvSpPr>
            <a:spLocks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8" name="Oval 156"/>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599" name="Oval 157"/>
          <p:cNvSpPr>
            <a:spLocks noChangeArrowheads="1"/>
          </p:cNvSpPr>
          <p:nvPr/>
        </p:nvSpPr>
        <p:spPr bwMode="auto">
          <a:xfrm>
            <a:off x="6629400" y="5791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0" name="Oval 158"/>
          <p:cNvSpPr>
            <a:spLocks noChangeArrowheads="1"/>
          </p:cNvSpPr>
          <p:nvPr/>
        </p:nvSpPr>
        <p:spPr bwMode="auto">
          <a:xfrm>
            <a:off x="80010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01" name="Oval 159"/>
          <p:cNvSpPr>
            <a:spLocks noChangeArrowheads="1"/>
          </p:cNvSpPr>
          <p:nvPr/>
        </p:nvSpPr>
        <p:spPr bwMode="auto">
          <a:xfrm>
            <a:off x="7239000" y="4114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02" name="AutoShape 160"/>
          <p:cNvCxnSpPr>
            <a:cxnSpLocks noChangeShapeType="1"/>
            <a:stCxn id="23593" idx="3"/>
            <a:endCxn id="23598" idx="7"/>
          </p:cNvCxnSpPr>
          <p:nvPr/>
        </p:nvCxnSpPr>
        <p:spPr bwMode="auto">
          <a:xfrm flipH="1">
            <a:off x="5876925" y="2524125"/>
            <a:ext cx="666750" cy="1200150"/>
          </a:xfrm>
          <a:prstGeom prst="straightConnector1">
            <a:avLst/>
          </a:prstGeom>
          <a:noFill/>
          <a:ln w="9525">
            <a:solidFill>
              <a:schemeClr val="tx1"/>
            </a:solidFill>
            <a:round/>
            <a:headEnd/>
            <a:tailEnd/>
          </a:ln>
          <a:effectLst/>
        </p:spPr>
      </p:cxnSp>
      <p:cxnSp>
        <p:nvCxnSpPr>
          <p:cNvPr id="23603" name="AutoShape 161"/>
          <p:cNvCxnSpPr>
            <a:cxnSpLocks noChangeShapeType="1"/>
            <a:stCxn id="23598" idx="5"/>
            <a:endCxn id="23599" idx="1"/>
          </p:cNvCxnSpPr>
          <p:nvPr/>
        </p:nvCxnSpPr>
        <p:spPr bwMode="auto">
          <a:xfrm>
            <a:off x="5876925" y="4048125"/>
            <a:ext cx="819150" cy="1809750"/>
          </a:xfrm>
          <a:prstGeom prst="straightConnector1">
            <a:avLst/>
          </a:prstGeom>
          <a:noFill/>
          <a:ln w="9525">
            <a:solidFill>
              <a:schemeClr val="tx1"/>
            </a:solidFill>
            <a:round/>
            <a:headEnd/>
            <a:tailEnd/>
          </a:ln>
          <a:effectLst/>
        </p:spPr>
      </p:cxnSp>
      <p:cxnSp>
        <p:nvCxnSpPr>
          <p:cNvPr id="23604" name="AutoShape 162"/>
          <p:cNvCxnSpPr>
            <a:cxnSpLocks noChangeShapeType="1"/>
            <a:stCxn id="23599" idx="7"/>
            <a:endCxn id="23601" idx="4"/>
          </p:cNvCxnSpPr>
          <p:nvPr/>
        </p:nvCxnSpPr>
        <p:spPr bwMode="auto">
          <a:xfrm flipV="1">
            <a:off x="7019925" y="4572000"/>
            <a:ext cx="447675" cy="1285875"/>
          </a:xfrm>
          <a:prstGeom prst="straightConnector1">
            <a:avLst/>
          </a:prstGeom>
          <a:noFill/>
          <a:ln w="9525">
            <a:solidFill>
              <a:schemeClr val="tx1"/>
            </a:solidFill>
            <a:round/>
            <a:headEnd/>
            <a:tailEnd/>
          </a:ln>
          <a:effectLst/>
        </p:spPr>
      </p:cxnSp>
      <p:cxnSp>
        <p:nvCxnSpPr>
          <p:cNvPr id="23605" name="AutoShape 163"/>
          <p:cNvCxnSpPr>
            <a:cxnSpLocks noChangeShapeType="1"/>
            <a:stCxn id="23600" idx="3"/>
            <a:endCxn id="23601" idx="7"/>
          </p:cNvCxnSpPr>
          <p:nvPr/>
        </p:nvCxnSpPr>
        <p:spPr bwMode="auto">
          <a:xfrm flipH="1">
            <a:off x="7629525" y="3514725"/>
            <a:ext cx="438150" cy="666750"/>
          </a:xfrm>
          <a:prstGeom prst="straightConnector1">
            <a:avLst/>
          </a:prstGeom>
          <a:noFill/>
          <a:ln w="9525">
            <a:solidFill>
              <a:schemeClr val="tx1"/>
            </a:solidFill>
            <a:round/>
            <a:headEnd/>
            <a:tailEnd/>
          </a:ln>
          <a:effectLst/>
        </p:spPr>
      </p:cxnSp>
      <p:cxnSp>
        <p:nvCxnSpPr>
          <p:cNvPr id="23606" name="AutoShape 164"/>
          <p:cNvCxnSpPr>
            <a:cxnSpLocks noChangeShapeType="1"/>
            <a:stCxn id="23597" idx="4"/>
            <a:endCxn id="23601" idx="0"/>
          </p:cNvCxnSpPr>
          <p:nvPr/>
        </p:nvCxnSpPr>
        <p:spPr bwMode="auto">
          <a:xfrm>
            <a:off x="7467600" y="3505200"/>
            <a:ext cx="0" cy="609600"/>
          </a:xfrm>
          <a:prstGeom prst="straightConnector1">
            <a:avLst/>
          </a:prstGeom>
          <a:noFill/>
          <a:ln w="9525">
            <a:solidFill>
              <a:schemeClr val="tx1"/>
            </a:solidFill>
            <a:round/>
            <a:headEnd/>
            <a:tailEnd/>
          </a:ln>
          <a:effectLst/>
        </p:spPr>
      </p:cxnSp>
      <p:cxnSp>
        <p:nvCxnSpPr>
          <p:cNvPr id="23607" name="AutoShape 165"/>
          <p:cNvCxnSpPr>
            <a:cxnSpLocks noChangeShapeType="1"/>
            <a:stCxn id="23593" idx="4"/>
            <a:endCxn id="23599" idx="0"/>
          </p:cNvCxnSpPr>
          <p:nvPr/>
        </p:nvCxnSpPr>
        <p:spPr bwMode="auto">
          <a:xfrm>
            <a:off x="6705600" y="2590800"/>
            <a:ext cx="152400" cy="3200400"/>
          </a:xfrm>
          <a:prstGeom prst="straightConnector1">
            <a:avLst/>
          </a:prstGeom>
          <a:noFill/>
          <a:ln w="9525">
            <a:solidFill>
              <a:schemeClr val="tx1"/>
            </a:solidFill>
            <a:round/>
            <a:headEnd/>
            <a:tailEnd/>
          </a:ln>
          <a:effectLst/>
        </p:spPr>
      </p:cxnSp>
      <p:cxnSp>
        <p:nvCxnSpPr>
          <p:cNvPr id="23608" name="AutoShape 166"/>
          <p:cNvCxnSpPr>
            <a:cxnSpLocks noChangeShapeType="1"/>
            <a:stCxn id="23594" idx="3"/>
            <a:endCxn id="23597" idx="7"/>
          </p:cNvCxnSpPr>
          <p:nvPr/>
        </p:nvCxnSpPr>
        <p:spPr bwMode="auto">
          <a:xfrm flipH="1">
            <a:off x="7629525" y="2524125"/>
            <a:ext cx="514350" cy="590550"/>
          </a:xfrm>
          <a:prstGeom prst="straightConnector1">
            <a:avLst/>
          </a:prstGeom>
          <a:noFill/>
          <a:ln w="9525">
            <a:solidFill>
              <a:schemeClr val="tx1"/>
            </a:solidFill>
            <a:round/>
            <a:headEnd/>
            <a:tailEnd/>
          </a:ln>
          <a:effectLst/>
        </p:spPr>
      </p:cxnSp>
      <p:cxnSp>
        <p:nvCxnSpPr>
          <p:cNvPr id="23609" name="AutoShape 167"/>
          <p:cNvCxnSpPr>
            <a:cxnSpLocks noChangeShapeType="1"/>
            <a:stCxn id="23594" idx="4"/>
            <a:endCxn id="23600" idx="0"/>
          </p:cNvCxnSpPr>
          <p:nvPr/>
        </p:nvCxnSpPr>
        <p:spPr bwMode="auto">
          <a:xfrm flipH="1">
            <a:off x="8229600" y="2590800"/>
            <a:ext cx="76200" cy="533400"/>
          </a:xfrm>
          <a:prstGeom prst="straightConnector1">
            <a:avLst/>
          </a:prstGeom>
          <a:noFill/>
          <a:ln w="9525">
            <a:solidFill>
              <a:schemeClr val="tx1"/>
            </a:solidFill>
            <a:round/>
            <a:headEnd/>
            <a:tailEnd/>
          </a:ln>
          <a:effectLst/>
        </p:spPr>
      </p:cxnSp>
      <p:sp>
        <p:nvSpPr>
          <p:cNvPr id="23610" name="Oval 168"/>
          <p:cNvSpPr>
            <a:spLocks noChangeArrowheads="1"/>
          </p:cNvSpPr>
          <p:nvPr/>
        </p:nvSpPr>
        <p:spPr bwMode="auto">
          <a:xfrm>
            <a:off x="8001000" y="5105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1" name="Oval 169"/>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3612" name="Oval 170"/>
          <p:cNvSpPr>
            <a:spLocks noChangeArrowheads="1"/>
          </p:cNvSpPr>
          <p:nvPr/>
        </p:nvSpPr>
        <p:spPr bwMode="auto">
          <a:xfrm>
            <a:off x="48768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3613" name="AutoShape 171"/>
          <p:cNvCxnSpPr>
            <a:cxnSpLocks noChangeShapeType="1"/>
            <a:stCxn id="23599" idx="6"/>
            <a:endCxn id="23610" idx="3"/>
          </p:cNvCxnSpPr>
          <p:nvPr/>
        </p:nvCxnSpPr>
        <p:spPr bwMode="auto">
          <a:xfrm flipV="1">
            <a:off x="7086600" y="5495925"/>
            <a:ext cx="981075" cy="523875"/>
          </a:xfrm>
          <a:prstGeom prst="straightConnector1">
            <a:avLst/>
          </a:prstGeom>
          <a:noFill/>
          <a:ln w="9525">
            <a:solidFill>
              <a:schemeClr val="tx1"/>
            </a:solidFill>
            <a:round/>
            <a:headEnd/>
            <a:tailEnd/>
          </a:ln>
          <a:effectLst/>
        </p:spPr>
      </p:cxnSp>
      <p:cxnSp>
        <p:nvCxnSpPr>
          <p:cNvPr id="23614" name="AutoShape 172"/>
          <p:cNvCxnSpPr>
            <a:cxnSpLocks noChangeShapeType="1"/>
            <a:stCxn id="23599" idx="2"/>
            <a:endCxn id="23611" idx="5"/>
          </p:cNvCxnSpPr>
          <p:nvPr/>
        </p:nvCxnSpPr>
        <p:spPr bwMode="auto">
          <a:xfrm flipH="1" flipV="1">
            <a:off x="6029325" y="5724525"/>
            <a:ext cx="600075" cy="295275"/>
          </a:xfrm>
          <a:prstGeom prst="straightConnector1">
            <a:avLst/>
          </a:prstGeom>
          <a:noFill/>
          <a:ln w="9525">
            <a:solidFill>
              <a:schemeClr val="tx1"/>
            </a:solidFill>
            <a:round/>
            <a:headEnd/>
            <a:tailEnd/>
          </a:ln>
          <a:effectLst/>
        </p:spPr>
      </p:cxnSp>
      <p:cxnSp>
        <p:nvCxnSpPr>
          <p:cNvPr id="23615" name="AutoShape 173"/>
          <p:cNvCxnSpPr>
            <a:cxnSpLocks noChangeShapeType="1"/>
            <a:stCxn id="23598" idx="1"/>
            <a:endCxn id="23612" idx="5"/>
          </p:cNvCxnSpPr>
          <p:nvPr/>
        </p:nvCxnSpPr>
        <p:spPr bwMode="auto">
          <a:xfrm flipH="1" flipV="1">
            <a:off x="5267325" y="3362325"/>
            <a:ext cx="285750" cy="361950"/>
          </a:xfrm>
          <a:prstGeom prst="straightConnector1">
            <a:avLst/>
          </a:prstGeom>
          <a:noFill/>
          <a:ln w="9525">
            <a:solidFill>
              <a:schemeClr val="tx1"/>
            </a:solidFill>
            <a:round/>
            <a:headEnd/>
            <a:tailEnd/>
          </a:ln>
          <a:effectLst/>
        </p:spPr>
      </p:cxnSp>
      <p:cxnSp>
        <p:nvCxnSpPr>
          <p:cNvPr id="23616" name="AutoShape 174"/>
          <p:cNvCxnSpPr>
            <a:cxnSpLocks noChangeShapeType="1"/>
            <a:stCxn id="23610" idx="1"/>
            <a:endCxn id="23601" idx="5"/>
          </p:cNvCxnSpPr>
          <p:nvPr/>
        </p:nvCxnSpPr>
        <p:spPr bwMode="auto">
          <a:xfrm flipH="1" flipV="1">
            <a:off x="7629525" y="4505325"/>
            <a:ext cx="438150" cy="666750"/>
          </a:xfrm>
          <a:prstGeom prst="straightConnector1">
            <a:avLst/>
          </a:prstGeom>
          <a:noFill/>
          <a:ln w="9525">
            <a:solidFill>
              <a:schemeClr val="tx1"/>
            </a:solidFill>
            <a:round/>
            <a:headEnd/>
            <a:tailEnd/>
          </a:ln>
          <a:effectLst/>
        </p:spPr>
      </p:cxnSp>
      <p:cxnSp>
        <p:nvCxnSpPr>
          <p:cNvPr id="23617" name="AutoShape 175"/>
          <p:cNvCxnSpPr>
            <a:cxnSpLocks noChangeShapeType="1"/>
            <a:stCxn id="23600" idx="4"/>
            <a:endCxn id="23610" idx="0"/>
          </p:cNvCxnSpPr>
          <p:nvPr/>
        </p:nvCxnSpPr>
        <p:spPr bwMode="auto">
          <a:xfrm>
            <a:off x="8229600" y="3581400"/>
            <a:ext cx="0" cy="1524000"/>
          </a:xfrm>
          <a:prstGeom prst="straightConnector1">
            <a:avLst/>
          </a:prstGeom>
          <a:noFill/>
          <a:ln w="9525">
            <a:solidFill>
              <a:schemeClr val="tx1"/>
            </a:solidFill>
            <a:round/>
            <a:headEnd/>
            <a:tailEnd/>
          </a:ln>
          <a:effectLst/>
        </p:spPr>
      </p:cxnSp>
      <p:cxnSp>
        <p:nvCxnSpPr>
          <p:cNvPr id="23618" name="AutoShape 176"/>
          <p:cNvCxnSpPr>
            <a:cxnSpLocks noChangeShapeType="1"/>
            <a:stCxn id="23612" idx="7"/>
            <a:endCxn id="23593" idx="2"/>
          </p:cNvCxnSpPr>
          <p:nvPr/>
        </p:nvCxnSpPr>
        <p:spPr bwMode="auto">
          <a:xfrm flipV="1">
            <a:off x="5267325" y="2362200"/>
            <a:ext cx="1209675" cy="676275"/>
          </a:xfrm>
          <a:prstGeom prst="straightConnector1">
            <a:avLst/>
          </a:prstGeom>
          <a:noFill/>
          <a:ln w="9525">
            <a:solidFill>
              <a:schemeClr val="tx1"/>
            </a:solidFill>
            <a:round/>
            <a:headEnd/>
            <a:tailEnd/>
          </a:ln>
          <a:effectLst/>
        </p:spPr>
      </p:cxnSp>
      <p:sp>
        <p:nvSpPr>
          <p:cNvPr id="23619" name="Text Box 177"/>
          <p:cNvSpPr txBox="1">
            <a:spLocks noChangeArrowheads="1"/>
          </p:cNvSpPr>
          <p:nvPr/>
        </p:nvSpPr>
        <p:spPr bwMode="auto">
          <a:xfrm>
            <a:off x="5334000" y="32766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0" name="Text Box 178"/>
          <p:cNvSpPr txBox="1">
            <a:spLocks noChangeArrowheads="1"/>
          </p:cNvSpPr>
          <p:nvPr/>
        </p:nvSpPr>
        <p:spPr bwMode="auto">
          <a:xfrm>
            <a:off x="7162800" y="3657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1" name="Text Box 179"/>
          <p:cNvSpPr txBox="1">
            <a:spLocks noChangeArrowheads="1"/>
          </p:cNvSpPr>
          <p:nvPr/>
        </p:nvSpPr>
        <p:spPr bwMode="auto">
          <a:xfrm>
            <a:off x="7772400" y="3733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2" name="Text Box 180"/>
          <p:cNvSpPr txBox="1">
            <a:spLocks noChangeArrowheads="1"/>
          </p:cNvSpPr>
          <p:nvPr/>
        </p:nvSpPr>
        <p:spPr bwMode="auto">
          <a:xfrm>
            <a:off x="7696200" y="25908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3" name="Text Box 181"/>
          <p:cNvSpPr txBox="1">
            <a:spLocks noChangeArrowheads="1"/>
          </p:cNvSpPr>
          <p:nvPr/>
        </p:nvSpPr>
        <p:spPr bwMode="auto">
          <a:xfrm>
            <a:off x="8305800" y="2667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3624" name="Text Box 182"/>
          <p:cNvSpPr txBox="1">
            <a:spLocks noChangeArrowheads="1"/>
          </p:cNvSpPr>
          <p:nvPr/>
        </p:nvSpPr>
        <p:spPr bwMode="auto">
          <a:xfrm>
            <a:off x="7772400" y="4572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5" name="Text Box 183"/>
          <p:cNvSpPr txBox="1">
            <a:spLocks noChangeArrowheads="1"/>
          </p:cNvSpPr>
          <p:nvPr/>
        </p:nvSpPr>
        <p:spPr bwMode="auto">
          <a:xfrm>
            <a:off x="8229600" y="4114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26" name="Text Box 184"/>
          <p:cNvSpPr txBox="1">
            <a:spLocks noChangeArrowheads="1"/>
          </p:cNvSpPr>
          <p:nvPr/>
        </p:nvSpPr>
        <p:spPr bwMode="auto">
          <a:xfrm>
            <a:off x="7620000" y="57150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3627" name="Text Box 185"/>
          <p:cNvSpPr txBox="1">
            <a:spLocks noChangeArrowheads="1"/>
          </p:cNvSpPr>
          <p:nvPr/>
        </p:nvSpPr>
        <p:spPr bwMode="auto">
          <a:xfrm>
            <a:off x="7239000" y="4953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28" name="Text Box 186"/>
          <p:cNvSpPr txBox="1">
            <a:spLocks noChangeArrowheads="1"/>
          </p:cNvSpPr>
          <p:nvPr/>
        </p:nvSpPr>
        <p:spPr bwMode="auto">
          <a:xfrm>
            <a:off x="6172200" y="57912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3629" name="Text Box 187"/>
          <p:cNvSpPr txBox="1">
            <a:spLocks noChangeArrowheads="1"/>
          </p:cNvSpPr>
          <p:nvPr/>
        </p:nvSpPr>
        <p:spPr bwMode="auto">
          <a:xfrm>
            <a:off x="5486400" y="45720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3630" name="Text Box 188"/>
          <p:cNvSpPr txBox="1">
            <a:spLocks noChangeArrowheads="1"/>
          </p:cNvSpPr>
          <p:nvPr/>
        </p:nvSpPr>
        <p:spPr bwMode="auto">
          <a:xfrm>
            <a:off x="6172200" y="45720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3631" name="Text Box 189"/>
          <p:cNvSpPr txBox="1">
            <a:spLocks noChangeArrowheads="1"/>
          </p:cNvSpPr>
          <p:nvPr/>
        </p:nvSpPr>
        <p:spPr bwMode="auto">
          <a:xfrm>
            <a:off x="5638800" y="2438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2" name="Text Box 190"/>
          <p:cNvSpPr txBox="1">
            <a:spLocks noChangeArrowheads="1"/>
          </p:cNvSpPr>
          <p:nvPr/>
        </p:nvSpPr>
        <p:spPr bwMode="auto">
          <a:xfrm>
            <a:off x="6172200" y="3048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3633" name="Text Box 191"/>
          <p:cNvSpPr txBox="1">
            <a:spLocks noChangeArrowheads="1"/>
          </p:cNvSpPr>
          <p:nvPr/>
        </p:nvSpPr>
        <p:spPr bwMode="auto">
          <a:xfrm>
            <a:off x="6781800" y="39624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3634" name="Text Box 192"/>
          <p:cNvSpPr txBox="1">
            <a:spLocks noChangeArrowheads="1"/>
          </p:cNvSpPr>
          <p:nvPr/>
        </p:nvSpPr>
        <p:spPr bwMode="auto">
          <a:xfrm>
            <a:off x="4953000" y="30480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3635" name="Text Box 193"/>
          <p:cNvSpPr txBox="1">
            <a:spLocks noChangeArrowheads="1"/>
          </p:cNvSpPr>
          <p:nvPr/>
        </p:nvSpPr>
        <p:spPr bwMode="auto">
          <a:xfrm>
            <a:off x="6553200" y="22098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3636" name="Text Box 194"/>
          <p:cNvSpPr txBox="1">
            <a:spLocks noChangeArrowheads="1"/>
          </p:cNvSpPr>
          <p:nvPr/>
        </p:nvSpPr>
        <p:spPr bwMode="auto">
          <a:xfrm>
            <a:off x="8153400" y="22098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3637" name="Text Box 195"/>
          <p:cNvSpPr txBox="1">
            <a:spLocks noChangeArrowheads="1"/>
          </p:cNvSpPr>
          <p:nvPr/>
        </p:nvSpPr>
        <p:spPr bwMode="auto">
          <a:xfrm>
            <a:off x="5562600" y="37338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3638" name="Text Box 196"/>
          <p:cNvSpPr txBox="1">
            <a:spLocks noChangeArrowheads="1"/>
          </p:cNvSpPr>
          <p:nvPr/>
        </p:nvSpPr>
        <p:spPr bwMode="auto">
          <a:xfrm>
            <a:off x="7315200" y="31242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3639" name="Text Box 197"/>
          <p:cNvSpPr txBox="1">
            <a:spLocks noChangeArrowheads="1"/>
          </p:cNvSpPr>
          <p:nvPr/>
        </p:nvSpPr>
        <p:spPr bwMode="auto">
          <a:xfrm>
            <a:off x="8077200" y="32004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3640" name="Text Box 198"/>
          <p:cNvSpPr txBox="1">
            <a:spLocks noChangeArrowheads="1"/>
          </p:cNvSpPr>
          <p:nvPr/>
        </p:nvSpPr>
        <p:spPr bwMode="auto">
          <a:xfrm>
            <a:off x="7315200" y="41910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3641" name="Text Box 199"/>
          <p:cNvSpPr txBox="1">
            <a:spLocks noChangeArrowheads="1"/>
          </p:cNvSpPr>
          <p:nvPr/>
        </p:nvSpPr>
        <p:spPr bwMode="auto">
          <a:xfrm>
            <a:off x="5715000" y="54102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3642" name="Text Box 200"/>
          <p:cNvSpPr txBox="1">
            <a:spLocks noChangeArrowheads="1"/>
          </p:cNvSpPr>
          <p:nvPr/>
        </p:nvSpPr>
        <p:spPr bwMode="auto">
          <a:xfrm>
            <a:off x="8077200" y="51816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3643" name="Text Box 201"/>
          <p:cNvSpPr txBox="1">
            <a:spLocks noChangeArrowheads="1"/>
          </p:cNvSpPr>
          <p:nvPr/>
        </p:nvSpPr>
        <p:spPr bwMode="auto">
          <a:xfrm>
            <a:off x="6705600" y="58674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3644" name="AutoShape 202"/>
          <p:cNvCxnSpPr>
            <a:cxnSpLocks noChangeShapeType="1"/>
            <a:stCxn id="23598" idx="4"/>
            <a:endCxn id="23611" idx="0"/>
          </p:cNvCxnSpPr>
          <p:nvPr/>
        </p:nvCxnSpPr>
        <p:spPr bwMode="auto">
          <a:xfrm>
            <a:off x="5715000" y="4114800"/>
            <a:ext cx="152400" cy="1219200"/>
          </a:xfrm>
          <a:prstGeom prst="straightConnector1">
            <a:avLst/>
          </a:prstGeom>
          <a:noFill/>
          <a:ln w="9525">
            <a:solidFill>
              <a:schemeClr val="tx1"/>
            </a:solidFill>
            <a:round/>
            <a:headEnd/>
            <a:tailEnd/>
          </a:ln>
          <a:effectLst/>
        </p:spPr>
      </p:cxnSp>
      <p:sp>
        <p:nvSpPr>
          <p:cNvPr id="23645" name="Text Box 203"/>
          <p:cNvSpPr txBox="1">
            <a:spLocks noChangeArrowheads="1"/>
          </p:cNvSpPr>
          <p:nvPr/>
        </p:nvSpPr>
        <p:spPr bwMode="auto">
          <a:xfrm>
            <a:off x="304800" y="457200"/>
            <a:ext cx="3505200" cy="457200"/>
          </a:xfrm>
          <a:prstGeom prst="rect">
            <a:avLst/>
          </a:prstGeom>
          <a:noFill/>
          <a:ln w="9525">
            <a:noFill/>
            <a:miter lim="800000"/>
            <a:headEnd/>
            <a:tailEnd/>
          </a:ln>
          <a:effectLst/>
        </p:spPr>
        <p:txBody>
          <a:bodyPr>
            <a:spAutoFit/>
          </a:bodyPr>
          <a:lstStyle/>
          <a:p>
            <a:pPr algn="ctr">
              <a:spcBef>
                <a:spcPct val="50000"/>
              </a:spcBef>
            </a:pPr>
            <a:r>
              <a:rPr lang="en-US" altLang="el-GR"/>
              <a:t>Minimum Spanning Tree</a:t>
            </a:r>
          </a:p>
        </p:txBody>
      </p:sp>
      <p:sp>
        <p:nvSpPr>
          <p:cNvPr id="23646" name="Text Box 204"/>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Prim’s Algorithm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 a graph G</a:t>
            </a: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 E: a MST for G</a:t>
            </a:r>
          </a:p>
          <a:p>
            <a:pPr marL="457200" indent="-457200">
              <a:buNone/>
            </a:pPr>
            <a:r>
              <a:rPr lang="en-US" dirty="0" smtClean="0">
                <a:latin typeface="Times New Roman" pitchFamily="18" charset="0"/>
                <a:cs typeface="Times New Roman" pitchFamily="18" charset="0"/>
              </a:rPr>
              <a:t>Select a starting node, v</a:t>
            </a:r>
          </a:p>
          <a:p>
            <a:pPr marL="457200" indent="-457200">
              <a:buNone/>
            </a:pPr>
            <a:r>
              <a:rPr lang="en-US" dirty="0" smtClean="0">
                <a:latin typeface="Times New Roman" pitchFamily="18" charset="0"/>
                <a:cs typeface="Times New Roman" pitchFamily="18" charset="0"/>
              </a:rPr>
              <a:t>T </a:t>
            </a:r>
            <a:r>
              <a:rPr lang="en-US"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 {v}   //the nodes in the MST</a:t>
            </a:r>
          </a:p>
          <a:p>
            <a:pPr marL="457200" indent="-457200">
              <a:buNone/>
            </a:pPr>
            <a:r>
              <a:rPr lang="en-US" dirty="0" smtClean="0">
                <a:latin typeface="Times New Roman" pitchFamily="18" charset="0"/>
                <a:cs typeface="Times New Roman" pitchFamily="18" charset="0"/>
              </a:rPr>
              <a:t>E </a:t>
            </a:r>
            <a:r>
              <a:rPr lang="en-US" dirty="0" smtClean="0">
                <a:latin typeface="Times New Roman" pitchFamily="18" charset="0"/>
                <a:cs typeface="Times New Roman" pitchFamily="18" charset="0"/>
                <a:sym typeface="Wingdings" pitchFamily="2" charset="2"/>
              </a:rPr>
              <a:t> {}     //the edges in the MST</a:t>
            </a:r>
            <a:endParaRPr lang="en-US" dirty="0" smtClean="0">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4.  </a:t>
            </a:r>
            <a:r>
              <a:rPr lang="en-US" b="1" dirty="0" smtClean="0">
                <a:latin typeface="Times New Roman" pitchFamily="18" charset="0"/>
                <a:cs typeface="Times New Roman" pitchFamily="18" charset="0"/>
              </a:rPr>
              <a:t>While</a:t>
            </a:r>
            <a:r>
              <a:rPr lang="en-US" dirty="0" smtClean="0">
                <a:latin typeface="Times New Roman" pitchFamily="18" charset="0"/>
                <a:cs typeface="Times New Roman" pitchFamily="18" charset="0"/>
              </a:rPr>
              <a:t> not all nodes in G are in the T </a:t>
            </a:r>
            <a:r>
              <a:rPr lang="en-US" b="1" dirty="0" smtClean="0">
                <a:latin typeface="Times New Roman" pitchFamily="18" charset="0"/>
                <a:cs typeface="Times New Roman" pitchFamily="18" charset="0"/>
              </a:rPr>
              <a:t>do</a:t>
            </a:r>
          </a:p>
          <a:p>
            <a:pPr marL="457200" indent="-457200">
              <a:buNone/>
            </a:pPr>
            <a:r>
              <a:rPr lang="en-US" dirty="0" smtClean="0">
                <a:latin typeface="Times New Roman" pitchFamily="18" charset="0"/>
                <a:cs typeface="Times New Roman" pitchFamily="18" charset="0"/>
              </a:rPr>
              <a:t>      3.1 </a:t>
            </a:r>
            <a:r>
              <a:rPr lang="en-US" b="1" dirty="0" smtClean="0">
                <a:latin typeface="Times New Roman" pitchFamily="18" charset="0"/>
                <a:cs typeface="Times New Roman" pitchFamily="18" charset="0"/>
              </a:rPr>
              <a:t>Choose</a:t>
            </a:r>
            <a:r>
              <a:rPr lang="en-US" dirty="0" smtClean="0">
                <a:latin typeface="Times New Roman" pitchFamily="18" charset="0"/>
                <a:cs typeface="Times New Roman" pitchFamily="18" charset="0"/>
              </a:rPr>
              <a:t> the edge v’ in G − T such that there is a v in T:</a:t>
            </a:r>
          </a:p>
          <a:p>
            <a:pPr marL="457200" indent="-457200">
              <a:buNone/>
            </a:pPr>
            <a:r>
              <a:rPr lang="en-US" dirty="0" smtClean="0">
                <a:latin typeface="Times New Roman" pitchFamily="18" charset="0"/>
                <a:cs typeface="Times New Roman" pitchFamily="18" charset="0"/>
              </a:rPr>
              <a:t>              weight(</a:t>
            </a:r>
            <a:r>
              <a:rPr lang="en-US" dirty="0" err="1" smtClean="0">
                <a:latin typeface="Times New Roman" pitchFamily="18" charset="0"/>
                <a:cs typeface="Times New Roman" pitchFamily="18" charset="0"/>
              </a:rPr>
              <a:t>v,v</a:t>
            </a:r>
            <a:r>
              <a:rPr lang="en-US" dirty="0" smtClean="0">
                <a:latin typeface="Times New Roman" pitchFamily="18" charset="0"/>
                <a:cs typeface="Times New Roman" pitchFamily="18" charset="0"/>
              </a:rPr>
              <a:t>’) is the minimum in </a:t>
            </a:r>
          </a:p>
          <a:p>
            <a:pPr marL="457200" indent="-457200">
              <a:buNone/>
            </a:pPr>
            <a:r>
              <a:rPr lang="en-US" dirty="0" smtClean="0">
                <a:latin typeface="Times New Roman" pitchFamily="18" charset="0"/>
                <a:cs typeface="Times New Roman" pitchFamily="18" charset="0"/>
              </a:rPr>
              <a:t>                        {weight(</a:t>
            </a:r>
            <a:r>
              <a:rPr lang="en-US" dirty="0" err="1" smtClean="0">
                <a:latin typeface="Times New Roman" pitchFamily="18" charset="0"/>
                <a:cs typeface="Times New Roman" pitchFamily="18" charset="0"/>
              </a:rPr>
              <a:t>u,w</a:t>
            </a:r>
            <a:r>
              <a:rPr lang="en-US" dirty="0" smtClean="0">
                <a:latin typeface="Times New Roman" pitchFamily="18" charset="0"/>
                <a:cs typeface="Times New Roman" pitchFamily="18" charset="0"/>
              </a:rPr>
              <a:t>) :  w in G − T and u in T}</a:t>
            </a:r>
          </a:p>
          <a:p>
            <a:pPr marL="457200" indent="-457200">
              <a:buNone/>
            </a:pPr>
            <a:r>
              <a:rPr lang="en-US" dirty="0" smtClean="0">
                <a:latin typeface="Times New Roman" pitchFamily="18" charset="0"/>
                <a:cs typeface="Times New Roman" pitchFamily="18" charset="0"/>
              </a:rPr>
              <a:t>      3.2 T </a:t>
            </a:r>
            <a:r>
              <a:rPr lang="en-US" dirty="0" smtClean="0">
                <a:latin typeface="Times New Roman" pitchFamily="18" charset="0"/>
                <a:cs typeface="Times New Roman" pitchFamily="18" charset="0"/>
                <a:sym typeface="Wingdings" pitchFamily="2" charset="2"/>
              </a:rPr>
              <a:t> T </a:t>
            </a:r>
            <a:r>
              <a:rPr lang="en-US" dirty="0" smtClean="0">
                <a:latin typeface="Times New Roman" pitchFamily="18" charset="0"/>
                <a:cs typeface="Times New Roman" pitchFamily="18" charset="0"/>
                <a:sym typeface="Symbol" pitchFamily="18" charset="2"/>
              </a:rPr>
              <a:t> {v’}</a:t>
            </a:r>
          </a:p>
          <a:p>
            <a:pPr marL="457200" indent="-457200">
              <a:buNone/>
            </a:pPr>
            <a:r>
              <a:rPr lang="en-US" dirty="0" smtClean="0">
                <a:latin typeface="Times New Roman" pitchFamily="18" charset="0"/>
                <a:cs typeface="Times New Roman" pitchFamily="18" charset="0"/>
                <a:sym typeface="Symbol" pitchFamily="18" charset="2"/>
              </a:rPr>
              <a:t>      3.3 E </a:t>
            </a:r>
            <a:r>
              <a:rPr lang="en-US" dirty="0" smtClean="0">
                <a:latin typeface="Times New Roman" pitchFamily="18" charset="0"/>
                <a:cs typeface="Times New Roman" pitchFamily="18" charset="0"/>
                <a:sym typeface="Wingdings" pitchFamily="2" charset="2"/>
              </a:rPr>
              <a:t> E </a:t>
            </a:r>
            <a:r>
              <a:rPr lang="en-US" dirty="0" smtClean="0">
                <a:latin typeface="Times New Roman" pitchFamily="18" charset="0"/>
                <a:cs typeface="Times New Roman" pitchFamily="18" charset="0"/>
                <a:sym typeface="Symbol" pitchFamily="18" charset="2"/>
              </a:rPr>
              <a:t> {(</a:t>
            </a:r>
            <a:r>
              <a:rPr lang="en-US" dirty="0" err="1" smtClean="0">
                <a:latin typeface="Times New Roman" pitchFamily="18" charset="0"/>
                <a:cs typeface="Times New Roman" pitchFamily="18" charset="0"/>
                <a:sym typeface="Symbol" pitchFamily="18" charset="2"/>
              </a:rPr>
              <a:t>v,v</a:t>
            </a:r>
            <a:r>
              <a:rPr lang="en-US" dirty="0" smtClean="0">
                <a:latin typeface="Times New Roman" pitchFamily="18" charset="0"/>
                <a:cs typeface="Times New Roman" pitchFamily="18" charset="0"/>
                <a:sym typeface="Symbol" pitchFamily="18" charset="2"/>
              </a:rPr>
              <a:t>’)}</a:t>
            </a:r>
          </a:p>
          <a:p>
            <a:pPr marL="457200" indent="-457200">
              <a:buNone/>
            </a:pPr>
            <a:r>
              <a:rPr lang="en-US" dirty="0" smtClean="0">
                <a:latin typeface="Times New Roman" pitchFamily="18" charset="0"/>
                <a:cs typeface="Times New Roman" pitchFamily="18" charset="0"/>
              </a:rPr>
              <a:t>5. </a:t>
            </a:r>
            <a:r>
              <a:rPr lang="en-US" b="1" dirty="0" smtClean="0">
                <a:latin typeface="Times New Roman" pitchFamily="18" charset="0"/>
                <a:cs typeface="Times New Roman" pitchFamily="18" charset="0"/>
              </a:rPr>
              <a:t>return</a:t>
            </a:r>
            <a:r>
              <a:rPr lang="en-US" dirty="0" smtClean="0">
                <a:latin typeface="Times New Roman" pitchFamily="18" charset="0"/>
                <a:cs typeface="Times New Roman" pitchFamily="18" charset="0"/>
              </a:rPr>
              <a:t> E</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p>
        </p:txBody>
      </p:sp>
      <p:pic>
        <p:nvPicPr>
          <p:cNvPr id="4" name="Picture 3" descr="Related image"/>
          <p:cNvPicPr/>
          <p:nvPr/>
        </p:nvPicPr>
        <p:blipFill>
          <a:blip r:embed="rId2"/>
          <a:srcRect l="3793" t="21970" r="3781" b="23464"/>
          <a:stretch>
            <a:fillRect/>
          </a:stretch>
        </p:blipFill>
        <p:spPr bwMode="auto">
          <a:xfrm>
            <a:off x="214282" y="214290"/>
            <a:ext cx="1622550" cy="82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52" name="AutoShape 4"/>
          <p:cNvCxnSpPr>
            <a:cxnSpLocks noChangeShapeType="1"/>
            <a:stCxn id="27650" idx="6"/>
            <a:endCxn id="27651"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7653"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5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5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59" name="AutoShape 11"/>
          <p:cNvCxnSpPr>
            <a:cxnSpLocks noChangeShapeType="1"/>
            <a:stCxn id="27650" idx="3"/>
            <a:endCxn id="27655"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7660" name="AutoShape 12"/>
          <p:cNvCxnSpPr>
            <a:cxnSpLocks noChangeShapeType="1"/>
            <a:stCxn id="27655" idx="5"/>
            <a:endCxn id="27656"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7661" name="AutoShape 13"/>
          <p:cNvCxnSpPr>
            <a:cxnSpLocks noChangeShapeType="1"/>
            <a:stCxn id="27656" idx="7"/>
            <a:endCxn id="27658"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7662" name="AutoShape 14"/>
          <p:cNvCxnSpPr>
            <a:cxnSpLocks noChangeShapeType="1"/>
            <a:stCxn id="27657" idx="3"/>
            <a:endCxn id="27658"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7663" name="AutoShape 15"/>
          <p:cNvCxnSpPr>
            <a:cxnSpLocks noChangeShapeType="1"/>
            <a:stCxn id="27654" idx="4"/>
            <a:endCxn id="27658"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7664" name="AutoShape 16"/>
          <p:cNvCxnSpPr>
            <a:cxnSpLocks noChangeShapeType="1"/>
            <a:stCxn id="27650" idx="4"/>
            <a:endCxn id="27656"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7665" name="AutoShape 17"/>
          <p:cNvCxnSpPr>
            <a:cxnSpLocks noChangeShapeType="1"/>
            <a:stCxn id="27651" idx="3"/>
            <a:endCxn id="27654"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7666" name="AutoShape 18"/>
          <p:cNvCxnSpPr>
            <a:cxnSpLocks noChangeShapeType="1"/>
            <a:stCxn id="27651" idx="4"/>
            <a:endCxn id="27657"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766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766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6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767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7671" name="AutoShape 23"/>
          <p:cNvCxnSpPr>
            <a:cxnSpLocks noChangeShapeType="1"/>
            <a:stCxn id="27656" idx="6"/>
            <a:endCxn id="27668"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7672" name="AutoShape 24"/>
          <p:cNvCxnSpPr>
            <a:cxnSpLocks noChangeShapeType="1"/>
            <a:stCxn id="27656" idx="2"/>
            <a:endCxn id="27669"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7673" name="AutoShape 25"/>
          <p:cNvCxnSpPr>
            <a:cxnSpLocks noChangeShapeType="1"/>
            <a:stCxn id="27655" idx="1"/>
            <a:endCxn id="27670" idx="5"/>
          </p:cNvCxnSpPr>
          <p:nvPr/>
        </p:nvCxnSpPr>
        <p:spPr bwMode="auto">
          <a:xfrm flipH="1" flipV="1">
            <a:off x="542925" y="3286125"/>
            <a:ext cx="285750" cy="361950"/>
          </a:xfrm>
          <a:prstGeom prst="straightConnector1">
            <a:avLst/>
          </a:prstGeom>
          <a:noFill/>
          <a:ln w="9525">
            <a:solidFill>
              <a:schemeClr val="tx1"/>
            </a:solidFill>
            <a:round/>
            <a:headEnd/>
            <a:tailEnd/>
          </a:ln>
          <a:effectLst/>
        </p:spPr>
      </p:cxnSp>
      <p:cxnSp>
        <p:nvCxnSpPr>
          <p:cNvPr id="27674" name="AutoShape 26"/>
          <p:cNvCxnSpPr>
            <a:cxnSpLocks noChangeShapeType="1"/>
            <a:stCxn id="27668" idx="1"/>
            <a:endCxn id="27658"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7675" name="AutoShape 27"/>
          <p:cNvCxnSpPr>
            <a:cxnSpLocks noChangeShapeType="1"/>
            <a:stCxn id="27657" idx="4"/>
            <a:endCxn id="27668"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7676" name="AutoShape 28"/>
          <p:cNvCxnSpPr>
            <a:cxnSpLocks noChangeShapeType="1"/>
            <a:stCxn id="27670" idx="7"/>
            <a:endCxn id="27650" idx="2"/>
          </p:cNvCxnSpPr>
          <p:nvPr/>
        </p:nvCxnSpPr>
        <p:spPr bwMode="auto">
          <a:xfrm flipV="1">
            <a:off x="542925" y="2286000"/>
            <a:ext cx="1209675" cy="676275"/>
          </a:xfrm>
          <a:prstGeom prst="straightConnector1">
            <a:avLst/>
          </a:prstGeom>
          <a:noFill/>
          <a:ln w="9525">
            <a:solidFill>
              <a:schemeClr val="tx1"/>
            </a:solidFill>
            <a:round/>
            <a:headEnd/>
            <a:tailEnd/>
          </a:ln>
          <a:effectLst/>
        </p:spPr>
      </p:cxnSp>
      <p:sp>
        <p:nvSpPr>
          <p:cNvPr id="27677"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7678"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79"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0"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81"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7682"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3"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7684"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7685"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86"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7687"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7688"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7689"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90"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7691"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7692"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7693"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7694"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7695"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7696"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7697"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7698"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7699"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7700"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7701"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7702" name="AutoShape 54"/>
          <p:cNvCxnSpPr>
            <a:cxnSpLocks noChangeShapeType="1"/>
            <a:stCxn id="27655" idx="4"/>
            <a:endCxn id="27669"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7703"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Complete Graph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7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676" name="AutoShape 4"/>
          <p:cNvCxnSpPr>
            <a:cxnSpLocks noChangeShapeType="1"/>
            <a:stCxn id="28674" idx="6"/>
            <a:endCxn id="28675"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8677"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67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79"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8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683" name="AutoShape 11"/>
          <p:cNvCxnSpPr>
            <a:cxnSpLocks noChangeShapeType="1"/>
            <a:stCxn id="28674" idx="3"/>
            <a:endCxn id="28679" idx="7"/>
          </p:cNvCxnSpPr>
          <p:nvPr/>
        </p:nvCxnSpPr>
        <p:spPr bwMode="auto">
          <a:xfrm flipH="1">
            <a:off x="1152525" y="2447925"/>
            <a:ext cx="666750" cy="1200150"/>
          </a:xfrm>
          <a:prstGeom prst="straightConnector1">
            <a:avLst/>
          </a:prstGeom>
          <a:noFill/>
          <a:ln w="9525">
            <a:solidFill>
              <a:schemeClr val="tx1"/>
            </a:solidFill>
            <a:round/>
            <a:headEnd/>
            <a:tailEnd/>
          </a:ln>
          <a:effectLst/>
        </p:spPr>
      </p:cxnSp>
      <p:cxnSp>
        <p:nvCxnSpPr>
          <p:cNvPr id="28684" name="AutoShape 12"/>
          <p:cNvCxnSpPr>
            <a:cxnSpLocks noChangeShapeType="1"/>
            <a:stCxn id="28679" idx="5"/>
            <a:endCxn id="28680" idx="1"/>
          </p:cNvCxnSpPr>
          <p:nvPr/>
        </p:nvCxnSpPr>
        <p:spPr bwMode="auto">
          <a:xfrm>
            <a:off x="1152525" y="3971925"/>
            <a:ext cx="819150" cy="1809750"/>
          </a:xfrm>
          <a:prstGeom prst="straightConnector1">
            <a:avLst/>
          </a:prstGeom>
          <a:noFill/>
          <a:ln w="9525">
            <a:solidFill>
              <a:schemeClr val="tx1"/>
            </a:solidFill>
            <a:round/>
            <a:headEnd/>
            <a:tailEnd/>
          </a:ln>
          <a:effectLst/>
        </p:spPr>
      </p:cxnSp>
      <p:cxnSp>
        <p:nvCxnSpPr>
          <p:cNvPr id="28685" name="AutoShape 13"/>
          <p:cNvCxnSpPr>
            <a:cxnSpLocks noChangeShapeType="1"/>
            <a:stCxn id="28680" idx="7"/>
            <a:endCxn id="28682"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8686" name="AutoShape 14"/>
          <p:cNvCxnSpPr>
            <a:cxnSpLocks noChangeShapeType="1"/>
            <a:stCxn id="28681" idx="3"/>
            <a:endCxn id="28682"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8687" name="AutoShape 15"/>
          <p:cNvCxnSpPr>
            <a:cxnSpLocks noChangeShapeType="1"/>
            <a:stCxn id="28678" idx="4"/>
            <a:endCxn id="28682"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8688" name="AutoShape 16"/>
          <p:cNvCxnSpPr>
            <a:cxnSpLocks noChangeShapeType="1"/>
            <a:stCxn id="28674" idx="4"/>
            <a:endCxn id="28680"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8689" name="AutoShape 17"/>
          <p:cNvCxnSpPr>
            <a:cxnSpLocks noChangeShapeType="1"/>
            <a:stCxn id="28675" idx="3"/>
            <a:endCxn id="28678"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8690" name="AutoShape 18"/>
          <p:cNvCxnSpPr>
            <a:cxnSpLocks noChangeShapeType="1"/>
            <a:stCxn id="28675" idx="4"/>
            <a:endCxn id="28681"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869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869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9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869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695" name="AutoShape 23"/>
          <p:cNvCxnSpPr>
            <a:cxnSpLocks noChangeShapeType="1"/>
            <a:stCxn id="28680" idx="6"/>
            <a:endCxn id="28692"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8696" name="AutoShape 24"/>
          <p:cNvCxnSpPr>
            <a:cxnSpLocks noChangeShapeType="1"/>
            <a:stCxn id="28680" idx="2"/>
            <a:endCxn id="28693"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8697" name="AutoShape 25"/>
          <p:cNvCxnSpPr>
            <a:cxnSpLocks noChangeShapeType="1"/>
            <a:stCxn id="28679" idx="1"/>
            <a:endCxn id="28694" idx="5"/>
          </p:cNvCxnSpPr>
          <p:nvPr/>
        </p:nvCxnSpPr>
        <p:spPr bwMode="auto">
          <a:xfrm flipH="1" flipV="1">
            <a:off x="542925" y="3286125"/>
            <a:ext cx="285750" cy="361950"/>
          </a:xfrm>
          <a:prstGeom prst="straightConnector1">
            <a:avLst/>
          </a:prstGeom>
          <a:noFill/>
          <a:ln w="9525">
            <a:solidFill>
              <a:srgbClr val="0000FF"/>
            </a:solidFill>
            <a:round/>
            <a:headEnd/>
            <a:tailEnd/>
          </a:ln>
          <a:effectLst/>
        </p:spPr>
      </p:cxnSp>
      <p:cxnSp>
        <p:nvCxnSpPr>
          <p:cNvPr id="28698" name="AutoShape 26"/>
          <p:cNvCxnSpPr>
            <a:cxnSpLocks noChangeShapeType="1"/>
            <a:stCxn id="28692" idx="1"/>
            <a:endCxn id="28682"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8699" name="AutoShape 27"/>
          <p:cNvCxnSpPr>
            <a:cxnSpLocks noChangeShapeType="1"/>
            <a:stCxn id="28681" idx="4"/>
            <a:endCxn id="28692"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8700" name="AutoShape 28"/>
          <p:cNvCxnSpPr>
            <a:cxnSpLocks noChangeShapeType="1"/>
            <a:stCxn id="28694" idx="7"/>
            <a:endCxn id="28674"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8701"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28702"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03"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4"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05"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8706"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7"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8708"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8709"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710"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8711"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8712"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t>6</a:t>
            </a:r>
          </a:p>
        </p:txBody>
      </p:sp>
      <p:sp>
        <p:nvSpPr>
          <p:cNvPr id="28713"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8714"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8715"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8716"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8717"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8718"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8719"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8720"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8721"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8722"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8723"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8724"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8725"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8726" name="AutoShape 54"/>
          <p:cNvCxnSpPr>
            <a:cxnSpLocks noChangeShapeType="1"/>
            <a:stCxn id="28679" idx="4"/>
            <a:endCxn id="28693" idx="0"/>
          </p:cNvCxnSpPr>
          <p:nvPr/>
        </p:nvCxnSpPr>
        <p:spPr bwMode="auto">
          <a:xfrm>
            <a:off x="990600" y="4038600"/>
            <a:ext cx="152400" cy="1219200"/>
          </a:xfrm>
          <a:prstGeom prst="straightConnector1">
            <a:avLst/>
          </a:prstGeom>
          <a:noFill/>
          <a:ln w="9525">
            <a:solidFill>
              <a:schemeClr val="tx1"/>
            </a:solidFill>
            <a:round/>
            <a:headEnd/>
            <a:tailEnd/>
          </a:ln>
          <a:effectLst/>
        </p:spPr>
      </p:cxnSp>
      <p:sp>
        <p:nvSpPr>
          <p:cNvPr id="28727"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28728" name="Text Box 108"/>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28729" name="Oval 162"/>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0" name="Oval 163"/>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731" name="AutoShape 164"/>
          <p:cNvCxnSpPr>
            <a:cxnSpLocks noChangeShapeType="1"/>
            <a:stCxn id="28729" idx="6"/>
            <a:endCxn id="28730"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8732" name="Text Box 165"/>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33" name="Oval 166"/>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4" name="Oval 167"/>
          <p:cNvSpPr>
            <a:spLocks noChangeArrowheads="1"/>
          </p:cNvSpPr>
          <p:nvPr/>
        </p:nvSpPr>
        <p:spPr bwMode="auto">
          <a:xfrm>
            <a:off x="5638800" y="3810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5" name="Oval 168"/>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6" name="Oval 169"/>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37" name="Oval 170"/>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8738" name="AutoShape 171"/>
          <p:cNvCxnSpPr>
            <a:cxnSpLocks noChangeShapeType="1"/>
            <a:stCxn id="28729" idx="3"/>
            <a:endCxn id="28734"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28739" name="AutoShape 172"/>
          <p:cNvCxnSpPr>
            <a:cxnSpLocks noChangeShapeType="1"/>
            <a:stCxn id="28734" idx="5"/>
            <a:endCxn id="28735" idx="1"/>
          </p:cNvCxnSpPr>
          <p:nvPr/>
        </p:nvCxnSpPr>
        <p:spPr bwMode="auto">
          <a:xfrm>
            <a:off x="6029325" y="4200525"/>
            <a:ext cx="819150" cy="1809750"/>
          </a:xfrm>
          <a:prstGeom prst="straightConnector1">
            <a:avLst/>
          </a:prstGeom>
          <a:noFill/>
          <a:ln w="9525">
            <a:solidFill>
              <a:srgbClr val="FFFF00"/>
            </a:solidFill>
            <a:round/>
            <a:headEnd/>
            <a:tailEnd/>
          </a:ln>
          <a:effectLst/>
        </p:spPr>
      </p:cxnSp>
      <p:cxnSp>
        <p:nvCxnSpPr>
          <p:cNvPr id="28740" name="AutoShape 173"/>
          <p:cNvCxnSpPr>
            <a:cxnSpLocks noChangeShapeType="1"/>
            <a:stCxn id="28735" idx="7"/>
            <a:endCxn id="28737"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8741" name="AutoShape 174"/>
          <p:cNvCxnSpPr>
            <a:cxnSpLocks noChangeShapeType="1"/>
            <a:stCxn id="28736" idx="3"/>
            <a:endCxn id="28737"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8742" name="AutoShape 175"/>
          <p:cNvCxnSpPr>
            <a:cxnSpLocks noChangeShapeType="1"/>
            <a:stCxn id="28733" idx="4"/>
            <a:endCxn id="28737"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8743" name="AutoShape 176"/>
          <p:cNvCxnSpPr>
            <a:cxnSpLocks noChangeShapeType="1"/>
            <a:stCxn id="28729" idx="4"/>
            <a:endCxn id="28735"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8744" name="AutoShape 177"/>
          <p:cNvCxnSpPr>
            <a:cxnSpLocks noChangeShapeType="1"/>
            <a:stCxn id="28730" idx="3"/>
            <a:endCxn id="28733"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8745" name="AutoShape 178"/>
          <p:cNvCxnSpPr>
            <a:cxnSpLocks noChangeShapeType="1"/>
            <a:stCxn id="28730" idx="4"/>
            <a:endCxn id="28736"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8746" name="Oval 179"/>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47" name="Oval 180"/>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8748" name="Oval 181"/>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8749" name="AutoShape 182"/>
          <p:cNvCxnSpPr>
            <a:cxnSpLocks noChangeShapeType="1"/>
            <a:stCxn id="28735" idx="6"/>
            <a:endCxn id="28746"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8750" name="AutoShape 183"/>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8751" name="AutoShape 184"/>
          <p:cNvCxnSpPr>
            <a:cxnSpLocks noChangeShapeType="1"/>
            <a:stCxn id="28734" idx="1"/>
            <a:endCxn id="28748" idx="5"/>
          </p:cNvCxnSpPr>
          <p:nvPr/>
        </p:nvCxnSpPr>
        <p:spPr bwMode="auto">
          <a:xfrm flipH="1" flipV="1">
            <a:off x="5419725" y="3514725"/>
            <a:ext cx="285750" cy="361950"/>
          </a:xfrm>
          <a:prstGeom prst="straightConnector1">
            <a:avLst/>
          </a:prstGeom>
          <a:noFill/>
          <a:ln w="9525">
            <a:solidFill>
              <a:srgbClr val="0000FF"/>
            </a:solidFill>
            <a:round/>
            <a:headEnd/>
            <a:tailEnd/>
          </a:ln>
          <a:effectLst/>
        </p:spPr>
      </p:cxnSp>
      <p:cxnSp>
        <p:nvCxnSpPr>
          <p:cNvPr id="28752" name="AutoShape 185"/>
          <p:cNvCxnSpPr>
            <a:cxnSpLocks noChangeShapeType="1"/>
            <a:stCxn id="28746" idx="1"/>
            <a:endCxn id="28737"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8753" name="AutoShape 186"/>
          <p:cNvCxnSpPr>
            <a:cxnSpLocks noChangeShapeType="1"/>
            <a:stCxn id="28736" idx="4"/>
            <a:endCxn id="28746"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8754" name="AutoShape 187"/>
          <p:cNvCxnSpPr>
            <a:cxnSpLocks noChangeShapeType="1"/>
            <a:stCxn id="28748" idx="7"/>
            <a:endCxn id="28729"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8755" name="Text Box 188"/>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28756" name="Text Box 189"/>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57" name="Text Box 190"/>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58" name="Text Box 191"/>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59" name="Text Box 192"/>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8760" name="Text Box 193"/>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61" name="Text Box 194"/>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8762" name="Text Box 195"/>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8763" name="Text Box 196"/>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64" name="Text Box 197"/>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8765" name="Text Box 198"/>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8766" name="Text Box 199"/>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6</a:t>
            </a:r>
          </a:p>
        </p:txBody>
      </p:sp>
      <p:sp>
        <p:nvSpPr>
          <p:cNvPr id="28767" name="Text Box 200"/>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8768" name="Text Box 201"/>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8769" name="Text Box 202"/>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28770" name="Text Box 203"/>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8771" name="Text Box 204"/>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8772" name="Text Box 205"/>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8773" name="Text Box 206"/>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8774" name="Text Box 207"/>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8775" name="Text Box 208"/>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8776" name="Text Box 209"/>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8777" name="Text Box 210"/>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8778" name="Text Box 211"/>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8779" name="Text Box 212"/>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8780" name="AutoShape 213"/>
          <p:cNvCxnSpPr>
            <a:cxnSpLocks noChangeShapeType="1"/>
            <a:stCxn id="28734" idx="4"/>
            <a:endCxn id="28747" idx="0"/>
          </p:cNvCxnSpPr>
          <p:nvPr/>
        </p:nvCxnSpPr>
        <p:spPr bwMode="auto">
          <a:xfrm>
            <a:off x="5867400" y="4267200"/>
            <a:ext cx="152400" cy="1219200"/>
          </a:xfrm>
          <a:prstGeom prst="straightConnector1">
            <a:avLst/>
          </a:prstGeom>
          <a:noFill/>
          <a:ln w="9525">
            <a:solidFill>
              <a:srgbClr val="FFFF00"/>
            </a:solidFill>
            <a:round/>
            <a:headEnd/>
            <a:tailEnd/>
          </a:ln>
          <a:effec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69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00" name="AutoShape 4"/>
          <p:cNvCxnSpPr>
            <a:cxnSpLocks noChangeShapeType="1"/>
            <a:stCxn id="29698" idx="6"/>
            <a:endCxn id="29699" idx="2"/>
          </p:cNvCxnSpPr>
          <p:nvPr/>
        </p:nvCxnSpPr>
        <p:spPr bwMode="auto">
          <a:xfrm>
            <a:off x="2209800" y="2286000"/>
            <a:ext cx="1143000" cy="0"/>
          </a:xfrm>
          <a:prstGeom prst="straightConnector1">
            <a:avLst/>
          </a:prstGeom>
          <a:noFill/>
          <a:ln w="9525">
            <a:solidFill>
              <a:schemeClr val="tx1"/>
            </a:solidFill>
            <a:round/>
            <a:headEnd/>
            <a:tailEnd/>
          </a:ln>
          <a:effectLst/>
        </p:spPr>
      </p:cxnSp>
      <p:sp>
        <p:nvSpPr>
          <p:cNvPr id="29701"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9702"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0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06"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07" name="AutoShape 11"/>
          <p:cNvCxnSpPr>
            <a:cxnSpLocks noChangeShapeType="1"/>
            <a:stCxn id="29698" idx="3"/>
            <a:endCxn id="29703" idx="7"/>
          </p:cNvCxnSpPr>
          <p:nvPr/>
        </p:nvCxnSpPr>
        <p:spPr bwMode="auto">
          <a:xfrm flipH="1">
            <a:off x="1152525" y="2447925"/>
            <a:ext cx="666750" cy="1200150"/>
          </a:xfrm>
          <a:prstGeom prst="straightConnector1">
            <a:avLst/>
          </a:prstGeom>
          <a:noFill/>
          <a:ln w="9525">
            <a:solidFill>
              <a:srgbClr val="0000FF"/>
            </a:solidFill>
            <a:round/>
            <a:headEnd/>
            <a:tailEnd/>
          </a:ln>
          <a:effectLst/>
        </p:spPr>
      </p:cxnSp>
      <p:cxnSp>
        <p:nvCxnSpPr>
          <p:cNvPr id="29708" name="AutoShape 12"/>
          <p:cNvCxnSpPr>
            <a:cxnSpLocks noChangeShapeType="1"/>
            <a:stCxn id="29703" idx="5"/>
            <a:endCxn id="29704"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29709" name="AutoShape 13"/>
          <p:cNvCxnSpPr>
            <a:cxnSpLocks noChangeShapeType="1"/>
            <a:stCxn id="29704" idx="7"/>
            <a:endCxn id="29706"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29710" name="AutoShape 14"/>
          <p:cNvCxnSpPr>
            <a:cxnSpLocks noChangeShapeType="1"/>
            <a:stCxn id="29705" idx="3"/>
            <a:endCxn id="29706"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29711" name="AutoShape 15"/>
          <p:cNvCxnSpPr>
            <a:cxnSpLocks noChangeShapeType="1"/>
            <a:stCxn id="29702" idx="4"/>
            <a:endCxn id="29706"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29712" name="AutoShape 16"/>
          <p:cNvCxnSpPr>
            <a:cxnSpLocks noChangeShapeType="1"/>
            <a:stCxn id="29698" idx="4"/>
            <a:endCxn id="29704" idx="0"/>
          </p:cNvCxnSpPr>
          <p:nvPr/>
        </p:nvCxnSpPr>
        <p:spPr bwMode="auto">
          <a:xfrm>
            <a:off x="1981200" y="2514600"/>
            <a:ext cx="152400" cy="3200400"/>
          </a:xfrm>
          <a:prstGeom prst="straightConnector1">
            <a:avLst/>
          </a:prstGeom>
          <a:noFill/>
          <a:ln w="9525">
            <a:solidFill>
              <a:schemeClr val="tx1"/>
            </a:solidFill>
            <a:round/>
            <a:headEnd/>
            <a:tailEnd/>
          </a:ln>
          <a:effectLst/>
        </p:spPr>
      </p:cxnSp>
      <p:cxnSp>
        <p:nvCxnSpPr>
          <p:cNvPr id="29713" name="AutoShape 17"/>
          <p:cNvCxnSpPr>
            <a:cxnSpLocks noChangeShapeType="1"/>
            <a:stCxn id="29699" idx="3"/>
            <a:endCxn id="29702"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29714" name="AutoShape 18"/>
          <p:cNvCxnSpPr>
            <a:cxnSpLocks noChangeShapeType="1"/>
            <a:stCxn id="29699" idx="4"/>
            <a:endCxn id="29705"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2971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2971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1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1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19" name="AutoShape 23"/>
          <p:cNvCxnSpPr>
            <a:cxnSpLocks noChangeShapeType="1"/>
            <a:stCxn id="29704" idx="6"/>
            <a:endCxn id="29716"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29720" name="AutoShape 24"/>
          <p:cNvCxnSpPr>
            <a:cxnSpLocks noChangeShapeType="1"/>
            <a:stCxn id="29704" idx="2"/>
            <a:endCxn id="29717"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29721" name="AutoShape 25"/>
          <p:cNvCxnSpPr>
            <a:cxnSpLocks noChangeShapeType="1"/>
            <a:stCxn id="29703" idx="1"/>
            <a:endCxn id="29718"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29722" name="AutoShape 26"/>
          <p:cNvCxnSpPr>
            <a:cxnSpLocks noChangeShapeType="1"/>
            <a:stCxn id="29716" idx="1"/>
            <a:endCxn id="29706"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29723" name="AutoShape 27"/>
          <p:cNvCxnSpPr>
            <a:cxnSpLocks noChangeShapeType="1"/>
            <a:stCxn id="29705" idx="4"/>
            <a:endCxn id="29716"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29724" name="AutoShape 28"/>
          <p:cNvCxnSpPr>
            <a:cxnSpLocks noChangeShapeType="1"/>
            <a:stCxn id="29718" idx="7"/>
            <a:endCxn id="29698" idx="2"/>
          </p:cNvCxnSpPr>
          <p:nvPr/>
        </p:nvCxnSpPr>
        <p:spPr bwMode="auto">
          <a:xfrm flipV="1">
            <a:off x="542925" y="2286000"/>
            <a:ext cx="1209675" cy="676275"/>
          </a:xfrm>
          <a:prstGeom prst="straightConnector1">
            <a:avLst/>
          </a:prstGeom>
          <a:noFill/>
          <a:ln w="9525">
            <a:solidFill>
              <a:srgbClr val="0000FF"/>
            </a:solidFill>
            <a:round/>
            <a:headEnd/>
            <a:tailEnd/>
          </a:ln>
          <a:effectLst/>
        </p:spPr>
      </p:cxnSp>
      <p:sp>
        <p:nvSpPr>
          <p:cNvPr id="29725"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9726"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27"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28"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29"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9730"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31"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29732"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29733"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29734"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29735"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29736"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29737"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38"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39"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t>10</a:t>
            </a:r>
          </a:p>
        </p:txBody>
      </p:sp>
      <p:sp>
        <p:nvSpPr>
          <p:cNvPr id="29740"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9741"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9742"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9743"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9744"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9745"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9746"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9747"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9748"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9749"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9750" name="AutoShape 54"/>
          <p:cNvCxnSpPr>
            <a:cxnSpLocks noChangeShapeType="1"/>
            <a:stCxn id="29703" idx="4"/>
            <a:endCxn id="29717"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29751"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29752"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29753" name="Oval 57"/>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54"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55" name="AutoShape 59"/>
          <p:cNvCxnSpPr>
            <a:cxnSpLocks noChangeShapeType="1"/>
            <a:stCxn id="29753" idx="6"/>
            <a:endCxn id="29754" idx="2"/>
          </p:cNvCxnSpPr>
          <p:nvPr/>
        </p:nvCxnSpPr>
        <p:spPr bwMode="auto">
          <a:xfrm>
            <a:off x="7086600" y="2514600"/>
            <a:ext cx="1143000" cy="0"/>
          </a:xfrm>
          <a:prstGeom prst="straightConnector1">
            <a:avLst/>
          </a:prstGeom>
          <a:noFill/>
          <a:ln w="9525">
            <a:solidFill>
              <a:srgbClr val="FFFF00"/>
            </a:solidFill>
            <a:round/>
            <a:headEnd/>
            <a:tailEnd/>
          </a:ln>
          <a:effectLst/>
        </p:spPr>
      </p:cxnSp>
      <p:sp>
        <p:nvSpPr>
          <p:cNvPr id="29756"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9757"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5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2975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60"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61"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29762" name="AutoShape 66"/>
          <p:cNvCxnSpPr>
            <a:cxnSpLocks noChangeShapeType="1"/>
            <a:stCxn id="29753" idx="3"/>
            <a:endCxn id="29758" idx="7"/>
          </p:cNvCxnSpPr>
          <p:nvPr/>
        </p:nvCxnSpPr>
        <p:spPr bwMode="auto">
          <a:xfrm flipH="1">
            <a:off x="6029325" y="2676525"/>
            <a:ext cx="666750" cy="1200150"/>
          </a:xfrm>
          <a:prstGeom prst="straightConnector1">
            <a:avLst/>
          </a:prstGeom>
          <a:noFill/>
          <a:ln w="9525">
            <a:solidFill>
              <a:srgbClr val="0000FF"/>
            </a:solidFill>
            <a:round/>
            <a:headEnd/>
            <a:tailEnd/>
          </a:ln>
          <a:effectLst/>
        </p:spPr>
      </p:cxnSp>
      <p:cxnSp>
        <p:nvCxnSpPr>
          <p:cNvPr id="29763" name="AutoShape 67"/>
          <p:cNvCxnSpPr>
            <a:cxnSpLocks noChangeShapeType="1"/>
            <a:stCxn id="29758" idx="5"/>
            <a:endCxn id="29759"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29764" name="AutoShape 68"/>
          <p:cNvCxnSpPr>
            <a:cxnSpLocks noChangeShapeType="1"/>
            <a:stCxn id="29759" idx="7"/>
            <a:endCxn id="29761"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29765" name="AutoShape 69"/>
          <p:cNvCxnSpPr>
            <a:cxnSpLocks noChangeShapeType="1"/>
            <a:stCxn id="29760" idx="3"/>
            <a:endCxn id="29761"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29766" name="AutoShape 70"/>
          <p:cNvCxnSpPr>
            <a:cxnSpLocks noChangeShapeType="1"/>
            <a:stCxn id="29757" idx="4"/>
            <a:endCxn id="29761"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29767" name="AutoShape 71"/>
          <p:cNvCxnSpPr>
            <a:cxnSpLocks noChangeShapeType="1"/>
            <a:stCxn id="29753" idx="4"/>
            <a:endCxn id="29759" idx="0"/>
          </p:cNvCxnSpPr>
          <p:nvPr/>
        </p:nvCxnSpPr>
        <p:spPr bwMode="auto">
          <a:xfrm>
            <a:off x="6858000" y="2743200"/>
            <a:ext cx="152400" cy="3200400"/>
          </a:xfrm>
          <a:prstGeom prst="straightConnector1">
            <a:avLst/>
          </a:prstGeom>
          <a:noFill/>
          <a:ln w="9525">
            <a:solidFill>
              <a:srgbClr val="FFFF00"/>
            </a:solidFill>
            <a:round/>
            <a:headEnd/>
            <a:tailEnd/>
          </a:ln>
          <a:effectLst/>
        </p:spPr>
      </p:cxnSp>
      <p:cxnSp>
        <p:nvCxnSpPr>
          <p:cNvPr id="29768" name="AutoShape 72"/>
          <p:cNvCxnSpPr>
            <a:cxnSpLocks noChangeShapeType="1"/>
            <a:stCxn id="29754" idx="3"/>
            <a:endCxn id="29757"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29769" name="AutoShape 73"/>
          <p:cNvCxnSpPr>
            <a:cxnSpLocks noChangeShapeType="1"/>
            <a:stCxn id="29754" idx="4"/>
            <a:endCxn id="29760"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2977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7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2977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29773" name="AutoShape 77"/>
          <p:cNvCxnSpPr>
            <a:cxnSpLocks noChangeShapeType="1"/>
            <a:stCxn id="29759" idx="6"/>
            <a:endCxn id="29770"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2977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29775" name="AutoShape 79"/>
          <p:cNvCxnSpPr>
            <a:cxnSpLocks noChangeShapeType="1"/>
            <a:stCxn id="29758" idx="1"/>
            <a:endCxn id="29772"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29776" name="AutoShape 80"/>
          <p:cNvCxnSpPr>
            <a:cxnSpLocks noChangeShapeType="1"/>
            <a:stCxn id="29770" idx="1"/>
            <a:endCxn id="29761"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29777" name="AutoShape 81"/>
          <p:cNvCxnSpPr>
            <a:cxnSpLocks noChangeShapeType="1"/>
            <a:stCxn id="29760" idx="4"/>
            <a:endCxn id="29770"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29778" name="AutoShape 82"/>
          <p:cNvCxnSpPr>
            <a:cxnSpLocks noChangeShapeType="1"/>
            <a:stCxn id="29772" idx="7"/>
            <a:endCxn id="29753" idx="2"/>
          </p:cNvCxnSpPr>
          <p:nvPr/>
        </p:nvCxnSpPr>
        <p:spPr bwMode="auto">
          <a:xfrm flipV="1">
            <a:off x="5419725" y="2514600"/>
            <a:ext cx="1209675" cy="676275"/>
          </a:xfrm>
          <a:prstGeom prst="straightConnector1">
            <a:avLst/>
          </a:prstGeom>
          <a:noFill/>
          <a:ln w="9525">
            <a:solidFill>
              <a:srgbClr val="0000FF"/>
            </a:solidFill>
            <a:round/>
            <a:headEnd/>
            <a:tailEnd/>
          </a:ln>
          <a:effectLst/>
        </p:spPr>
      </p:cxnSp>
      <p:sp>
        <p:nvSpPr>
          <p:cNvPr id="29779"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29780"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1"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2"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3"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29784"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5"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29786"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29787"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29788"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29789"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29790"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29791"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92"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29793"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FFFF00"/>
                </a:solidFill>
              </a:rPr>
              <a:t>10</a:t>
            </a:r>
          </a:p>
        </p:txBody>
      </p:sp>
      <p:sp>
        <p:nvSpPr>
          <p:cNvPr id="29794"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29795"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29796"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29797"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29798"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29799"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29800"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29801"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29802"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29803"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29804" name="AutoShape 108"/>
          <p:cNvCxnSpPr>
            <a:cxnSpLocks noChangeShapeType="1"/>
            <a:stCxn id="29758" idx="4"/>
            <a:endCxn id="29771"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23"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24" name="AutoShape 4"/>
          <p:cNvCxnSpPr>
            <a:cxnSpLocks noChangeShapeType="1"/>
            <a:stCxn id="30722" idx="6"/>
            <a:endCxn id="30723" idx="2"/>
          </p:cNvCxnSpPr>
          <p:nvPr/>
        </p:nvCxnSpPr>
        <p:spPr bwMode="auto">
          <a:xfrm>
            <a:off x="2209800" y="2286000"/>
            <a:ext cx="1143000" cy="0"/>
          </a:xfrm>
          <a:prstGeom prst="straightConnector1">
            <a:avLst/>
          </a:prstGeom>
          <a:noFill/>
          <a:ln w="9525">
            <a:solidFill>
              <a:srgbClr val="0000FF"/>
            </a:solidFill>
            <a:round/>
            <a:headEnd/>
            <a:tailEnd/>
          </a:ln>
          <a:effectLst/>
        </p:spPr>
      </p:cxnSp>
      <p:sp>
        <p:nvSpPr>
          <p:cNvPr id="30725"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0726"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2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2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29"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30"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31" name="AutoShape 11"/>
          <p:cNvCxnSpPr>
            <a:cxnSpLocks noChangeShapeType="1"/>
            <a:stCxn id="30722" idx="3"/>
            <a:endCxn id="30727"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0732" name="AutoShape 12"/>
          <p:cNvCxnSpPr>
            <a:cxnSpLocks noChangeShapeType="1"/>
            <a:stCxn id="30727" idx="5"/>
            <a:endCxn id="30728"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0733" name="AutoShape 13"/>
          <p:cNvCxnSpPr>
            <a:cxnSpLocks noChangeShapeType="1"/>
            <a:stCxn id="30728" idx="7"/>
            <a:endCxn id="30730"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0734" name="AutoShape 14"/>
          <p:cNvCxnSpPr>
            <a:cxnSpLocks noChangeShapeType="1"/>
            <a:stCxn id="30729" idx="3"/>
            <a:endCxn id="30730"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0735" name="AutoShape 15"/>
          <p:cNvCxnSpPr>
            <a:cxnSpLocks noChangeShapeType="1"/>
            <a:stCxn id="30726" idx="4"/>
            <a:endCxn id="30730"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0736" name="AutoShape 16"/>
          <p:cNvCxnSpPr>
            <a:cxnSpLocks noChangeShapeType="1"/>
            <a:stCxn id="30722" idx="4"/>
            <a:endCxn id="30728"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0737" name="AutoShape 17"/>
          <p:cNvCxnSpPr>
            <a:cxnSpLocks noChangeShapeType="1"/>
            <a:stCxn id="30723" idx="3"/>
            <a:endCxn id="30726" idx="7"/>
          </p:cNvCxnSpPr>
          <p:nvPr/>
        </p:nvCxnSpPr>
        <p:spPr bwMode="auto">
          <a:xfrm flipH="1">
            <a:off x="2905125" y="2447925"/>
            <a:ext cx="514350" cy="590550"/>
          </a:xfrm>
          <a:prstGeom prst="straightConnector1">
            <a:avLst/>
          </a:prstGeom>
          <a:noFill/>
          <a:ln w="9525">
            <a:solidFill>
              <a:schemeClr val="tx1"/>
            </a:solidFill>
            <a:round/>
            <a:headEnd/>
            <a:tailEnd/>
          </a:ln>
          <a:effectLst/>
        </p:spPr>
      </p:cxnSp>
      <p:cxnSp>
        <p:nvCxnSpPr>
          <p:cNvPr id="30738" name="AutoShape 18"/>
          <p:cNvCxnSpPr>
            <a:cxnSpLocks noChangeShapeType="1"/>
            <a:stCxn id="30723" idx="4"/>
            <a:endCxn id="30729" idx="0"/>
          </p:cNvCxnSpPr>
          <p:nvPr/>
        </p:nvCxnSpPr>
        <p:spPr bwMode="auto">
          <a:xfrm flipH="1">
            <a:off x="3505200" y="2514600"/>
            <a:ext cx="76200" cy="533400"/>
          </a:xfrm>
          <a:prstGeom prst="straightConnector1">
            <a:avLst/>
          </a:prstGeom>
          <a:noFill/>
          <a:ln w="9525">
            <a:solidFill>
              <a:schemeClr val="tx1"/>
            </a:solidFill>
            <a:round/>
            <a:headEnd/>
            <a:tailEnd/>
          </a:ln>
          <a:effectLst/>
        </p:spPr>
      </p:cxnSp>
      <p:sp>
        <p:nvSpPr>
          <p:cNvPr id="3073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0740"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4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4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43" name="AutoShape 23"/>
          <p:cNvCxnSpPr>
            <a:cxnSpLocks noChangeShapeType="1"/>
            <a:stCxn id="30728" idx="6"/>
            <a:endCxn id="30740"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0744" name="AutoShape 24"/>
          <p:cNvCxnSpPr>
            <a:cxnSpLocks noChangeShapeType="1"/>
            <a:stCxn id="30728" idx="2"/>
            <a:endCxn id="30741"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0745" name="AutoShape 25"/>
          <p:cNvCxnSpPr>
            <a:cxnSpLocks noChangeShapeType="1"/>
            <a:stCxn id="30727" idx="1"/>
            <a:endCxn id="30742"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0746" name="AutoShape 26"/>
          <p:cNvCxnSpPr>
            <a:cxnSpLocks noChangeShapeType="1"/>
            <a:stCxn id="30740" idx="1"/>
            <a:endCxn id="30730"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0747" name="AutoShape 27"/>
          <p:cNvCxnSpPr>
            <a:cxnSpLocks noChangeShapeType="1"/>
            <a:stCxn id="30729" idx="4"/>
            <a:endCxn id="30740"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0748" name="AutoShape 28"/>
          <p:cNvCxnSpPr>
            <a:cxnSpLocks noChangeShapeType="1"/>
            <a:stCxn id="30742" idx="7"/>
            <a:endCxn id="30722"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0749"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0750"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1"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2"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3"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0754"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5"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0756"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0757"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0758"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0759"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0760"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0761"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762"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763"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0764"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0765"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0766"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0767"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0768"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0769"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0770"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0771"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0772"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0773"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0774" name="AutoShape 54"/>
          <p:cNvCxnSpPr>
            <a:cxnSpLocks noChangeShapeType="1"/>
            <a:stCxn id="30727" idx="4"/>
            <a:endCxn id="30741"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0775"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0776"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077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78"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79" name="AutoShape 59"/>
          <p:cNvCxnSpPr>
            <a:cxnSpLocks noChangeShapeType="1"/>
            <a:stCxn id="30777" idx="6"/>
            <a:endCxn id="30778" idx="2"/>
          </p:cNvCxnSpPr>
          <p:nvPr/>
        </p:nvCxnSpPr>
        <p:spPr bwMode="auto">
          <a:xfrm>
            <a:off x="7086600" y="2514600"/>
            <a:ext cx="1143000" cy="0"/>
          </a:xfrm>
          <a:prstGeom prst="straightConnector1">
            <a:avLst/>
          </a:prstGeom>
          <a:noFill/>
          <a:ln w="9525">
            <a:solidFill>
              <a:srgbClr val="0000FF"/>
            </a:solidFill>
            <a:round/>
            <a:headEnd/>
            <a:tailEnd/>
          </a:ln>
          <a:effectLst/>
        </p:spPr>
      </p:cxnSp>
      <p:sp>
        <p:nvSpPr>
          <p:cNvPr id="30780"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4</a:t>
            </a:r>
          </a:p>
        </p:txBody>
      </p:sp>
      <p:sp>
        <p:nvSpPr>
          <p:cNvPr id="30781"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078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4"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85"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0786" name="AutoShape 66"/>
          <p:cNvCxnSpPr>
            <a:cxnSpLocks noChangeShapeType="1"/>
            <a:stCxn id="30777" idx="3"/>
            <a:endCxn id="30782"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0787" name="AutoShape 67"/>
          <p:cNvCxnSpPr>
            <a:cxnSpLocks noChangeShapeType="1"/>
            <a:stCxn id="30782" idx="5"/>
            <a:endCxn id="30783"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0788" name="AutoShape 68"/>
          <p:cNvCxnSpPr>
            <a:cxnSpLocks noChangeShapeType="1"/>
            <a:stCxn id="30783" idx="7"/>
            <a:endCxn id="30785"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0789" name="AutoShape 69"/>
          <p:cNvCxnSpPr>
            <a:cxnSpLocks noChangeShapeType="1"/>
            <a:stCxn id="30784" idx="3"/>
            <a:endCxn id="30785"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0790" name="AutoShape 70"/>
          <p:cNvCxnSpPr>
            <a:cxnSpLocks noChangeShapeType="1"/>
            <a:stCxn id="30781" idx="4"/>
            <a:endCxn id="30785"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0791" name="AutoShape 71"/>
          <p:cNvCxnSpPr>
            <a:cxnSpLocks noChangeShapeType="1"/>
            <a:stCxn id="30777" idx="4"/>
            <a:endCxn id="30783"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0792" name="AutoShape 72"/>
          <p:cNvCxnSpPr>
            <a:cxnSpLocks noChangeShapeType="1"/>
            <a:stCxn id="30778" idx="3"/>
            <a:endCxn id="30781" idx="7"/>
          </p:cNvCxnSpPr>
          <p:nvPr/>
        </p:nvCxnSpPr>
        <p:spPr bwMode="auto">
          <a:xfrm flipH="1">
            <a:off x="7781925" y="2676525"/>
            <a:ext cx="514350" cy="590550"/>
          </a:xfrm>
          <a:prstGeom prst="straightConnector1">
            <a:avLst/>
          </a:prstGeom>
          <a:noFill/>
          <a:ln w="9525">
            <a:solidFill>
              <a:srgbClr val="FFFF00"/>
            </a:solidFill>
            <a:round/>
            <a:headEnd/>
            <a:tailEnd/>
          </a:ln>
          <a:effectLst/>
        </p:spPr>
      </p:cxnSp>
      <p:cxnSp>
        <p:nvCxnSpPr>
          <p:cNvPr id="30793" name="AutoShape 73"/>
          <p:cNvCxnSpPr>
            <a:cxnSpLocks noChangeShapeType="1"/>
            <a:stCxn id="30778" idx="4"/>
            <a:endCxn id="30784" idx="0"/>
          </p:cNvCxnSpPr>
          <p:nvPr/>
        </p:nvCxnSpPr>
        <p:spPr bwMode="auto">
          <a:xfrm flipH="1">
            <a:off x="8382000" y="2743200"/>
            <a:ext cx="76200" cy="533400"/>
          </a:xfrm>
          <a:prstGeom prst="straightConnector1">
            <a:avLst/>
          </a:prstGeom>
          <a:noFill/>
          <a:ln w="9525">
            <a:solidFill>
              <a:srgbClr val="FFFF00"/>
            </a:solidFill>
            <a:round/>
            <a:headEnd/>
            <a:tailEnd/>
          </a:ln>
          <a:effectLst/>
        </p:spPr>
      </p:cxnSp>
      <p:sp>
        <p:nvSpPr>
          <p:cNvPr id="30794"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9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079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0797" name="AutoShape 77"/>
          <p:cNvCxnSpPr>
            <a:cxnSpLocks noChangeShapeType="1"/>
            <a:stCxn id="30783" idx="6"/>
            <a:endCxn id="30794"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079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0799" name="AutoShape 79"/>
          <p:cNvCxnSpPr>
            <a:cxnSpLocks noChangeShapeType="1"/>
            <a:stCxn id="30782" idx="1"/>
            <a:endCxn id="30796"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0800" name="AutoShape 80"/>
          <p:cNvCxnSpPr>
            <a:cxnSpLocks noChangeShapeType="1"/>
            <a:stCxn id="30794" idx="1"/>
            <a:endCxn id="30785"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0801" name="AutoShape 81"/>
          <p:cNvCxnSpPr>
            <a:cxnSpLocks noChangeShapeType="1"/>
            <a:stCxn id="30784" idx="4"/>
            <a:endCxn id="30794"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0802" name="AutoShape 82"/>
          <p:cNvCxnSpPr>
            <a:cxnSpLocks noChangeShapeType="1"/>
            <a:stCxn id="30796" idx="7"/>
            <a:endCxn id="30777"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0803"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0804"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05"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06"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07"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0808"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09"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0810"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0811"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812"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0813"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0814"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0815"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0816"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0817"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0818"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0819"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0820"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0821"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0822"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0823"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0824"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0825"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0826"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0827"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0828" name="AutoShape 108"/>
          <p:cNvCxnSpPr>
            <a:cxnSpLocks noChangeShapeType="1"/>
            <a:stCxn id="30782" idx="4"/>
            <a:endCxn id="30795"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74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748" name="AutoShape 4"/>
          <p:cNvCxnSpPr>
            <a:cxnSpLocks noChangeShapeType="1"/>
            <a:stCxn id="31746" idx="6"/>
            <a:endCxn id="31747" idx="2"/>
          </p:cNvCxnSpPr>
          <p:nvPr/>
        </p:nvCxnSpPr>
        <p:spPr bwMode="auto">
          <a:xfrm>
            <a:off x="2209800" y="2286000"/>
            <a:ext cx="1143000" cy="0"/>
          </a:xfrm>
          <a:prstGeom prst="straightConnector1">
            <a:avLst/>
          </a:prstGeom>
          <a:noFill/>
          <a:ln w="9525">
            <a:solidFill>
              <a:srgbClr val="FFFF00"/>
            </a:solidFill>
            <a:round/>
            <a:headEnd/>
            <a:tailEnd/>
          </a:ln>
          <a:effectLst/>
        </p:spPr>
      </p:cxnSp>
      <p:sp>
        <p:nvSpPr>
          <p:cNvPr id="31749" name="Text Box 5"/>
          <p:cNvSpPr txBox="1">
            <a:spLocks noChangeArrowheads="1"/>
          </p:cNvSpPr>
          <p:nvPr/>
        </p:nvSpPr>
        <p:spPr bwMode="auto">
          <a:xfrm>
            <a:off x="2667000" y="205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50"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752"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3"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5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755" name="AutoShape 11"/>
          <p:cNvCxnSpPr>
            <a:cxnSpLocks noChangeShapeType="1"/>
            <a:stCxn id="31746" idx="3"/>
            <a:endCxn id="31751" idx="7"/>
          </p:cNvCxnSpPr>
          <p:nvPr/>
        </p:nvCxnSpPr>
        <p:spPr bwMode="auto">
          <a:xfrm flipH="1">
            <a:off x="1152525" y="2447925"/>
            <a:ext cx="666750" cy="1200150"/>
          </a:xfrm>
          <a:prstGeom prst="straightConnector1">
            <a:avLst/>
          </a:prstGeom>
          <a:noFill/>
          <a:ln w="9525">
            <a:solidFill>
              <a:srgbClr val="FFFF00"/>
            </a:solidFill>
            <a:round/>
            <a:headEnd/>
            <a:tailEnd/>
          </a:ln>
          <a:effectLst/>
        </p:spPr>
      </p:cxnSp>
      <p:cxnSp>
        <p:nvCxnSpPr>
          <p:cNvPr id="31756" name="AutoShape 12"/>
          <p:cNvCxnSpPr>
            <a:cxnSpLocks noChangeShapeType="1"/>
            <a:stCxn id="31751" idx="5"/>
            <a:endCxn id="31752" idx="1"/>
          </p:cNvCxnSpPr>
          <p:nvPr/>
        </p:nvCxnSpPr>
        <p:spPr bwMode="auto">
          <a:xfrm>
            <a:off x="1152525" y="3971925"/>
            <a:ext cx="819150" cy="1809750"/>
          </a:xfrm>
          <a:prstGeom prst="straightConnector1">
            <a:avLst/>
          </a:prstGeom>
          <a:noFill/>
          <a:ln w="9525">
            <a:solidFill>
              <a:srgbClr val="0000FF"/>
            </a:solidFill>
            <a:round/>
            <a:headEnd/>
            <a:tailEnd/>
          </a:ln>
          <a:effectLst/>
        </p:spPr>
      </p:cxnSp>
      <p:cxnSp>
        <p:nvCxnSpPr>
          <p:cNvPr id="31757" name="AutoShape 13"/>
          <p:cNvCxnSpPr>
            <a:cxnSpLocks noChangeShapeType="1"/>
            <a:stCxn id="31752" idx="7"/>
            <a:endCxn id="31754" idx="4"/>
          </p:cNvCxnSpPr>
          <p:nvPr/>
        </p:nvCxnSpPr>
        <p:spPr bwMode="auto">
          <a:xfrm flipV="1">
            <a:off x="2295525" y="4495800"/>
            <a:ext cx="447675" cy="1285875"/>
          </a:xfrm>
          <a:prstGeom prst="straightConnector1">
            <a:avLst/>
          </a:prstGeom>
          <a:noFill/>
          <a:ln w="9525">
            <a:solidFill>
              <a:schemeClr val="tx1"/>
            </a:solidFill>
            <a:round/>
            <a:headEnd/>
            <a:tailEnd/>
          </a:ln>
          <a:effectLst/>
        </p:spPr>
      </p:cxnSp>
      <p:cxnSp>
        <p:nvCxnSpPr>
          <p:cNvPr id="31758" name="AutoShape 14"/>
          <p:cNvCxnSpPr>
            <a:cxnSpLocks noChangeShapeType="1"/>
            <a:stCxn id="31753" idx="3"/>
            <a:endCxn id="31754" idx="7"/>
          </p:cNvCxnSpPr>
          <p:nvPr/>
        </p:nvCxnSpPr>
        <p:spPr bwMode="auto">
          <a:xfrm flipH="1">
            <a:off x="2905125" y="3438525"/>
            <a:ext cx="438150" cy="666750"/>
          </a:xfrm>
          <a:prstGeom prst="straightConnector1">
            <a:avLst/>
          </a:prstGeom>
          <a:noFill/>
          <a:ln w="9525">
            <a:solidFill>
              <a:schemeClr val="tx1"/>
            </a:solidFill>
            <a:round/>
            <a:headEnd/>
            <a:tailEnd/>
          </a:ln>
          <a:effectLst/>
        </p:spPr>
      </p:cxnSp>
      <p:cxnSp>
        <p:nvCxnSpPr>
          <p:cNvPr id="31759" name="AutoShape 15"/>
          <p:cNvCxnSpPr>
            <a:cxnSpLocks noChangeShapeType="1"/>
            <a:stCxn id="31750" idx="4"/>
            <a:endCxn id="31754" idx="0"/>
          </p:cNvCxnSpPr>
          <p:nvPr/>
        </p:nvCxnSpPr>
        <p:spPr bwMode="auto">
          <a:xfrm>
            <a:off x="2743200" y="3429000"/>
            <a:ext cx="0" cy="609600"/>
          </a:xfrm>
          <a:prstGeom prst="straightConnector1">
            <a:avLst/>
          </a:prstGeom>
          <a:noFill/>
          <a:ln w="9525">
            <a:solidFill>
              <a:schemeClr val="tx1"/>
            </a:solidFill>
            <a:round/>
            <a:headEnd/>
            <a:tailEnd/>
          </a:ln>
          <a:effectLst/>
        </p:spPr>
      </p:cxnSp>
      <p:cxnSp>
        <p:nvCxnSpPr>
          <p:cNvPr id="31760" name="AutoShape 16"/>
          <p:cNvCxnSpPr>
            <a:cxnSpLocks noChangeShapeType="1"/>
            <a:stCxn id="31746" idx="4"/>
            <a:endCxn id="31752" idx="0"/>
          </p:cNvCxnSpPr>
          <p:nvPr/>
        </p:nvCxnSpPr>
        <p:spPr bwMode="auto">
          <a:xfrm>
            <a:off x="1981200" y="2514600"/>
            <a:ext cx="152400" cy="3200400"/>
          </a:xfrm>
          <a:prstGeom prst="straightConnector1">
            <a:avLst/>
          </a:prstGeom>
          <a:noFill/>
          <a:ln w="9525">
            <a:solidFill>
              <a:srgbClr val="0000FF"/>
            </a:solidFill>
            <a:round/>
            <a:headEnd/>
            <a:tailEnd/>
          </a:ln>
          <a:effectLst/>
        </p:spPr>
      </p:cxnSp>
      <p:cxnSp>
        <p:nvCxnSpPr>
          <p:cNvPr id="31761" name="AutoShape 17"/>
          <p:cNvCxnSpPr>
            <a:cxnSpLocks noChangeShapeType="1"/>
            <a:stCxn id="31747" idx="3"/>
            <a:endCxn id="31750" idx="7"/>
          </p:cNvCxnSpPr>
          <p:nvPr/>
        </p:nvCxnSpPr>
        <p:spPr bwMode="auto">
          <a:xfrm flipH="1">
            <a:off x="2905125" y="2447925"/>
            <a:ext cx="514350" cy="590550"/>
          </a:xfrm>
          <a:prstGeom prst="straightConnector1">
            <a:avLst/>
          </a:prstGeom>
          <a:noFill/>
          <a:ln w="9525">
            <a:solidFill>
              <a:srgbClr val="0000FF"/>
            </a:solidFill>
            <a:round/>
            <a:headEnd/>
            <a:tailEnd/>
          </a:ln>
          <a:effectLst/>
        </p:spPr>
      </p:cxnSp>
      <p:cxnSp>
        <p:nvCxnSpPr>
          <p:cNvPr id="31762" name="AutoShape 18"/>
          <p:cNvCxnSpPr>
            <a:cxnSpLocks noChangeShapeType="1"/>
            <a:stCxn id="31747" idx="4"/>
            <a:endCxn id="31753" idx="0"/>
          </p:cNvCxnSpPr>
          <p:nvPr/>
        </p:nvCxnSpPr>
        <p:spPr bwMode="auto">
          <a:xfrm flipH="1">
            <a:off x="3505200" y="2514600"/>
            <a:ext cx="76200" cy="533400"/>
          </a:xfrm>
          <a:prstGeom prst="straightConnector1">
            <a:avLst/>
          </a:prstGeom>
          <a:noFill/>
          <a:ln w="9525">
            <a:solidFill>
              <a:srgbClr val="0000FF"/>
            </a:solidFill>
            <a:round/>
            <a:headEnd/>
            <a:tailEnd/>
          </a:ln>
          <a:effectLst/>
        </p:spPr>
      </p:cxnSp>
      <p:sp>
        <p:nvSpPr>
          <p:cNvPr id="3176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p:spPr>
        <p:txBody>
          <a:bodyPr wrap="none" anchor="ctr"/>
          <a:lstStyle/>
          <a:p>
            <a:endParaRPr lang="el-GR" altLang="el-GR"/>
          </a:p>
        </p:txBody>
      </p:sp>
      <p:sp>
        <p:nvSpPr>
          <p:cNvPr id="31764"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6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76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767" name="AutoShape 23"/>
          <p:cNvCxnSpPr>
            <a:cxnSpLocks noChangeShapeType="1"/>
            <a:stCxn id="31752" idx="6"/>
            <a:endCxn id="31764" idx="3"/>
          </p:cNvCxnSpPr>
          <p:nvPr/>
        </p:nvCxnSpPr>
        <p:spPr bwMode="auto">
          <a:xfrm flipV="1">
            <a:off x="2362200" y="5419725"/>
            <a:ext cx="981075" cy="523875"/>
          </a:xfrm>
          <a:prstGeom prst="straightConnector1">
            <a:avLst/>
          </a:prstGeom>
          <a:noFill/>
          <a:ln w="9525">
            <a:solidFill>
              <a:schemeClr val="tx1"/>
            </a:solidFill>
            <a:round/>
            <a:headEnd/>
            <a:tailEnd/>
          </a:ln>
          <a:effectLst/>
        </p:spPr>
      </p:cxnSp>
      <p:cxnSp>
        <p:nvCxnSpPr>
          <p:cNvPr id="31768" name="AutoShape 24"/>
          <p:cNvCxnSpPr>
            <a:cxnSpLocks noChangeShapeType="1"/>
            <a:stCxn id="31752" idx="2"/>
            <a:endCxn id="31765" idx="5"/>
          </p:cNvCxnSpPr>
          <p:nvPr/>
        </p:nvCxnSpPr>
        <p:spPr bwMode="auto">
          <a:xfrm flipH="1" flipV="1">
            <a:off x="1304925" y="5648325"/>
            <a:ext cx="600075" cy="295275"/>
          </a:xfrm>
          <a:prstGeom prst="straightConnector1">
            <a:avLst/>
          </a:prstGeom>
          <a:noFill/>
          <a:ln w="9525">
            <a:solidFill>
              <a:schemeClr val="tx1"/>
            </a:solidFill>
            <a:round/>
            <a:headEnd/>
            <a:tailEnd/>
          </a:ln>
          <a:effectLst/>
        </p:spPr>
      </p:cxnSp>
      <p:cxnSp>
        <p:nvCxnSpPr>
          <p:cNvPr id="31769" name="AutoShape 25"/>
          <p:cNvCxnSpPr>
            <a:cxnSpLocks noChangeShapeType="1"/>
            <a:stCxn id="31751" idx="1"/>
            <a:endCxn id="31766" idx="5"/>
          </p:cNvCxnSpPr>
          <p:nvPr/>
        </p:nvCxnSpPr>
        <p:spPr bwMode="auto">
          <a:xfrm flipH="1" flipV="1">
            <a:off x="542925" y="3286125"/>
            <a:ext cx="285750" cy="361950"/>
          </a:xfrm>
          <a:prstGeom prst="straightConnector1">
            <a:avLst/>
          </a:prstGeom>
          <a:noFill/>
          <a:ln w="9525">
            <a:solidFill>
              <a:srgbClr val="FFFF00"/>
            </a:solidFill>
            <a:round/>
            <a:headEnd/>
            <a:tailEnd/>
          </a:ln>
          <a:effectLst/>
        </p:spPr>
      </p:cxnSp>
      <p:cxnSp>
        <p:nvCxnSpPr>
          <p:cNvPr id="31770" name="AutoShape 26"/>
          <p:cNvCxnSpPr>
            <a:cxnSpLocks noChangeShapeType="1"/>
            <a:stCxn id="31764" idx="1"/>
            <a:endCxn id="31754" idx="5"/>
          </p:cNvCxnSpPr>
          <p:nvPr/>
        </p:nvCxnSpPr>
        <p:spPr bwMode="auto">
          <a:xfrm flipH="1" flipV="1">
            <a:off x="2905125" y="4429125"/>
            <a:ext cx="438150" cy="666750"/>
          </a:xfrm>
          <a:prstGeom prst="straightConnector1">
            <a:avLst/>
          </a:prstGeom>
          <a:noFill/>
          <a:ln w="9525">
            <a:solidFill>
              <a:schemeClr val="tx1"/>
            </a:solidFill>
            <a:round/>
            <a:headEnd/>
            <a:tailEnd/>
          </a:ln>
          <a:effectLst/>
        </p:spPr>
      </p:cxnSp>
      <p:cxnSp>
        <p:nvCxnSpPr>
          <p:cNvPr id="31771" name="AutoShape 27"/>
          <p:cNvCxnSpPr>
            <a:cxnSpLocks noChangeShapeType="1"/>
            <a:stCxn id="31753" idx="4"/>
            <a:endCxn id="31764" idx="0"/>
          </p:cNvCxnSpPr>
          <p:nvPr/>
        </p:nvCxnSpPr>
        <p:spPr bwMode="auto">
          <a:xfrm>
            <a:off x="3505200" y="3505200"/>
            <a:ext cx="0" cy="1524000"/>
          </a:xfrm>
          <a:prstGeom prst="straightConnector1">
            <a:avLst/>
          </a:prstGeom>
          <a:noFill/>
          <a:ln w="9525">
            <a:solidFill>
              <a:schemeClr val="tx1"/>
            </a:solidFill>
            <a:round/>
            <a:headEnd/>
            <a:tailEnd/>
          </a:ln>
          <a:effectLst/>
        </p:spPr>
      </p:cxnSp>
      <p:cxnSp>
        <p:nvCxnSpPr>
          <p:cNvPr id="31772" name="AutoShape 28"/>
          <p:cNvCxnSpPr>
            <a:cxnSpLocks noChangeShapeType="1"/>
            <a:stCxn id="31766" idx="7"/>
            <a:endCxn id="31746" idx="2"/>
          </p:cNvCxnSpPr>
          <p:nvPr/>
        </p:nvCxnSpPr>
        <p:spPr bwMode="auto">
          <a:xfrm flipV="1">
            <a:off x="542925" y="2286000"/>
            <a:ext cx="1209675" cy="676275"/>
          </a:xfrm>
          <a:prstGeom prst="straightConnector1">
            <a:avLst/>
          </a:prstGeom>
          <a:noFill/>
          <a:ln w="9525">
            <a:solidFill>
              <a:srgbClr val="FFFF00"/>
            </a:solidFill>
            <a:round/>
            <a:headEnd/>
            <a:tailEnd/>
          </a:ln>
          <a:effectLst/>
        </p:spPr>
      </p:cxnSp>
      <p:sp>
        <p:nvSpPr>
          <p:cNvPr id="31773" name="Text Box 29"/>
          <p:cNvSpPr txBox="1">
            <a:spLocks noChangeArrowheads="1"/>
          </p:cNvSpPr>
          <p:nvPr/>
        </p:nvSpPr>
        <p:spPr bwMode="auto">
          <a:xfrm>
            <a:off x="609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1</a:t>
            </a:r>
          </a:p>
        </p:txBody>
      </p:sp>
      <p:sp>
        <p:nvSpPr>
          <p:cNvPr id="31774" name="Text Box 30"/>
          <p:cNvSpPr txBox="1">
            <a:spLocks noChangeArrowheads="1"/>
          </p:cNvSpPr>
          <p:nvPr/>
        </p:nvSpPr>
        <p:spPr bwMode="auto">
          <a:xfrm>
            <a:off x="2438400" y="35814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1775" name="Text Box 31"/>
          <p:cNvSpPr txBox="1">
            <a:spLocks noChangeArrowheads="1"/>
          </p:cNvSpPr>
          <p:nvPr/>
        </p:nvSpPr>
        <p:spPr bwMode="auto">
          <a:xfrm>
            <a:off x="3048000" y="36576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76" name="Text Box 32"/>
          <p:cNvSpPr txBox="1">
            <a:spLocks noChangeArrowheads="1"/>
          </p:cNvSpPr>
          <p:nvPr/>
        </p:nvSpPr>
        <p:spPr bwMode="auto">
          <a:xfrm>
            <a:off x="2971800" y="25146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1777" name="Text Box 33"/>
          <p:cNvSpPr txBox="1">
            <a:spLocks noChangeArrowheads="1"/>
          </p:cNvSpPr>
          <p:nvPr/>
        </p:nvSpPr>
        <p:spPr bwMode="auto">
          <a:xfrm>
            <a:off x="3581400" y="2590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31778" name="Text Box 34"/>
          <p:cNvSpPr txBox="1">
            <a:spLocks noChangeArrowheads="1"/>
          </p:cNvSpPr>
          <p:nvPr/>
        </p:nvSpPr>
        <p:spPr bwMode="auto">
          <a:xfrm>
            <a:off x="3048000" y="4495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79" name="Text Box 35"/>
          <p:cNvSpPr txBox="1">
            <a:spLocks noChangeArrowheads="1"/>
          </p:cNvSpPr>
          <p:nvPr/>
        </p:nvSpPr>
        <p:spPr bwMode="auto">
          <a:xfrm>
            <a:off x="3505200" y="4038600"/>
            <a:ext cx="273050" cy="304800"/>
          </a:xfrm>
          <a:prstGeom prst="rect">
            <a:avLst/>
          </a:prstGeom>
          <a:noFill/>
          <a:ln w="9525">
            <a:noFill/>
            <a:miter lim="800000"/>
            <a:headEnd/>
            <a:tailEnd/>
          </a:ln>
          <a:effectLst/>
        </p:spPr>
        <p:txBody>
          <a:bodyPr wrap="none">
            <a:spAutoFit/>
          </a:bodyPr>
          <a:lstStyle/>
          <a:p>
            <a:r>
              <a:rPr lang="en-US" altLang="el-GR" sz="1400"/>
              <a:t>5</a:t>
            </a:r>
          </a:p>
        </p:txBody>
      </p:sp>
      <p:sp>
        <p:nvSpPr>
          <p:cNvPr id="31780" name="Text Box 36"/>
          <p:cNvSpPr txBox="1">
            <a:spLocks noChangeArrowheads="1"/>
          </p:cNvSpPr>
          <p:nvPr/>
        </p:nvSpPr>
        <p:spPr bwMode="auto">
          <a:xfrm>
            <a:off x="2895600" y="5638800"/>
            <a:ext cx="273050" cy="304800"/>
          </a:xfrm>
          <a:prstGeom prst="rect">
            <a:avLst/>
          </a:prstGeom>
          <a:noFill/>
          <a:ln w="9525">
            <a:noFill/>
            <a:miter lim="800000"/>
            <a:headEnd/>
            <a:tailEnd/>
          </a:ln>
          <a:effectLst/>
        </p:spPr>
        <p:txBody>
          <a:bodyPr wrap="none">
            <a:spAutoFit/>
          </a:bodyPr>
          <a:lstStyle/>
          <a:p>
            <a:r>
              <a:rPr lang="en-US" altLang="el-GR" sz="1400"/>
              <a:t>3</a:t>
            </a:r>
          </a:p>
        </p:txBody>
      </p:sp>
      <p:sp>
        <p:nvSpPr>
          <p:cNvPr id="31781" name="Text Box 37"/>
          <p:cNvSpPr txBox="1">
            <a:spLocks noChangeArrowheads="1"/>
          </p:cNvSpPr>
          <p:nvPr/>
        </p:nvSpPr>
        <p:spPr bwMode="auto">
          <a:xfrm>
            <a:off x="2514600" y="4876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782" name="Text Box 38"/>
          <p:cNvSpPr txBox="1">
            <a:spLocks noChangeArrowheads="1"/>
          </p:cNvSpPr>
          <p:nvPr/>
        </p:nvSpPr>
        <p:spPr bwMode="auto">
          <a:xfrm>
            <a:off x="1447800" y="5715000"/>
            <a:ext cx="273050" cy="304800"/>
          </a:xfrm>
          <a:prstGeom prst="rect">
            <a:avLst/>
          </a:prstGeom>
          <a:noFill/>
          <a:ln w="9525">
            <a:noFill/>
            <a:miter lim="800000"/>
            <a:headEnd/>
            <a:tailEnd/>
          </a:ln>
          <a:effectLst/>
        </p:spPr>
        <p:txBody>
          <a:bodyPr wrap="none">
            <a:spAutoFit/>
          </a:bodyPr>
          <a:lstStyle/>
          <a:p>
            <a:r>
              <a:rPr lang="en-US" altLang="el-GR" sz="1400"/>
              <a:t>2</a:t>
            </a:r>
          </a:p>
        </p:txBody>
      </p:sp>
      <p:sp>
        <p:nvSpPr>
          <p:cNvPr id="31783" name="Text Box 39"/>
          <p:cNvSpPr txBox="1">
            <a:spLocks noChangeArrowheads="1"/>
          </p:cNvSpPr>
          <p:nvPr/>
        </p:nvSpPr>
        <p:spPr bwMode="auto">
          <a:xfrm>
            <a:off x="7620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1784" name="Text Box 40"/>
          <p:cNvSpPr txBox="1">
            <a:spLocks noChangeArrowheads="1"/>
          </p:cNvSpPr>
          <p:nvPr/>
        </p:nvSpPr>
        <p:spPr bwMode="auto">
          <a:xfrm>
            <a:off x="1447800" y="44958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1785" name="Text Box 41"/>
          <p:cNvSpPr txBox="1">
            <a:spLocks noChangeArrowheads="1"/>
          </p:cNvSpPr>
          <p:nvPr/>
        </p:nvSpPr>
        <p:spPr bwMode="auto">
          <a:xfrm>
            <a:off x="914400" y="2362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86" name="Text Box 42"/>
          <p:cNvSpPr txBox="1">
            <a:spLocks noChangeArrowheads="1"/>
          </p:cNvSpPr>
          <p:nvPr/>
        </p:nvSpPr>
        <p:spPr bwMode="auto">
          <a:xfrm>
            <a:off x="1447800" y="29718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787" name="Text Box 43"/>
          <p:cNvSpPr txBox="1">
            <a:spLocks noChangeArrowheads="1"/>
          </p:cNvSpPr>
          <p:nvPr/>
        </p:nvSpPr>
        <p:spPr bwMode="auto">
          <a:xfrm>
            <a:off x="2057400" y="38862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1788" name="Text Box 44"/>
          <p:cNvSpPr txBox="1">
            <a:spLocks noChangeArrowheads="1"/>
          </p:cNvSpPr>
          <p:nvPr/>
        </p:nvSpPr>
        <p:spPr bwMode="auto">
          <a:xfrm>
            <a:off x="228600" y="29718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1789" name="Text Box 45"/>
          <p:cNvSpPr txBox="1">
            <a:spLocks noChangeArrowheads="1"/>
          </p:cNvSpPr>
          <p:nvPr/>
        </p:nvSpPr>
        <p:spPr bwMode="auto">
          <a:xfrm>
            <a:off x="1828800" y="21336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1790" name="Text Box 46"/>
          <p:cNvSpPr txBox="1">
            <a:spLocks noChangeArrowheads="1"/>
          </p:cNvSpPr>
          <p:nvPr/>
        </p:nvSpPr>
        <p:spPr bwMode="auto">
          <a:xfrm>
            <a:off x="3429000" y="21336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1791" name="Text Box 47"/>
          <p:cNvSpPr txBox="1">
            <a:spLocks noChangeArrowheads="1"/>
          </p:cNvSpPr>
          <p:nvPr/>
        </p:nvSpPr>
        <p:spPr bwMode="auto">
          <a:xfrm>
            <a:off x="838200" y="36576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1792" name="Text Box 48"/>
          <p:cNvSpPr txBox="1">
            <a:spLocks noChangeArrowheads="1"/>
          </p:cNvSpPr>
          <p:nvPr/>
        </p:nvSpPr>
        <p:spPr bwMode="auto">
          <a:xfrm>
            <a:off x="2590800" y="30480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1793" name="Text Box 49"/>
          <p:cNvSpPr txBox="1">
            <a:spLocks noChangeArrowheads="1"/>
          </p:cNvSpPr>
          <p:nvPr/>
        </p:nvSpPr>
        <p:spPr bwMode="auto">
          <a:xfrm>
            <a:off x="3352800" y="31242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1794" name="Text Box 50"/>
          <p:cNvSpPr txBox="1">
            <a:spLocks noChangeArrowheads="1"/>
          </p:cNvSpPr>
          <p:nvPr/>
        </p:nvSpPr>
        <p:spPr bwMode="auto">
          <a:xfrm>
            <a:off x="2590800" y="41148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1795" name="Text Box 51"/>
          <p:cNvSpPr txBox="1">
            <a:spLocks noChangeArrowheads="1"/>
          </p:cNvSpPr>
          <p:nvPr/>
        </p:nvSpPr>
        <p:spPr bwMode="auto">
          <a:xfrm>
            <a:off x="990600" y="53340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1796" name="Text Box 52"/>
          <p:cNvSpPr txBox="1">
            <a:spLocks noChangeArrowheads="1"/>
          </p:cNvSpPr>
          <p:nvPr/>
        </p:nvSpPr>
        <p:spPr bwMode="auto">
          <a:xfrm>
            <a:off x="3352800" y="51054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1797" name="Text Box 53"/>
          <p:cNvSpPr txBox="1">
            <a:spLocks noChangeArrowheads="1"/>
          </p:cNvSpPr>
          <p:nvPr/>
        </p:nvSpPr>
        <p:spPr bwMode="auto">
          <a:xfrm>
            <a:off x="1981200" y="57912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1798" name="AutoShape 54"/>
          <p:cNvCxnSpPr>
            <a:cxnSpLocks noChangeShapeType="1"/>
            <a:stCxn id="31751" idx="4"/>
            <a:endCxn id="31765" idx="0"/>
          </p:cNvCxnSpPr>
          <p:nvPr/>
        </p:nvCxnSpPr>
        <p:spPr bwMode="auto">
          <a:xfrm>
            <a:off x="990600" y="4038600"/>
            <a:ext cx="152400" cy="1219200"/>
          </a:xfrm>
          <a:prstGeom prst="straightConnector1">
            <a:avLst/>
          </a:prstGeom>
          <a:noFill/>
          <a:ln w="9525">
            <a:solidFill>
              <a:srgbClr val="0000FF"/>
            </a:solidFill>
            <a:round/>
            <a:headEnd/>
            <a:tailEnd/>
          </a:ln>
          <a:effectLst/>
        </p:spPr>
      </p:cxnSp>
      <p:sp>
        <p:nvSpPr>
          <p:cNvPr id="31799" name="Text Box 55"/>
          <p:cNvSpPr txBox="1">
            <a:spLocks noChangeArrowheads="1"/>
          </p:cNvSpPr>
          <p:nvPr/>
        </p:nvSpPr>
        <p:spPr bwMode="auto">
          <a:xfrm>
            <a:off x="8382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Old Graph</a:t>
            </a:r>
          </a:p>
        </p:txBody>
      </p:sp>
      <p:sp>
        <p:nvSpPr>
          <p:cNvPr id="31800" name="Text Box 56"/>
          <p:cNvSpPr txBox="1">
            <a:spLocks noChangeArrowheads="1"/>
          </p:cNvSpPr>
          <p:nvPr/>
        </p:nvSpPr>
        <p:spPr bwMode="auto">
          <a:xfrm>
            <a:off x="5486400" y="457200"/>
            <a:ext cx="2667000" cy="457200"/>
          </a:xfrm>
          <a:prstGeom prst="rect">
            <a:avLst/>
          </a:prstGeom>
          <a:noFill/>
          <a:ln w="9525">
            <a:noFill/>
            <a:miter lim="800000"/>
            <a:headEnd/>
            <a:tailEnd/>
          </a:ln>
          <a:effectLst/>
        </p:spPr>
        <p:txBody>
          <a:bodyPr>
            <a:spAutoFit/>
          </a:bodyPr>
          <a:lstStyle/>
          <a:p>
            <a:pPr algn="ctr">
              <a:spcBef>
                <a:spcPct val="50000"/>
              </a:spcBef>
            </a:pPr>
            <a:r>
              <a:rPr lang="en-US" altLang="el-GR"/>
              <a:t>New Graph</a:t>
            </a:r>
          </a:p>
        </p:txBody>
      </p:sp>
      <p:sp>
        <p:nvSpPr>
          <p:cNvPr id="3180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80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803" name="AutoShape 59"/>
          <p:cNvCxnSpPr>
            <a:cxnSpLocks noChangeShapeType="1"/>
            <a:stCxn id="31801" idx="6"/>
            <a:endCxn id="31802" idx="2"/>
          </p:cNvCxnSpPr>
          <p:nvPr/>
        </p:nvCxnSpPr>
        <p:spPr bwMode="auto">
          <a:xfrm>
            <a:off x="7086600" y="2514600"/>
            <a:ext cx="1143000" cy="0"/>
          </a:xfrm>
          <a:prstGeom prst="straightConnector1">
            <a:avLst/>
          </a:prstGeom>
          <a:noFill/>
          <a:ln w="9525">
            <a:solidFill>
              <a:schemeClr val="tx1"/>
            </a:solidFill>
            <a:round/>
            <a:headEnd/>
            <a:tailEnd/>
          </a:ln>
          <a:effectLst/>
        </p:spPr>
      </p:cxnSp>
      <p:sp>
        <p:nvSpPr>
          <p:cNvPr id="31804" name="Text Box 60"/>
          <p:cNvSpPr txBox="1">
            <a:spLocks noChangeArrowheads="1"/>
          </p:cNvSpPr>
          <p:nvPr/>
        </p:nvSpPr>
        <p:spPr bwMode="auto">
          <a:xfrm>
            <a:off x="7543800" y="22860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805"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sp>
        <p:nvSpPr>
          <p:cNvPr id="31807"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8"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09"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p:spPr>
        <p:txBody>
          <a:bodyPr wrap="none" anchor="ctr"/>
          <a:lstStyle/>
          <a:p>
            <a:endParaRPr lang="el-GR" altLang="el-GR"/>
          </a:p>
        </p:txBody>
      </p:sp>
      <p:cxnSp>
        <p:nvCxnSpPr>
          <p:cNvPr id="31810" name="AutoShape 66"/>
          <p:cNvCxnSpPr>
            <a:cxnSpLocks noChangeShapeType="1"/>
            <a:stCxn id="31801" idx="3"/>
            <a:endCxn id="31806" idx="7"/>
          </p:cNvCxnSpPr>
          <p:nvPr/>
        </p:nvCxnSpPr>
        <p:spPr bwMode="auto">
          <a:xfrm flipH="1">
            <a:off x="6029325" y="2676525"/>
            <a:ext cx="666750" cy="1200150"/>
          </a:xfrm>
          <a:prstGeom prst="straightConnector1">
            <a:avLst/>
          </a:prstGeom>
          <a:noFill/>
          <a:ln w="9525">
            <a:solidFill>
              <a:srgbClr val="FFFF00"/>
            </a:solidFill>
            <a:round/>
            <a:headEnd/>
            <a:tailEnd/>
          </a:ln>
          <a:effectLst/>
        </p:spPr>
      </p:cxnSp>
      <p:cxnSp>
        <p:nvCxnSpPr>
          <p:cNvPr id="31811" name="AutoShape 67"/>
          <p:cNvCxnSpPr>
            <a:cxnSpLocks noChangeShapeType="1"/>
            <a:stCxn id="31806" idx="5"/>
            <a:endCxn id="31807" idx="1"/>
          </p:cNvCxnSpPr>
          <p:nvPr/>
        </p:nvCxnSpPr>
        <p:spPr bwMode="auto">
          <a:xfrm>
            <a:off x="6029325" y="4200525"/>
            <a:ext cx="819150" cy="1809750"/>
          </a:xfrm>
          <a:prstGeom prst="straightConnector1">
            <a:avLst/>
          </a:prstGeom>
          <a:noFill/>
          <a:ln w="9525">
            <a:solidFill>
              <a:srgbClr val="0000FF"/>
            </a:solidFill>
            <a:round/>
            <a:headEnd/>
            <a:tailEnd/>
          </a:ln>
          <a:effectLst/>
        </p:spPr>
      </p:cxnSp>
      <p:cxnSp>
        <p:nvCxnSpPr>
          <p:cNvPr id="31812" name="AutoShape 68"/>
          <p:cNvCxnSpPr>
            <a:cxnSpLocks noChangeShapeType="1"/>
            <a:stCxn id="31807" idx="7"/>
            <a:endCxn id="31809" idx="4"/>
          </p:cNvCxnSpPr>
          <p:nvPr/>
        </p:nvCxnSpPr>
        <p:spPr bwMode="auto">
          <a:xfrm flipV="1">
            <a:off x="7172325" y="4724400"/>
            <a:ext cx="447675" cy="1285875"/>
          </a:xfrm>
          <a:prstGeom prst="straightConnector1">
            <a:avLst/>
          </a:prstGeom>
          <a:noFill/>
          <a:ln w="9525">
            <a:solidFill>
              <a:srgbClr val="FFFF00"/>
            </a:solidFill>
            <a:round/>
            <a:headEnd/>
            <a:tailEnd/>
          </a:ln>
          <a:effectLst/>
        </p:spPr>
      </p:cxnSp>
      <p:cxnSp>
        <p:nvCxnSpPr>
          <p:cNvPr id="31813" name="AutoShape 69"/>
          <p:cNvCxnSpPr>
            <a:cxnSpLocks noChangeShapeType="1"/>
            <a:stCxn id="31808" idx="3"/>
            <a:endCxn id="31809" idx="7"/>
          </p:cNvCxnSpPr>
          <p:nvPr/>
        </p:nvCxnSpPr>
        <p:spPr bwMode="auto">
          <a:xfrm flipH="1">
            <a:off x="7781925" y="3667125"/>
            <a:ext cx="438150" cy="666750"/>
          </a:xfrm>
          <a:prstGeom prst="straightConnector1">
            <a:avLst/>
          </a:prstGeom>
          <a:noFill/>
          <a:ln w="9525">
            <a:solidFill>
              <a:srgbClr val="FFFF00"/>
            </a:solidFill>
            <a:round/>
            <a:headEnd/>
            <a:tailEnd/>
          </a:ln>
          <a:effectLst/>
        </p:spPr>
      </p:cxnSp>
      <p:cxnSp>
        <p:nvCxnSpPr>
          <p:cNvPr id="31814" name="AutoShape 70"/>
          <p:cNvCxnSpPr>
            <a:cxnSpLocks noChangeShapeType="1"/>
            <a:stCxn id="31805" idx="4"/>
            <a:endCxn id="31809" idx="0"/>
          </p:cNvCxnSpPr>
          <p:nvPr/>
        </p:nvCxnSpPr>
        <p:spPr bwMode="auto">
          <a:xfrm>
            <a:off x="7620000" y="3657600"/>
            <a:ext cx="0" cy="609600"/>
          </a:xfrm>
          <a:prstGeom prst="straightConnector1">
            <a:avLst/>
          </a:prstGeom>
          <a:noFill/>
          <a:ln w="9525">
            <a:solidFill>
              <a:srgbClr val="FFFF00"/>
            </a:solidFill>
            <a:round/>
            <a:headEnd/>
            <a:tailEnd/>
          </a:ln>
          <a:effectLst/>
        </p:spPr>
      </p:cxnSp>
      <p:cxnSp>
        <p:nvCxnSpPr>
          <p:cNvPr id="31815" name="AutoShape 71"/>
          <p:cNvCxnSpPr>
            <a:cxnSpLocks noChangeShapeType="1"/>
            <a:stCxn id="31801" idx="4"/>
            <a:endCxn id="31807" idx="0"/>
          </p:cNvCxnSpPr>
          <p:nvPr/>
        </p:nvCxnSpPr>
        <p:spPr bwMode="auto">
          <a:xfrm>
            <a:off x="6858000" y="2743200"/>
            <a:ext cx="152400" cy="3200400"/>
          </a:xfrm>
          <a:prstGeom prst="straightConnector1">
            <a:avLst/>
          </a:prstGeom>
          <a:noFill/>
          <a:ln w="9525">
            <a:solidFill>
              <a:srgbClr val="0000FF"/>
            </a:solidFill>
            <a:round/>
            <a:headEnd/>
            <a:tailEnd/>
          </a:ln>
          <a:effectLst/>
        </p:spPr>
      </p:cxnSp>
      <p:cxnSp>
        <p:nvCxnSpPr>
          <p:cNvPr id="31816" name="AutoShape 72"/>
          <p:cNvCxnSpPr>
            <a:cxnSpLocks noChangeShapeType="1"/>
            <a:stCxn id="31802" idx="3"/>
            <a:endCxn id="31805" idx="7"/>
          </p:cNvCxnSpPr>
          <p:nvPr/>
        </p:nvCxnSpPr>
        <p:spPr bwMode="auto">
          <a:xfrm flipH="1">
            <a:off x="7781925" y="2676525"/>
            <a:ext cx="514350" cy="590550"/>
          </a:xfrm>
          <a:prstGeom prst="straightConnector1">
            <a:avLst/>
          </a:prstGeom>
          <a:noFill/>
          <a:ln w="9525">
            <a:solidFill>
              <a:srgbClr val="0000FF"/>
            </a:solidFill>
            <a:round/>
            <a:headEnd/>
            <a:tailEnd/>
          </a:ln>
          <a:effectLst/>
        </p:spPr>
      </p:cxnSp>
      <p:cxnSp>
        <p:nvCxnSpPr>
          <p:cNvPr id="31817" name="AutoShape 73"/>
          <p:cNvCxnSpPr>
            <a:cxnSpLocks noChangeShapeType="1"/>
          </p:cNvCxnSpPr>
          <p:nvPr/>
        </p:nvCxnSpPr>
        <p:spPr bwMode="auto">
          <a:xfrm flipH="1">
            <a:off x="8382000" y="2743200"/>
            <a:ext cx="76200" cy="533400"/>
          </a:xfrm>
          <a:prstGeom prst="straightConnector1">
            <a:avLst/>
          </a:prstGeom>
          <a:noFill/>
          <a:ln w="9525">
            <a:solidFill>
              <a:srgbClr val="0000FF"/>
            </a:solidFill>
            <a:round/>
            <a:headEnd/>
            <a:tailEnd/>
          </a:ln>
          <a:effectLst/>
        </p:spPr>
      </p:cxnSp>
      <p:sp>
        <p:nvSpPr>
          <p:cNvPr id="31818"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1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p:spPr>
        <p:txBody>
          <a:bodyPr wrap="none" anchor="ctr"/>
          <a:lstStyle/>
          <a:p>
            <a:endParaRPr lang="el-GR" altLang="el-GR"/>
          </a:p>
        </p:txBody>
      </p:sp>
      <p:sp>
        <p:nvSpPr>
          <p:cNvPr id="3182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p:spPr>
        <p:txBody>
          <a:bodyPr wrap="none" anchor="ctr"/>
          <a:lstStyle/>
          <a:p>
            <a:endParaRPr lang="el-GR" altLang="el-GR"/>
          </a:p>
        </p:txBody>
      </p:sp>
      <p:cxnSp>
        <p:nvCxnSpPr>
          <p:cNvPr id="31821" name="AutoShape 77"/>
          <p:cNvCxnSpPr>
            <a:cxnSpLocks noChangeShapeType="1"/>
            <a:stCxn id="31807" idx="6"/>
            <a:endCxn id="31818" idx="3"/>
          </p:cNvCxnSpPr>
          <p:nvPr/>
        </p:nvCxnSpPr>
        <p:spPr bwMode="auto">
          <a:xfrm flipV="1">
            <a:off x="7239000" y="5648325"/>
            <a:ext cx="981075" cy="523875"/>
          </a:xfrm>
          <a:prstGeom prst="straightConnector1">
            <a:avLst/>
          </a:prstGeom>
          <a:noFill/>
          <a:ln w="9525">
            <a:solidFill>
              <a:srgbClr val="FFFF00"/>
            </a:solidFill>
            <a:round/>
            <a:headEnd/>
            <a:tailEnd/>
          </a:ln>
          <a:effectLst/>
        </p:spPr>
      </p:cxnSp>
      <p:cxnSp>
        <p:nvCxnSpPr>
          <p:cNvPr id="31822"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p:spPr>
      </p:cxnSp>
      <p:cxnSp>
        <p:nvCxnSpPr>
          <p:cNvPr id="31823" name="AutoShape 79"/>
          <p:cNvCxnSpPr>
            <a:cxnSpLocks noChangeShapeType="1"/>
            <a:stCxn id="31806" idx="1"/>
            <a:endCxn id="31820" idx="5"/>
          </p:cNvCxnSpPr>
          <p:nvPr/>
        </p:nvCxnSpPr>
        <p:spPr bwMode="auto">
          <a:xfrm flipH="1" flipV="1">
            <a:off x="5419725" y="3514725"/>
            <a:ext cx="285750" cy="361950"/>
          </a:xfrm>
          <a:prstGeom prst="straightConnector1">
            <a:avLst/>
          </a:prstGeom>
          <a:noFill/>
          <a:ln w="9525">
            <a:solidFill>
              <a:schemeClr val="tx1"/>
            </a:solidFill>
            <a:round/>
            <a:headEnd/>
            <a:tailEnd/>
          </a:ln>
          <a:effectLst/>
        </p:spPr>
      </p:cxnSp>
      <p:cxnSp>
        <p:nvCxnSpPr>
          <p:cNvPr id="31824" name="AutoShape 80"/>
          <p:cNvCxnSpPr>
            <a:cxnSpLocks noChangeShapeType="1"/>
            <a:stCxn id="31818" idx="1"/>
            <a:endCxn id="31809" idx="5"/>
          </p:cNvCxnSpPr>
          <p:nvPr/>
        </p:nvCxnSpPr>
        <p:spPr bwMode="auto">
          <a:xfrm flipH="1" flipV="1">
            <a:off x="7781925" y="4657725"/>
            <a:ext cx="438150" cy="666750"/>
          </a:xfrm>
          <a:prstGeom prst="straightConnector1">
            <a:avLst/>
          </a:prstGeom>
          <a:noFill/>
          <a:ln w="9525">
            <a:solidFill>
              <a:srgbClr val="FFFF00"/>
            </a:solidFill>
            <a:round/>
            <a:headEnd/>
            <a:tailEnd/>
          </a:ln>
          <a:effectLst/>
        </p:spPr>
      </p:cxnSp>
      <p:cxnSp>
        <p:nvCxnSpPr>
          <p:cNvPr id="31825" name="AutoShape 81"/>
          <p:cNvCxnSpPr>
            <a:cxnSpLocks noChangeShapeType="1"/>
            <a:stCxn id="31808" idx="4"/>
            <a:endCxn id="31818" idx="0"/>
          </p:cNvCxnSpPr>
          <p:nvPr/>
        </p:nvCxnSpPr>
        <p:spPr bwMode="auto">
          <a:xfrm>
            <a:off x="8382000" y="3733800"/>
            <a:ext cx="0" cy="1524000"/>
          </a:xfrm>
          <a:prstGeom prst="straightConnector1">
            <a:avLst/>
          </a:prstGeom>
          <a:noFill/>
          <a:ln w="9525">
            <a:solidFill>
              <a:srgbClr val="FFFF00"/>
            </a:solidFill>
            <a:round/>
            <a:headEnd/>
            <a:tailEnd/>
          </a:ln>
          <a:effectLst/>
        </p:spPr>
      </p:cxnSp>
      <p:cxnSp>
        <p:nvCxnSpPr>
          <p:cNvPr id="31826" name="AutoShape 82"/>
          <p:cNvCxnSpPr>
            <a:cxnSpLocks noChangeShapeType="1"/>
            <a:stCxn id="31820" idx="7"/>
            <a:endCxn id="31801" idx="2"/>
          </p:cNvCxnSpPr>
          <p:nvPr/>
        </p:nvCxnSpPr>
        <p:spPr bwMode="auto">
          <a:xfrm flipV="1">
            <a:off x="5419725" y="2514600"/>
            <a:ext cx="1209675" cy="676275"/>
          </a:xfrm>
          <a:prstGeom prst="straightConnector1">
            <a:avLst/>
          </a:prstGeom>
          <a:noFill/>
          <a:ln w="9525">
            <a:solidFill>
              <a:schemeClr val="tx1"/>
            </a:solidFill>
            <a:round/>
            <a:headEnd/>
            <a:tailEnd/>
          </a:ln>
          <a:effectLst/>
        </p:spPr>
      </p:cxnSp>
      <p:sp>
        <p:nvSpPr>
          <p:cNvPr id="31827" name="Text Box 83"/>
          <p:cNvSpPr txBox="1">
            <a:spLocks noChangeArrowheads="1"/>
          </p:cNvSpPr>
          <p:nvPr/>
        </p:nvSpPr>
        <p:spPr bwMode="auto">
          <a:xfrm>
            <a:off x="5486400" y="3429000"/>
            <a:ext cx="273050" cy="304800"/>
          </a:xfrm>
          <a:prstGeom prst="rect">
            <a:avLst/>
          </a:prstGeom>
          <a:noFill/>
          <a:ln w="9525">
            <a:noFill/>
            <a:miter lim="800000"/>
            <a:headEnd/>
            <a:tailEnd/>
          </a:ln>
          <a:effectLst/>
        </p:spPr>
        <p:txBody>
          <a:bodyPr wrap="none">
            <a:spAutoFit/>
          </a:bodyPr>
          <a:lstStyle/>
          <a:p>
            <a:r>
              <a:rPr lang="en-US" altLang="el-GR" sz="1400"/>
              <a:t>1</a:t>
            </a:r>
          </a:p>
        </p:txBody>
      </p:sp>
      <p:sp>
        <p:nvSpPr>
          <p:cNvPr id="31828" name="Text Box 84"/>
          <p:cNvSpPr txBox="1">
            <a:spLocks noChangeArrowheads="1"/>
          </p:cNvSpPr>
          <p:nvPr/>
        </p:nvSpPr>
        <p:spPr bwMode="auto">
          <a:xfrm>
            <a:off x="7315200" y="38100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1829" name="Text Box 85"/>
          <p:cNvSpPr txBox="1">
            <a:spLocks noChangeArrowheads="1"/>
          </p:cNvSpPr>
          <p:nvPr/>
        </p:nvSpPr>
        <p:spPr bwMode="auto">
          <a:xfrm>
            <a:off x="7924800" y="3886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0" name="Text Box 86"/>
          <p:cNvSpPr txBox="1">
            <a:spLocks noChangeArrowheads="1"/>
          </p:cNvSpPr>
          <p:nvPr/>
        </p:nvSpPr>
        <p:spPr bwMode="auto">
          <a:xfrm>
            <a:off x="7848600" y="27432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2</a:t>
            </a:r>
          </a:p>
        </p:txBody>
      </p:sp>
      <p:sp>
        <p:nvSpPr>
          <p:cNvPr id="31831" name="Text Box 87"/>
          <p:cNvSpPr txBox="1">
            <a:spLocks noChangeArrowheads="1"/>
          </p:cNvSpPr>
          <p:nvPr/>
        </p:nvSpPr>
        <p:spPr bwMode="auto">
          <a:xfrm>
            <a:off x="8458200" y="2819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1</a:t>
            </a:r>
          </a:p>
        </p:txBody>
      </p:sp>
      <p:sp>
        <p:nvSpPr>
          <p:cNvPr id="31832" name="Text Box 88"/>
          <p:cNvSpPr txBox="1">
            <a:spLocks noChangeArrowheads="1"/>
          </p:cNvSpPr>
          <p:nvPr/>
        </p:nvSpPr>
        <p:spPr bwMode="auto">
          <a:xfrm>
            <a:off x="7924800" y="4724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3" name="Text Box 89"/>
          <p:cNvSpPr txBox="1">
            <a:spLocks noChangeArrowheads="1"/>
          </p:cNvSpPr>
          <p:nvPr/>
        </p:nvSpPr>
        <p:spPr bwMode="auto">
          <a:xfrm>
            <a:off x="8382000" y="42672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5</a:t>
            </a:r>
          </a:p>
        </p:txBody>
      </p:sp>
      <p:sp>
        <p:nvSpPr>
          <p:cNvPr id="31834" name="Text Box 90"/>
          <p:cNvSpPr txBox="1">
            <a:spLocks noChangeArrowheads="1"/>
          </p:cNvSpPr>
          <p:nvPr/>
        </p:nvSpPr>
        <p:spPr bwMode="auto">
          <a:xfrm>
            <a:off x="7772400" y="5867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3</a:t>
            </a:r>
          </a:p>
        </p:txBody>
      </p:sp>
      <p:sp>
        <p:nvSpPr>
          <p:cNvPr id="31835" name="Text Box 91"/>
          <p:cNvSpPr txBox="1">
            <a:spLocks noChangeArrowheads="1"/>
          </p:cNvSpPr>
          <p:nvPr/>
        </p:nvSpPr>
        <p:spPr bwMode="auto">
          <a:xfrm>
            <a:off x="7391400" y="5105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836" name="Text Box 92"/>
          <p:cNvSpPr txBox="1">
            <a:spLocks noChangeArrowheads="1"/>
          </p:cNvSpPr>
          <p:nvPr/>
        </p:nvSpPr>
        <p:spPr bwMode="auto">
          <a:xfrm>
            <a:off x="6324600" y="59436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2</a:t>
            </a:r>
          </a:p>
        </p:txBody>
      </p:sp>
      <p:sp>
        <p:nvSpPr>
          <p:cNvPr id="31837" name="Text Box 93"/>
          <p:cNvSpPr txBox="1">
            <a:spLocks noChangeArrowheads="1"/>
          </p:cNvSpPr>
          <p:nvPr/>
        </p:nvSpPr>
        <p:spPr bwMode="auto">
          <a:xfrm>
            <a:off x="56388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5</a:t>
            </a:r>
          </a:p>
        </p:txBody>
      </p:sp>
      <p:sp>
        <p:nvSpPr>
          <p:cNvPr id="31838" name="Text Box 94"/>
          <p:cNvSpPr txBox="1">
            <a:spLocks noChangeArrowheads="1"/>
          </p:cNvSpPr>
          <p:nvPr/>
        </p:nvSpPr>
        <p:spPr bwMode="auto">
          <a:xfrm>
            <a:off x="6324600" y="4724400"/>
            <a:ext cx="273050" cy="304800"/>
          </a:xfrm>
          <a:prstGeom prst="rect">
            <a:avLst/>
          </a:prstGeom>
          <a:noFill/>
          <a:ln w="9525">
            <a:noFill/>
            <a:miter lim="800000"/>
            <a:headEnd/>
            <a:tailEnd/>
          </a:ln>
          <a:effectLst/>
        </p:spPr>
        <p:txBody>
          <a:bodyPr wrap="none">
            <a:spAutoFit/>
          </a:bodyPr>
          <a:lstStyle/>
          <a:p>
            <a:r>
              <a:rPr lang="en-US" altLang="el-GR" sz="1400">
                <a:solidFill>
                  <a:srgbClr val="0000FF"/>
                </a:solidFill>
              </a:rPr>
              <a:t>6</a:t>
            </a:r>
          </a:p>
        </p:txBody>
      </p:sp>
      <p:sp>
        <p:nvSpPr>
          <p:cNvPr id="31839" name="Text Box 95"/>
          <p:cNvSpPr txBox="1">
            <a:spLocks noChangeArrowheads="1"/>
          </p:cNvSpPr>
          <p:nvPr/>
        </p:nvSpPr>
        <p:spPr bwMode="auto">
          <a:xfrm>
            <a:off x="5791200" y="2590800"/>
            <a:ext cx="273050" cy="304800"/>
          </a:xfrm>
          <a:prstGeom prst="rect">
            <a:avLst/>
          </a:prstGeom>
          <a:noFill/>
          <a:ln w="9525">
            <a:noFill/>
            <a:miter lim="800000"/>
            <a:headEnd/>
            <a:tailEnd/>
          </a:ln>
          <a:effectLst/>
        </p:spPr>
        <p:txBody>
          <a:bodyPr wrap="none">
            <a:spAutoFit/>
          </a:bodyPr>
          <a:lstStyle/>
          <a:p>
            <a:r>
              <a:rPr lang="en-US" altLang="el-GR" sz="1400"/>
              <a:t>4</a:t>
            </a:r>
          </a:p>
        </p:txBody>
      </p:sp>
      <p:sp>
        <p:nvSpPr>
          <p:cNvPr id="31840" name="Text Box 96"/>
          <p:cNvSpPr txBox="1">
            <a:spLocks noChangeArrowheads="1"/>
          </p:cNvSpPr>
          <p:nvPr/>
        </p:nvSpPr>
        <p:spPr bwMode="auto">
          <a:xfrm>
            <a:off x="6324600" y="3200400"/>
            <a:ext cx="273050" cy="304800"/>
          </a:xfrm>
          <a:prstGeom prst="rect">
            <a:avLst/>
          </a:prstGeom>
          <a:noFill/>
          <a:ln w="9525">
            <a:noFill/>
            <a:miter lim="800000"/>
            <a:headEnd/>
            <a:tailEnd/>
          </a:ln>
          <a:effectLst/>
        </p:spPr>
        <p:txBody>
          <a:bodyPr wrap="none">
            <a:spAutoFit/>
          </a:bodyPr>
          <a:lstStyle/>
          <a:p>
            <a:r>
              <a:rPr lang="en-US" altLang="el-GR" sz="1400">
                <a:solidFill>
                  <a:srgbClr val="FFFF00"/>
                </a:solidFill>
              </a:rPr>
              <a:t>4</a:t>
            </a:r>
          </a:p>
        </p:txBody>
      </p:sp>
      <p:sp>
        <p:nvSpPr>
          <p:cNvPr id="31841" name="Text Box 97"/>
          <p:cNvSpPr txBox="1">
            <a:spLocks noChangeArrowheads="1"/>
          </p:cNvSpPr>
          <p:nvPr/>
        </p:nvSpPr>
        <p:spPr bwMode="auto">
          <a:xfrm>
            <a:off x="6934200" y="4114800"/>
            <a:ext cx="361950" cy="304800"/>
          </a:xfrm>
          <a:prstGeom prst="rect">
            <a:avLst/>
          </a:prstGeom>
          <a:noFill/>
          <a:ln w="9525">
            <a:noFill/>
            <a:miter lim="800000"/>
            <a:headEnd/>
            <a:tailEnd/>
          </a:ln>
          <a:effectLst/>
        </p:spPr>
        <p:txBody>
          <a:bodyPr wrap="none">
            <a:spAutoFit/>
          </a:bodyPr>
          <a:lstStyle/>
          <a:p>
            <a:r>
              <a:rPr lang="en-US" altLang="el-GR" sz="1400">
                <a:solidFill>
                  <a:srgbClr val="0000FF"/>
                </a:solidFill>
              </a:rPr>
              <a:t>10</a:t>
            </a:r>
          </a:p>
        </p:txBody>
      </p:sp>
      <p:sp>
        <p:nvSpPr>
          <p:cNvPr id="31842" name="Text Box 98"/>
          <p:cNvSpPr txBox="1">
            <a:spLocks noChangeArrowheads="1"/>
          </p:cNvSpPr>
          <p:nvPr/>
        </p:nvSpPr>
        <p:spPr bwMode="auto">
          <a:xfrm>
            <a:off x="5105400" y="3200400"/>
            <a:ext cx="312738" cy="304800"/>
          </a:xfrm>
          <a:prstGeom prst="rect">
            <a:avLst/>
          </a:prstGeom>
          <a:noFill/>
          <a:ln w="9525">
            <a:noFill/>
            <a:miter lim="800000"/>
            <a:headEnd/>
            <a:tailEnd/>
          </a:ln>
          <a:effectLst/>
        </p:spPr>
        <p:txBody>
          <a:bodyPr wrap="none">
            <a:spAutoFit/>
          </a:bodyPr>
          <a:lstStyle/>
          <a:p>
            <a:r>
              <a:rPr lang="en-US" altLang="el-GR" sz="1400"/>
              <a:t>A</a:t>
            </a:r>
          </a:p>
        </p:txBody>
      </p:sp>
      <p:sp>
        <p:nvSpPr>
          <p:cNvPr id="31843" name="Text Box 99"/>
          <p:cNvSpPr txBox="1">
            <a:spLocks noChangeArrowheads="1"/>
          </p:cNvSpPr>
          <p:nvPr/>
        </p:nvSpPr>
        <p:spPr bwMode="auto">
          <a:xfrm>
            <a:off x="6705600" y="2362200"/>
            <a:ext cx="303213" cy="304800"/>
          </a:xfrm>
          <a:prstGeom prst="rect">
            <a:avLst/>
          </a:prstGeom>
          <a:noFill/>
          <a:ln w="9525">
            <a:noFill/>
            <a:miter lim="800000"/>
            <a:headEnd/>
            <a:tailEnd/>
          </a:ln>
          <a:effectLst/>
        </p:spPr>
        <p:txBody>
          <a:bodyPr wrap="none">
            <a:spAutoFit/>
          </a:bodyPr>
          <a:lstStyle/>
          <a:p>
            <a:r>
              <a:rPr lang="en-US" altLang="el-GR" sz="1400"/>
              <a:t>B</a:t>
            </a:r>
          </a:p>
        </p:txBody>
      </p:sp>
      <p:sp>
        <p:nvSpPr>
          <p:cNvPr id="31844" name="Text Box 100"/>
          <p:cNvSpPr txBox="1">
            <a:spLocks noChangeArrowheads="1"/>
          </p:cNvSpPr>
          <p:nvPr/>
        </p:nvSpPr>
        <p:spPr bwMode="auto">
          <a:xfrm>
            <a:off x="8305800" y="2362200"/>
            <a:ext cx="303213" cy="304800"/>
          </a:xfrm>
          <a:prstGeom prst="rect">
            <a:avLst/>
          </a:prstGeom>
          <a:noFill/>
          <a:ln w="9525">
            <a:noFill/>
            <a:miter lim="800000"/>
            <a:headEnd/>
            <a:tailEnd/>
          </a:ln>
          <a:effectLst/>
        </p:spPr>
        <p:txBody>
          <a:bodyPr wrap="none">
            <a:spAutoFit/>
          </a:bodyPr>
          <a:lstStyle/>
          <a:p>
            <a:r>
              <a:rPr lang="en-US" altLang="el-GR" sz="1400"/>
              <a:t>C</a:t>
            </a:r>
          </a:p>
        </p:txBody>
      </p:sp>
      <p:sp>
        <p:nvSpPr>
          <p:cNvPr id="31845" name="Text Box 101"/>
          <p:cNvSpPr txBox="1">
            <a:spLocks noChangeArrowheads="1"/>
          </p:cNvSpPr>
          <p:nvPr/>
        </p:nvSpPr>
        <p:spPr bwMode="auto">
          <a:xfrm>
            <a:off x="5715000" y="3886200"/>
            <a:ext cx="312738" cy="304800"/>
          </a:xfrm>
          <a:prstGeom prst="rect">
            <a:avLst/>
          </a:prstGeom>
          <a:noFill/>
          <a:ln w="9525">
            <a:noFill/>
            <a:miter lim="800000"/>
            <a:headEnd/>
            <a:tailEnd/>
          </a:ln>
          <a:effectLst/>
        </p:spPr>
        <p:txBody>
          <a:bodyPr wrap="none">
            <a:spAutoFit/>
          </a:bodyPr>
          <a:lstStyle/>
          <a:p>
            <a:r>
              <a:rPr lang="en-US" altLang="el-GR" sz="1400"/>
              <a:t>D</a:t>
            </a:r>
          </a:p>
        </p:txBody>
      </p:sp>
      <p:sp>
        <p:nvSpPr>
          <p:cNvPr id="31846" name="Text Box 102"/>
          <p:cNvSpPr txBox="1">
            <a:spLocks noChangeArrowheads="1"/>
          </p:cNvSpPr>
          <p:nvPr/>
        </p:nvSpPr>
        <p:spPr bwMode="auto">
          <a:xfrm>
            <a:off x="7467600" y="3276600"/>
            <a:ext cx="292100" cy="304800"/>
          </a:xfrm>
          <a:prstGeom prst="rect">
            <a:avLst/>
          </a:prstGeom>
          <a:noFill/>
          <a:ln w="9525">
            <a:noFill/>
            <a:miter lim="800000"/>
            <a:headEnd/>
            <a:tailEnd/>
          </a:ln>
          <a:effectLst/>
        </p:spPr>
        <p:txBody>
          <a:bodyPr wrap="none">
            <a:spAutoFit/>
          </a:bodyPr>
          <a:lstStyle/>
          <a:p>
            <a:r>
              <a:rPr lang="en-US" altLang="el-GR" sz="1400"/>
              <a:t>E</a:t>
            </a:r>
          </a:p>
        </p:txBody>
      </p:sp>
      <p:sp>
        <p:nvSpPr>
          <p:cNvPr id="31847" name="Text Box 103"/>
          <p:cNvSpPr txBox="1">
            <a:spLocks noChangeArrowheads="1"/>
          </p:cNvSpPr>
          <p:nvPr/>
        </p:nvSpPr>
        <p:spPr bwMode="auto">
          <a:xfrm>
            <a:off x="8229600" y="3352800"/>
            <a:ext cx="282575" cy="304800"/>
          </a:xfrm>
          <a:prstGeom prst="rect">
            <a:avLst/>
          </a:prstGeom>
          <a:noFill/>
          <a:ln w="9525">
            <a:noFill/>
            <a:miter lim="800000"/>
            <a:headEnd/>
            <a:tailEnd/>
          </a:ln>
          <a:effectLst/>
        </p:spPr>
        <p:txBody>
          <a:bodyPr wrap="none">
            <a:spAutoFit/>
          </a:bodyPr>
          <a:lstStyle/>
          <a:p>
            <a:r>
              <a:rPr lang="en-US" altLang="el-GR" sz="1400"/>
              <a:t>F</a:t>
            </a:r>
          </a:p>
        </p:txBody>
      </p:sp>
      <p:sp>
        <p:nvSpPr>
          <p:cNvPr id="31848" name="Text Box 104"/>
          <p:cNvSpPr txBox="1">
            <a:spLocks noChangeArrowheads="1"/>
          </p:cNvSpPr>
          <p:nvPr/>
        </p:nvSpPr>
        <p:spPr bwMode="auto">
          <a:xfrm>
            <a:off x="7467600" y="4343400"/>
            <a:ext cx="312738" cy="304800"/>
          </a:xfrm>
          <a:prstGeom prst="rect">
            <a:avLst/>
          </a:prstGeom>
          <a:noFill/>
          <a:ln w="9525">
            <a:noFill/>
            <a:miter lim="800000"/>
            <a:headEnd/>
            <a:tailEnd/>
          </a:ln>
          <a:effectLst/>
        </p:spPr>
        <p:txBody>
          <a:bodyPr wrap="none">
            <a:spAutoFit/>
          </a:bodyPr>
          <a:lstStyle/>
          <a:p>
            <a:r>
              <a:rPr lang="en-US" altLang="el-GR" sz="1400"/>
              <a:t>G</a:t>
            </a:r>
          </a:p>
        </p:txBody>
      </p:sp>
      <p:sp>
        <p:nvSpPr>
          <p:cNvPr id="31849" name="Text Box 105"/>
          <p:cNvSpPr txBox="1">
            <a:spLocks noChangeArrowheads="1"/>
          </p:cNvSpPr>
          <p:nvPr/>
        </p:nvSpPr>
        <p:spPr bwMode="auto">
          <a:xfrm>
            <a:off x="5867400" y="5562600"/>
            <a:ext cx="312738" cy="304800"/>
          </a:xfrm>
          <a:prstGeom prst="rect">
            <a:avLst/>
          </a:prstGeom>
          <a:noFill/>
          <a:ln w="9525">
            <a:noFill/>
            <a:miter lim="800000"/>
            <a:headEnd/>
            <a:tailEnd/>
          </a:ln>
          <a:effectLst/>
        </p:spPr>
        <p:txBody>
          <a:bodyPr wrap="none">
            <a:spAutoFit/>
          </a:bodyPr>
          <a:lstStyle/>
          <a:p>
            <a:r>
              <a:rPr lang="en-US" altLang="el-GR" sz="1400"/>
              <a:t>H</a:t>
            </a:r>
          </a:p>
        </p:txBody>
      </p:sp>
      <p:sp>
        <p:nvSpPr>
          <p:cNvPr id="31850" name="Text Box 106"/>
          <p:cNvSpPr txBox="1">
            <a:spLocks noChangeArrowheads="1"/>
          </p:cNvSpPr>
          <p:nvPr/>
        </p:nvSpPr>
        <p:spPr bwMode="auto">
          <a:xfrm>
            <a:off x="8229600" y="5334000"/>
            <a:ext cx="242888" cy="304800"/>
          </a:xfrm>
          <a:prstGeom prst="rect">
            <a:avLst/>
          </a:prstGeom>
          <a:noFill/>
          <a:ln w="9525">
            <a:noFill/>
            <a:miter lim="800000"/>
            <a:headEnd/>
            <a:tailEnd/>
          </a:ln>
          <a:effectLst/>
        </p:spPr>
        <p:txBody>
          <a:bodyPr wrap="none">
            <a:spAutoFit/>
          </a:bodyPr>
          <a:lstStyle/>
          <a:p>
            <a:r>
              <a:rPr lang="en-US" altLang="el-GR" sz="1400"/>
              <a:t>I</a:t>
            </a:r>
          </a:p>
        </p:txBody>
      </p:sp>
      <p:sp>
        <p:nvSpPr>
          <p:cNvPr id="31851" name="Text Box 107"/>
          <p:cNvSpPr txBox="1">
            <a:spLocks noChangeArrowheads="1"/>
          </p:cNvSpPr>
          <p:nvPr/>
        </p:nvSpPr>
        <p:spPr bwMode="auto">
          <a:xfrm>
            <a:off x="6858000" y="6019800"/>
            <a:ext cx="254000" cy="304800"/>
          </a:xfrm>
          <a:prstGeom prst="rect">
            <a:avLst/>
          </a:prstGeom>
          <a:noFill/>
          <a:ln w="9525">
            <a:noFill/>
            <a:miter lim="800000"/>
            <a:headEnd/>
            <a:tailEnd/>
          </a:ln>
          <a:effectLst/>
        </p:spPr>
        <p:txBody>
          <a:bodyPr wrap="none">
            <a:spAutoFit/>
          </a:bodyPr>
          <a:lstStyle/>
          <a:p>
            <a:r>
              <a:rPr lang="en-US" altLang="el-GR" sz="1400"/>
              <a:t>J</a:t>
            </a:r>
          </a:p>
        </p:txBody>
      </p:sp>
      <p:cxnSp>
        <p:nvCxnSpPr>
          <p:cNvPr id="31852" name="AutoShape 108"/>
          <p:cNvCxnSpPr>
            <a:cxnSpLocks noChangeShapeType="1"/>
            <a:stCxn id="31806" idx="4"/>
            <a:endCxn id="31819" idx="0"/>
          </p:cNvCxnSpPr>
          <p:nvPr/>
        </p:nvCxnSpPr>
        <p:spPr bwMode="auto">
          <a:xfrm>
            <a:off x="5867400" y="4267200"/>
            <a:ext cx="152400" cy="1219200"/>
          </a:xfrm>
          <a:prstGeom prst="straightConnector1">
            <a:avLst/>
          </a:prstGeom>
          <a:noFill/>
          <a:ln w="9525">
            <a:solidFill>
              <a:srgbClr val="0000FF"/>
            </a:solidFill>
            <a:round/>
            <a:headEnd/>
            <a:tailEn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2070</Words>
  <Application>Microsoft Office PowerPoint</Application>
  <PresentationFormat>On-screen Show (4:3)</PresentationFormat>
  <Paragraphs>1735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Minimum Spanning Tree</vt:lpstr>
      <vt:lpstr>Minimum-cost spanning trees</vt:lpstr>
      <vt:lpstr>Slide 3</vt:lpstr>
      <vt:lpstr> Prim’s Algorithm</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Kruskal’s Algorithm</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Spanning Tree</dc:title>
  <dc:creator>anantram</dc:creator>
  <cp:lastModifiedBy>anantram</cp:lastModifiedBy>
  <cp:revision>8</cp:revision>
  <dcterms:created xsi:type="dcterms:W3CDTF">2020-10-27T11:36:03Z</dcterms:created>
  <dcterms:modified xsi:type="dcterms:W3CDTF">2020-10-28T02:14:23Z</dcterms:modified>
</cp:coreProperties>
</file>