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8" r:id="rId3"/>
    <p:sldId id="26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C65F-5B02-47FE-B108-8A77E7825C31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438C-F6AE-4F43-97EB-7FD617E5B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C65F-5B02-47FE-B108-8A77E7825C31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438C-F6AE-4F43-97EB-7FD617E5B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C65F-5B02-47FE-B108-8A77E7825C31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438C-F6AE-4F43-97EB-7FD617E5B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C65F-5B02-47FE-B108-8A77E7825C31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438C-F6AE-4F43-97EB-7FD617E5B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C65F-5B02-47FE-B108-8A77E7825C31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438C-F6AE-4F43-97EB-7FD617E5B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C65F-5B02-47FE-B108-8A77E7825C31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438C-F6AE-4F43-97EB-7FD617E5B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C65F-5B02-47FE-B108-8A77E7825C31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438C-F6AE-4F43-97EB-7FD617E5B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C65F-5B02-47FE-B108-8A77E7825C31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438C-F6AE-4F43-97EB-7FD617E5B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C65F-5B02-47FE-B108-8A77E7825C31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438C-F6AE-4F43-97EB-7FD617E5B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C65F-5B02-47FE-B108-8A77E7825C31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438C-F6AE-4F43-97EB-7FD617E5B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C65F-5B02-47FE-B108-8A77E7825C31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438C-F6AE-4F43-97EB-7FD617E5B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4C65F-5B02-47FE-B108-8A77E7825C31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0438C-F6AE-4F43-97EB-7FD617E5B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Asymptotic 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495800"/>
            <a:ext cx="57912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by:- 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Anant</a:t>
            </a:r>
            <a:r>
              <a:rPr lang="en-US" dirty="0" smtClean="0"/>
              <a:t> Ram</a:t>
            </a:r>
          </a:p>
          <a:p>
            <a:r>
              <a:rPr lang="en-US" dirty="0" smtClean="0"/>
              <a:t>Associate Professor</a:t>
            </a:r>
          </a:p>
          <a:p>
            <a:endParaRPr lang="en-US" dirty="0"/>
          </a:p>
        </p:txBody>
      </p:sp>
      <p:pic>
        <p:nvPicPr>
          <p:cNvPr id="5" name="Picture 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819400" y="914400"/>
            <a:ext cx="2895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Contd..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Little ‘Oh’ Notation (o)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o(g(n)) = { f(n) : for any positive constants c &gt; 0, there exists n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&gt;0, such that 0 ≤ f(n) &lt; cg(n) for all n ≥ n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Example: f(n) = 3n + 2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f(n) = o(n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Little Omega (ω)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ω(g(n)) = { f(n) : for any positive constants c&gt;0 and n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&gt;0 such that 0 ≤ cg(n) &lt; f(n) for all n ≥ n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Example: f(n) = 3n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+ 2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f(n) = ω(n)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Big ‘Oh’ Notation (O)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	 Lim (n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)  f(n)/g(n)= C   where   0  C &lt; 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Little ‘Oh’ Notation (o)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 Lim (n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) f(n)/g(n)= C   where   C=0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Omega Notation (Ω)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Lim (n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) f(n)/g(n)= C   where   0 &lt; C  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Little Omega (ω)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 Lim (n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) f(n)/g(n)= C   where  C = 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Theta Notation (Θ)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Lim (n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) f(n)/g(n)= C   where   0 &lt; C &lt; 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62200" y="2286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438400" y="3198812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38400" y="40386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362200" y="4951412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38400" y="57912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Asymptotic Notations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Asymptotic notations are used to represent the complexities of algorithms for asymptotic analysis.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notations are mathematical tools to represent the complexities. There are three notations that are commonly used.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Big ‘Oh’ Notation (O)</a:t>
            </a: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Omega Notation (Ω)</a:t>
            </a: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Theta Notation (Θ)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Asymptotic Notations</a:t>
            </a:r>
            <a:endParaRPr lang="en-US" sz="3200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Asymptotic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Notations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Big ‘Oh’ Notation (O)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O(g(n)) = { f(n) : there exist positive constants c and n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such that 0 ≤ f(n) ≤ cg(n) for all n ≥ n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743200"/>
            <a:ext cx="4724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2578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f(n) = 3n + 2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General form is f(n) ≤ cg(n)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n ≥ 2,    3n + 2 ≤ 3n + n = 4n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Hence f(n) = O(n), here c = 4 and n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2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676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Omega Notation (Ω)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Ω (g(n)) = { f(n) : there exist positive constants c and n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such that 0 ≤ cg(n) ≤ f(n) for all n ≥ n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819400"/>
            <a:ext cx="4800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f(n) = 3n + 2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3n &lt; 3n + 2  for all n.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Hence f(n) =  Ω(n) here c = 3 and n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1</a:t>
            </a:r>
          </a:p>
          <a:p>
            <a:endParaRPr lang="en-US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Contd..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/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Theta Notation (Θ)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Θ(g(n)) = {f(n) : there exist positive constants 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n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such that 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g(n) ≤f(n) ≤c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g(n) for all n ≥ n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048000"/>
            <a:ext cx="5334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f(n) = 3n + 2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 f(n)  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	3n 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3n + 2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 4n 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 ≥ 2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f(n) =  Θ(n) for 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3,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=4 and n ≥ 2.</a:t>
            </a:r>
          </a:p>
          <a:p>
            <a:endParaRPr lang="en-US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283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Asymptotic Notations</vt:lpstr>
      <vt:lpstr>Asymptotic Notations</vt:lpstr>
      <vt:lpstr>Asymptotic Notations</vt:lpstr>
      <vt:lpstr>Asymptotic Notations</vt:lpstr>
      <vt:lpstr>Example</vt:lpstr>
      <vt:lpstr>Contd…</vt:lpstr>
      <vt:lpstr>Example</vt:lpstr>
      <vt:lpstr>Contd..</vt:lpstr>
      <vt:lpstr>Example</vt:lpstr>
      <vt:lpstr>Contd..</vt:lpstr>
      <vt:lpstr>Slide 11</vt:lpstr>
      <vt:lpstr>Mathematical Analysis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anantram</dc:creator>
  <cp:lastModifiedBy>anantram</cp:lastModifiedBy>
  <cp:revision>5</cp:revision>
  <dcterms:created xsi:type="dcterms:W3CDTF">2020-06-30T02:07:21Z</dcterms:created>
  <dcterms:modified xsi:type="dcterms:W3CDTF">2020-07-06T04:06:28Z</dcterms:modified>
</cp:coreProperties>
</file>