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4" r:id="rId17"/>
    <p:sldId id="275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FC08B-7944-4D7D-BEAD-0A982583959D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1E8D-3750-4B9B-A5ED-A52B70AF6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59868-C460-4AC9-B540-2295ECC19158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02331-45B0-417B-AA9E-5F71D14B0E39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85C8-5364-40AB-80E6-FF47D27BD67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9E5C-CDA0-42D7-8BD5-A8494E4ED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4304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Dynamic Programming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04800"/>
            <a:ext cx="5181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47800"/>
            <a:ext cx="3114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taff.ustc.edu.cn/~csli/graduate/algorithms/book6/560_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876800"/>
            <a:ext cx="66294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81000"/>
            <a:ext cx="5562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3114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taff.ustc.edu.cn/~csli/graduate/algorithms/book6/560_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876800"/>
            <a:ext cx="66294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810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3114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taff.ustc.edu.cn/~csli/graduate/algorithms/book6/560_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876800"/>
            <a:ext cx="66294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93038" cy="6937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/>
              <a:t>The resource allocation problem </a:t>
            </a:r>
            <a:endParaRPr lang="zh-TW" altLang="en-US" sz="32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m resources, n projects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profit p(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, j) : j resources are allocated to project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maximize the total profit.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 smtClean="0"/>
          </a:p>
          <a:p>
            <a:pPr eaLnBrk="1" hangingPunct="1"/>
            <a:endParaRPr lang="zh-TW" altLang="en-US" sz="280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447800" y="3352800"/>
          <a:ext cx="6172200" cy="2357438"/>
        </p:xfrm>
        <a:graphic>
          <a:graphicData uri="http://schemas.openxmlformats.org/presentationml/2006/ole">
            <p:oleObj spid="_x0000_s1026" name="文件" r:id="rId3" imgW="5532120" imgH="1859400" progId="Word.Document.8">
              <p:embed/>
            </p:oleObj>
          </a:graphicData>
        </a:graphic>
      </p:graphicFrame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Optimization function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 the number of resources allocated to the project 1,  2, 3 and 4.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are the resource allocation respective profit.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Maximized Z=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)+f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)+f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)+f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subject to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&lt;=3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848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Project/Resources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381000"/>
          <a:ext cx="75438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/>
                <a:gridCol w="754380"/>
                <a:gridCol w="1508760"/>
                <a:gridCol w="1508760"/>
                <a:gridCol w="1508760"/>
                <a:gridCol w="1508760"/>
              </a:tblGrid>
              <a:tr h="3200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Project/Resources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+ 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066800" y="3276600"/>
          <a:ext cx="7848600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/>
                <a:gridCol w="784860"/>
                <a:gridCol w="1569720"/>
                <a:gridCol w="1569720"/>
                <a:gridCol w="1569720"/>
                <a:gridCol w="1569720"/>
              </a:tblGrid>
              <a:tr h="320040"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Project/Resources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0(0+0)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5(0+1)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8(2+0)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13(2+1)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+ 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37160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9199" y="381000"/>
          <a:ext cx="777240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60"/>
                <a:gridCol w="1196340"/>
                <a:gridCol w="1158240"/>
                <a:gridCol w="1569720"/>
                <a:gridCol w="1569720"/>
                <a:gridCol w="1569720"/>
              </a:tblGrid>
              <a:tr h="320040"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Project/Resources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0(0+0+0)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5(0+1+0)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9(0+1+1)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13(2+1 +0)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+ 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)+ 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62000" y="3820160"/>
          <a:ext cx="7848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158240"/>
                <a:gridCol w="1569720"/>
                <a:gridCol w="1569720"/>
                <a:gridCol w="1569720"/>
              </a:tblGrid>
              <a:tr h="3200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Project/Resources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+f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0(0+0+0+0)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5(0+1+0+0)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9(0+1+1+0)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13(2+1 +0+0)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29540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The multistage graph solution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74088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</a:t>
            </a:r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>
              <a:lnSpc>
                <a:spcPct val="90000"/>
              </a:lnSpc>
            </a:pPr>
            <a:endParaRPr lang="zh-TW" altLang="en-US" sz="2800" dirty="0"/>
          </a:p>
          <a:p>
            <a:pPr>
              <a:lnSpc>
                <a:spcPct val="90000"/>
              </a:lnSpc>
            </a:pPr>
            <a:endParaRPr lang="zh-TW" altLang="en-US" sz="2800" dirty="0"/>
          </a:p>
          <a:p>
            <a:pPr>
              <a:lnSpc>
                <a:spcPct val="90000"/>
              </a:lnSpc>
            </a:pPr>
            <a:endParaRPr lang="zh-TW" altLang="en-US" sz="2800" dirty="0"/>
          </a:p>
          <a:p>
            <a:pPr>
              <a:lnSpc>
                <a:spcPct val="90000"/>
              </a:lnSpc>
            </a:pPr>
            <a:endParaRPr lang="zh-TW" altLang="en-US" sz="2800" dirty="0"/>
          </a:p>
          <a:p>
            <a:pPr>
              <a:lnSpc>
                <a:spcPct val="90000"/>
              </a:lnSpc>
            </a:pP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resource allocation problem can be described as a multistage graph.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, j) :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resources allocated to projects 1, 2, …, j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e.g.  node H=(3, 2) : 3 resources allocated to projects 1, 2.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143000" y="1524000"/>
          <a:ext cx="6400800" cy="3030538"/>
        </p:xfrm>
        <a:graphic>
          <a:graphicData uri="http://schemas.openxmlformats.org/presentationml/2006/ole">
            <p:oleObj spid="_x0000_s2050" name="VISIO" r:id="rId4" imgW="5918760" imgH="2661120" progId="">
              <p:embed/>
            </p:oleObj>
          </a:graphicData>
        </a:graphic>
      </p:graphicFrame>
      <p:pic>
        <p:nvPicPr>
          <p:cNvPr id="7" name="Picture 6" descr="Related image"/>
          <p:cNvPicPr/>
          <p:nvPr/>
        </p:nvPicPr>
        <p:blipFill>
          <a:blip r:embed="rId5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Find the longest path from S to T 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	(S, C, H, L, T),  8+5+0+0=13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2 resources allocated to project 1.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1 resource allocated to project 2.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0 resource allocated to projects 3, 4.</a:t>
            </a:r>
          </a:p>
          <a:p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252913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Knapsack 0-1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153400" cy="58674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pl-PL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l-PL" sz="2200" dirty="0" smtClean="0">
                <a:latin typeface="Times New Roman" pitchFamily="18" charset="0"/>
                <a:cs typeface="Times New Roman" pitchFamily="18" charset="0"/>
              </a:rPr>
              <a:t> = 0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 {  </a:t>
            </a:r>
            <a:endParaRPr lang="pl-PL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V[0,j] = 0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1 to n {  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V[i,0] = 0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1 to n {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l-PL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2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 {</a:t>
            </a:r>
            <a:endParaRPr lang="pl-PL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if  j &lt;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V[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j] = V[i-1,j]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V[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j] = Max(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[i-1,j], V[i-1,j-w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]+P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Font typeface="Wingdings 2" pitchFamily="18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724400" y="152400"/>
          <a:ext cx="2743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M=10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743199"/>
          <a:ext cx="78486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9144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j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V[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j] = V[i-1,j]</a:t>
            </a:r>
          </a:p>
          <a:p>
            <a:pPr>
              <a:buFont typeface="Wingdings 2" pitchFamily="18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buFont typeface="Wingdings 2" pitchFamily="18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V[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j] = Max(V[i-1,j], V[i-1,j-w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]+P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j]= V[i-1, j-w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+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ALL-PAIRS SHORTEST PATHS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shortest paths between all pairs of vertices in weighted  graph.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Negative-weight edges are allowed, but we assume for the time being that the input graph contains no negative-weight cycles.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developing a dynamic-programming algorithm.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1.Characterize the structure of an optimal solution.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Recursively define the value of an optimal solution.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3.Compute the value of an optimal solution in a bottom-up fashion.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staff.ustc.edu.cn/~csli/graduate/algorithms/book6/560_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6629400" cy="4267200"/>
          </a:xfrm>
          <a:prstGeom prst="rect">
            <a:avLst/>
          </a:prstGeom>
          <a:noFill/>
        </p:spPr>
      </p:pic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"/>
            <a:ext cx="3114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352800"/>
            <a:ext cx="58674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334000"/>
            <a:ext cx="78200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192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3114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taff.ustc.edu.cn/~csli/graduate/algorithms/book6/560_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876800"/>
            <a:ext cx="66294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838200"/>
            <a:ext cx="54864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3114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taff.ustc.edu.cn/~csli/graduate/algorithms/book6/560_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876800"/>
            <a:ext cx="66294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574</Words>
  <Application>Microsoft Office PowerPoint</Application>
  <PresentationFormat>On-screen Show (4:3)</PresentationFormat>
  <Paragraphs>290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文件</vt:lpstr>
      <vt:lpstr>VISIO</vt:lpstr>
      <vt:lpstr>Dynamic Programming</vt:lpstr>
      <vt:lpstr>Knapsack 0-1 Algorithm</vt:lpstr>
      <vt:lpstr>Slide 3</vt:lpstr>
      <vt:lpstr>Slide 4</vt:lpstr>
      <vt:lpstr>ALL-PAIRS SHORTEST PATHS </vt:lpstr>
      <vt:lpstr>Slide 6</vt:lpstr>
      <vt:lpstr>Slide 7</vt:lpstr>
      <vt:lpstr>Slide 8</vt:lpstr>
      <vt:lpstr>Slide 9</vt:lpstr>
      <vt:lpstr>Slide 10</vt:lpstr>
      <vt:lpstr>Slide 11</vt:lpstr>
      <vt:lpstr>Slide 12</vt:lpstr>
      <vt:lpstr>The resource allocation problem </vt:lpstr>
      <vt:lpstr>Optimization function</vt:lpstr>
      <vt:lpstr>Slide 15</vt:lpstr>
      <vt:lpstr>Slide 16</vt:lpstr>
      <vt:lpstr>Slide 17</vt:lpstr>
      <vt:lpstr> The multistage graph solution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anantram</dc:creator>
  <cp:lastModifiedBy>anantram</cp:lastModifiedBy>
  <cp:revision>27</cp:revision>
  <dcterms:created xsi:type="dcterms:W3CDTF">2020-10-29T05:01:21Z</dcterms:created>
  <dcterms:modified xsi:type="dcterms:W3CDTF">2020-11-10T06:09:42Z</dcterms:modified>
</cp:coreProperties>
</file>