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F092-C7F2-4BC7-84CC-F0D4A21DB2E5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48FD-7702-447F-B114-3A64814FB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95800"/>
            <a:ext cx="57912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  <a:p>
            <a:endParaRPr lang="en-US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819400" y="914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T(n) = √2T(n/2) +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We compare the given recurrence relation with T(n) =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(n/b) + θ (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Then, we have-	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a = √2    b = 2  k = 0  p = 1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Now, a = √2 = 1.414 and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= 1.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Clearly, a &gt; b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So, we follow case-01.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So, we have-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(n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√2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(n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T(n) = θ (√n)</a:t>
            </a: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Time Complexity Calculation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Search ( Array A, Value x)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1                                                                 (1)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n then go to step 7                                        (n+1)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		if 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x then go to step 6                     (n)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		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                                            (n)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		Go to Step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2                                            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Print Element x Found at index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go to step 8  (1)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7: Print element not found                                           (1)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8: Exit                                                                          (1)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*(n+1)+C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T(n)= (C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)*n+ (C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T(n)=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an+b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T(n)= O(n)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Recurrence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Algorithm: Binary-Search(A[], x, l, r)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 1: if l = r then return l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 2: else m := ⌊(l + r) / 2⌋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Step3: if x==A[m]	 then return.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A[m] then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return Binary-Search(A[], x, l, m)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else return Binary-Search(A[], x, m+1, r)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0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if  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2)+1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otherwise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an + 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Methods for solving recurrences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method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Iteration method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Substitution method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Recursion tree method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Master Method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T(n)=8T(n/2) +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T(n)=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(n/b) + f(n)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a=8, b=2, f(n)=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3-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where  =1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T(n) = θ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T(n) = θ 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T(n) = θ 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T(n)=4T(n/2) +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T(n)=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(n/b) + f(n)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a=4, b=2, f(n)=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T(n) = θ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T(n) = θ 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T(n) = θ 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T(n)=3T(n/2) +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T(n)=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(n/b) + f(n)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a=3, b=2, f(n)=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1.5+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where  =0.5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T(n) = θ (f(n))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T(n) = θ 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Extended Master Method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(n/b) + θ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Here, a &gt;= 1, b &gt; 1, k &gt;= 0 and p is a real number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Case-01: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If a &gt;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 then 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Case-02: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If a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&lt; -1, then 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= -1, then T(n) = θ (n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&gt; -1, then T(n) = θ (n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p+1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Case-03: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If a &lt;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&lt; 0,  then T(n) = O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&gt;= 0, then 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166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Recurrence Relations</vt:lpstr>
      <vt:lpstr>Time Complexity Calculation </vt:lpstr>
      <vt:lpstr>Recurrence Relations</vt:lpstr>
      <vt:lpstr>Methods for solving recurrences</vt:lpstr>
      <vt:lpstr>Master Method</vt:lpstr>
      <vt:lpstr>Case 1</vt:lpstr>
      <vt:lpstr>Case 2</vt:lpstr>
      <vt:lpstr>Case 3</vt:lpstr>
      <vt:lpstr>Extended Master Method</vt:lpstr>
      <vt:lpstr>Case1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6</cp:revision>
  <dcterms:created xsi:type="dcterms:W3CDTF">2020-06-30T02:08:56Z</dcterms:created>
  <dcterms:modified xsi:type="dcterms:W3CDTF">2021-08-13T05:11:44Z</dcterms:modified>
</cp:coreProperties>
</file>