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5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5364B-1367-4590-B4DF-B93CBCE1A49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35919-9C45-423A-B7A0-0F512FC36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35919-9C45-423A-B7A0-0F512FC3663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2F43-D107-49D8-820B-FD5E7A04DC5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19E0-819E-4439-BF85-E234416B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2F43-D107-49D8-820B-FD5E7A04DC5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19E0-819E-4439-BF85-E234416B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2F43-D107-49D8-820B-FD5E7A04DC5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19E0-819E-4439-BF85-E234416B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2F43-D107-49D8-820B-FD5E7A04DC5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19E0-819E-4439-BF85-E234416B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2F43-D107-49D8-820B-FD5E7A04DC5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19E0-819E-4439-BF85-E234416B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2F43-D107-49D8-820B-FD5E7A04DC5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19E0-819E-4439-BF85-E234416B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2F43-D107-49D8-820B-FD5E7A04DC5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19E0-819E-4439-BF85-E234416B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2F43-D107-49D8-820B-FD5E7A04DC5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19E0-819E-4439-BF85-E234416B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2F43-D107-49D8-820B-FD5E7A04DC5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19E0-819E-4439-BF85-E234416B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2F43-D107-49D8-820B-FD5E7A04DC5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19E0-819E-4439-BF85-E234416B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2F43-D107-49D8-820B-FD5E7A04DC5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19E0-819E-4439-BF85-E234416B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2F43-D107-49D8-820B-FD5E7A04DC5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19E0-819E-4439-BF85-E234416B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Recurrence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495800"/>
            <a:ext cx="57912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by:-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Anant</a:t>
            </a:r>
            <a:r>
              <a:rPr lang="en-US" dirty="0" smtClean="0"/>
              <a:t> Ram</a:t>
            </a:r>
          </a:p>
          <a:p>
            <a:r>
              <a:rPr lang="en-US" dirty="0" smtClean="0"/>
              <a:t>Associate Professor</a:t>
            </a:r>
          </a:p>
          <a:p>
            <a:endParaRPr lang="en-US" dirty="0"/>
          </a:p>
        </p:txBody>
      </p:sp>
      <p:pic>
        <p:nvPicPr>
          <p:cNvPr id="5" name="Picture 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819400" y="914400"/>
            <a:ext cx="2895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Change by Variable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 = 2T(√n)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/>
              <a:t>Let   2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=n       m=</a:t>
            </a:r>
            <a:r>
              <a:rPr lang="en-US" sz="2400" dirty="0" err="1" smtClean="0"/>
              <a:t>logn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T(2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) = 2 T(2</a:t>
            </a:r>
            <a:r>
              <a:rPr lang="en-US" sz="2400" baseline="30000" dirty="0" smtClean="0"/>
              <a:t>m/2</a:t>
            </a:r>
            <a:r>
              <a:rPr lang="en-US" sz="2400" dirty="0" smtClean="0"/>
              <a:t>) +m             Let T(2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)=S(m)</a:t>
            </a:r>
          </a:p>
          <a:p>
            <a:pPr>
              <a:buNone/>
            </a:pPr>
            <a:r>
              <a:rPr lang="en-US" sz="2400" dirty="0" smtClean="0"/>
              <a:t>S(m)  = 2 S(m/2)  + m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S(m) 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2400" dirty="0" smtClean="0"/>
              <a:t>(m log m)</a:t>
            </a:r>
          </a:p>
          <a:p>
            <a:pPr>
              <a:buNone/>
            </a:pPr>
            <a:r>
              <a:rPr lang="en-US" sz="2400" dirty="0" smtClean="0"/>
              <a:t>T(2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) 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/>
              <a:t>(m log m)</a:t>
            </a:r>
          </a:p>
          <a:p>
            <a:pPr>
              <a:buNone/>
            </a:pPr>
            <a:r>
              <a:rPr lang="en-US" sz="2400" b="1" dirty="0" smtClean="0"/>
              <a:t>T(n) 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logn</a:t>
            </a:r>
            <a:r>
              <a:rPr lang="en-US" sz="2400" b="1" dirty="0" smtClean="0"/>
              <a:t> log </a:t>
            </a:r>
            <a:r>
              <a:rPr lang="en-US" sz="2400" b="1" dirty="0" err="1" smtClean="0"/>
              <a:t>logn</a:t>
            </a:r>
            <a:r>
              <a:rPr lang="en-US" sz="2400" b="1" dirty="0" smtClean="0"/>
              <a:t>)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9</a:t>
            </a:r>
            <a:r>
              <a:rPr lang="en-US" i="1" dirty="0" smtClean="0"/>
              <a:t>T </a:t>
            </a:r>
            <a:r>
              <a:rPr lang="en-US" dirty="0" smtClean="0"/>
              <a:t>(</a:t>
            </a:r>
            <a:r>
              <a:rPr lang="en-US" i="1" dirty="0" smtClean="0"/>
              <a:t>n/</a:t>
            </a:r>
            <a:r>
              <a:rPr lang="en-US" dirty="0" smtClean="0"/>
              <a:t>3) + </a:t>
            </a:r>
            <a:r>
              <a:rPr lang="en-US" i="1" dirty="0" smtClean="0"/>
              <a:t>n</a:t>
            </a:r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T </a:t>
            </a:r>
            <a:r>
              <a:rPr lang="en-US" dirty="0" smtClean="0"/>
              <a:t>(2</a:t>
            </a:r>
            <a:r>
              <a:rPr lang="en-US" i="1" dirty="0" smtClean="0"/>
              <a:t>n/</a:t>
            </a:r>
            <a:r>
              <a:rPr lang="en-US" dirty="0" smtClean="0"/>
              <a:t>3) + 1</a:t>
            </a:r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3</a:t>
            </a:r>
            <a:r>
              <a:rPr lang="en-US" i="1" dirty="0" smtClean="0"/>
              <a:t>T </a:t>
            </a:r>
            <a:r>
              <a:rPr lang="en-US" dirty="0" smtClean="0"/>
              <a:t>(</a:t>
            </a:r>
            <a:r>
              <a:rPr lang="en-US" i="1" dirty="0" smtClean="0"/>
              <a:t>n/</a:t>
            </a:r>
            <a:r>
              <a:rPr lang="en-US" dirty="0" smtClean="0"/>
              <a:t>4) + </a:t>
            </a:r>
            <a:r>
              <a:rPr lang="en-US" i="1" dirty="0" smtClean="0"/>
              <a:t>n </a:t>
            </a:r>
            <a:r>
              <a:rPr lang="en-US" dirty="0" smtClean="0"/>
              <a:t>log </a:t>
            </a:r>
            <a:r>
              <a:rPr lang="en-US" i="1" dirty="0" smtClean="0"/>
              <a:t>n</a:t>
            </a:r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4</a:t>
            </a:r>
            <a:r>
              <a:rPr lang="en-US" i="1" dirty="0" smtClean="0"/>
              <a:t>T </a:t>
            </a:r>
            <a:r>
              <a:rPr lang="en-US" dirty="0" smtClean="0"/>
              <a:t>(</a:t>
            </a:r>
            <a:r>
              <a:rPr lang="en-US" i="1" dirty="0" smtClean="0"/>
              <a:t>n/</a:t>
            </a:r>
            <a:r>
              <a:rPr lang="en-US" dirty="0" smtClean="0"/>
              <a:t>2) +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log </a:t>
            </a:r>
            <a:r>
              <a:rPr lang="en-US" i="1" dirty="0" smtClean="0"/>
              <a:t>n </a:t>
            </a:r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2</a:t>
            </a:r>
            <a:r>
              <a:rPr lang="en-US" i="1" dirty="0" smtClean="0"/>
              <a:t>T </a:t>
            </a:r>
            <a:r>
              <a:rPr lang="en-US" dirty="0" smtClean="0"/>
              <a:t>(n/2  + 17) + </a:t>
            </a:r>
            <a:r>
              <a:rPr lang="en-US" i="1" dirty="0" smtClean="0"/>
              <a:t>n</a:t>
            </a:r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52400" y="16002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fr-FR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= 4</a:t>
            </a:r>
            <a:r>
              <a:rPr kumimoji="0" lang="fr-FR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fr-FR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/2) + </a:t>
            </a:r>
            <a:r>
              <a:rPr kumimoji="0" lang="fr-FR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fr-FR" sz="2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52400" y="160020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T(n) = T(n-1) + n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kumimoji="0" lang="en-US" sz="28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Extended Master Method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T(n)=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(n/b) +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Here, a &gt;= 1, b &gt; 1, k &gt;= 0 and p is a real number</a:t>
            </a:r>
          </a:p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Case-01: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If a &gt;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  then T(n) = θ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Case-02: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If a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p &lt; -1, then T(n) = θ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p = -1, then T(n) = θ (n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.log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p &gt; -1, then T(n) = θ (n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.log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p+1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Case-03: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If a &lt;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p &lt; 0,  then T(n) = O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p &gt;= 0, then T(n) = θ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Case1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. 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T(n) = √2T(n/2) +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logn</a:t>
            </a:r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We compare the given recurrence relation with T(n) =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(n/b) + θ (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2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4200" baseline="30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Then, we have-	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a = √2    b = 2  k = 0  p = 1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Now, a = √2 = 1.414 and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2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sz="42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= 1.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Clearly, a &gt; b</a:t>
            </a:r>
            <a:r>
              <a:rPr lang="en-US" sz="42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So, we follow case-01.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So, we have-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        T(n) = θ (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200" baseline="300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42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2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        T(n) = θ (n</a:t>
            </a:r>
            <a:r>
              <a:rPr lang="en-US" sz="4200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4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200" baseline="30000" dirty="0" smtClean="0">
                <a:latin typeface="Times New Roman" pitchFamily="18" charset="0"/>
                <a:cs typeface="Times New Roman" pitchFamily="18" charset="0"/>
              </a:rPr>
              <a:t>√2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        T(n) = θ (n</a:t>
            </a:r>
            <a:r>
              <a:rPr lang="en-US" sz="4200" baseline="30000" dirty="0" smtClean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T(n) = θ (√n)</a:t>
            </a:r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Case2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2578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T(n) = 3T(n/3) + 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compare the given recurrence relation with T(n)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(n/b) + θ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 we have-  a = 3  b = 3 k = 1 p = 0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a = 3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a = b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we follow case-02.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p = 0, so we have-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T(n) = θ (n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.log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p+1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T(n) = θ (n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.log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0+1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T(n) = θ (n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.log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T(n) = θ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Case 3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T(n) = 3T(n/2) + 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compare the given recurrence relation with T(n)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(n/b) + θ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 we have-   a = 3   b = 2   k = 2  p = 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a = 3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4.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a &lt; b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we follow case-03.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p = 0, so we have-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T(n) = θ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T(n) = θ (n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T(n) = θ (n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Iteration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715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means to expand the recurrence and express it as a summation of terms of n and initial condition.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 = T(n-1) + n      and T(1)=1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 = T(n-1) + 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 = T(n-2) +(n-1) + 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 = T(n-3) + (n-2) + (n-1) + 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 = T(1) +2 +3 + 4 + ……………+(n-2)+(n-1)+n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T(n)= 1+ 2 +3 + 4 + ……………+(n-2)+(n-1)+n =n(n+1)/2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T(n)= ½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½ 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θ(n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Substitution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Guess the form of the solution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mathematical induction to find constants or show that they can be found and to prove that the answer is correct</a:t>
            </a:r>
          </a:p>
          <a:p>
            <a:pPr lvl="0"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Exmple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T(n) = 2 T(  n/2   ) + 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Guess the solution as T(n) = O(n.lgn)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T(n)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c.n.lgn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Substituting in T(n), we get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T(n)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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 n lg(n/2) + 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lg(n) –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cnlg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(2) + 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lg(n) –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+ 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(n),  c &gt;=1</a:t>
            </a:r>
          </a:p>
          <a:p>
            <a:r>
              <a:rPr lang="en-US" b="1" dirty="0" smtClean="0"/>
              <a:t>Solution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T(n) = O(n.lgn)</a:t>
            </a:r>
            <a:endParaRPr lang="en-US" b="1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Recursion tree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Convert the recurrence into a tree.</a:t>
            </a:r>
          </a:p>
          <a:p>
            <a:pPr lvl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node represents the cost of a single sub problem somewhere in the set of recursive function invocations.</a:t>
            </a:r>
          </a:p>
          <a:p>
            <a:pPr lvl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 the costs within each level of the tree to obtain a set of per-level costs.</a:t>
            </a:r>
          </a:p>
          <a:p>
            <a:pPr lvl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 all the per-level costs to determine the total cost of all levels of the recursion.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T (n) = 2T(n/2) + n</a:t>
            </a:r>
            <a:endParaRPr lang="en-US" dirty="0"/>
          </a:p>
        </p:txBody>
      </p:sp>
      <p:sp>
        <p:nvSpPr>
          <p:cNvPr id="1026" name="AutoShape 2" descr="DAA Recursion Tree Meth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A Recursion Tree Meth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219200"/>
            <a:ext cx="4191000" cy="27107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191000" y="137160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6400" y="24384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48400" y="3581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121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2209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3429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49530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T(n)= n + n + n + n …………………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where n/2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=1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T(n)= n*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T(n) = O(n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499</Words>
  <Application>Microsoft Office PowerPoint</Application>
  <PresentationFormat>On-screen Show (4:3)</PresentationFormat>
  <Paragraphs>126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Recurrence Relations</vt:lpstr>
      <vt:lpstr>Extended Master Method</vt:lpstr>
      <vt:lpstr>Case1</vt:lpstr>
      <vt:lpstr>Case2</vt:lpstr>
      <vt:lpstr>Case 3</vt:lpstr>
      <vt:lpstr>Iteration method</vt:lpstr>
      <vt:lpstr>Substitution method</vt:lpstr>
      <vt:lpstr>Recursion tree method</vt:lpstr>
      <vt:lpstr>Slide 9</vt:lpstr>
      <vt:lpstr>Change by Variable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anantram</dc:creator>
  <cp:lastModifiedBy>anantram</cp:lastModifiedBy>
  <cp:revision>9</cp:revision>
  <dcterms:created xsi:type="dcterms:W3CDTF">2020-06-30T02:12:02Z</dcterms:created>
  <dcterms:modified xsi:type="dcterms:W3CDTF">2020-07-21T05:18:07Z</dcterms:modified>
</cp:coreProperties>
</file>