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7" r:id="rId3"/>
    <p:sldId id="276" r:id="rId4"/>
    <p:sldId id="278" r:id="rId5"/>
    <p:sldId id="279" r:id="rId6"/>
    <p:sldId id="280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3326-F13C-4A7C-9452-882C5A11907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3323-8A3B-4DED-AFDC-C75EC47EE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495800"/>
            <a:ext cx="4114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by:-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Anant</a:t>
            </a:r>
            <a:r>
              <a:rPr lang="en-US" dirty="0" smtClean="0"/>
              <a:t> Ram</a:t>
            </a:r>
          </a:p>
          <a:p>
            <a:r>
              <a:rPr lang="en-US" dirty="0" smtClean="0"/>
              <a:t>Associate Professor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914400"/>
            <a:ext cx="228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Shell 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Shell sort works by comparing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distant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rather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than adjacent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in an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adjacent elements are  compared.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Shell sort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a sequence </a:t>
            </a:r>
            <a:r>
              <a:rPr lang="en-US" sz="2400" spc="-1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spc="-179" baseline="-2402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spc="-12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spc="-145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spc="-217" baseline="-24024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spc="-145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spc="-150" baseline="-24024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spc="-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called the increment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sequence.</a:t>
            </a:r>
          </a:p>
          <a:p>
            <a:pPr algn="just">
              <a:buFont typeface="Wingdings" pitchFamily="2" charset="2"/>
              <a:buChar char="Ø"/>
            </a:pPr>
            <a:endParaRPr lang="en-US" sz="2400" spc="5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Shell sort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passes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through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sorts a </a:t>
            </a:r>
            <a:r>
              <a:rPr lang="en-US" sz="2400" spc="5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equally</a:t>
            </a:r>
            <a:r>
              <a:rPr lang="en-US" sz="2400" spc="-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sized  sets using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 insertion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Shell sort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improves on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 efficiency of  insertion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shifting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values 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appropriate position.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Shell Sort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Shell sort( A, 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Step1:-  for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n/2;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&gt;0;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Step2:-          for(j=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  j&lt;n;    j++)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Step3:-                 for(k=j-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k&gt;=0; k=k-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If(A[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&gt;= A[k])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break;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else exchange( A[k], 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Step4:-    End</a:t>
            </a:r>
          </a:p>
          <a:p>
            <a:endParaRPr lang="en-US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hell 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0"/>
            <a:ext cx="6019800" cy="3067050"/>
          </a:xfrm>
          <a:prstGeom prst="rect">
            <a:avLst/>
          </a:prstGeom>
          <a:noFill/>
        </p:spPr>
      </p:pic>
      <p:pic>
        <p:nvPicPr>
          <p:cNvPr id="1028" name="Picture 4" descr="Shell S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410200"/>
            <a:ext cx="3733800" cy="533400"/>
          </a:xfrm>
          <a:prstGeom prst="rect">
            <a:avLst/>
          </a:prstGeom>
          <a:noFill/>
        </p:spPr>
      </p:pic>
      <p:pic>
        <p:nvPicPr>
          <p:cNvPr id="7" name="Picture 6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hell S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5867400" cy="2590800"/>
          </a:xfrm>
          <a:prstGeom prst="rect">
            <a:avLst/>
          </a:prstGeom>
          <a:noFill/>
        </p:spPr>
      </p:pic>
      <p:pic>
        <p:nvPicPr>
          <p:cNvPr id="17412" name="Picture 4" descr="Shell So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029200"/>
            <a:ext cx="4876800" cy="914400"/>
          </a:xfrm>
          <a:prstGeom prst="rect">
            <a:avLst/>
          </a:prstGeom>
          <a:noFill/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Shell sort( A, 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Step1:-  for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n/2;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&gt;0;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Step2:-     for(j=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  j&lt;n;    j++)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Step3:-        for(k=j-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k&gt;=0; k=k-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If(A[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&gt;= A[k])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break;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else exchange( A[k], 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Step4:-    End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Shell sort( A, 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Step1:-  for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n/2;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&gt;0;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Step2:-     for(j=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  j&lt;n;    j++)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Step3:-        for(k=j-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k&gt;=0; k=k-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If(A[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&gt;= A[k])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break;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else exchange( A[k], 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Step4:-    End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Shell sort( A, 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Step1:-  for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n/2;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&gt;0;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Step2:-     for(j=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  j&lt;n;    j++)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Step3:-        for(k=j-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k&gt;=0; k=k-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If(A[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&gt;= A[k])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break;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else exchange( A[k], 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Step4:-    End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0" y="15240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Shell sort( A, n)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Step1:-  for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n/2;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&gt;0;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/2)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Step2:-     for(j=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  j&lt;n;    j++)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Step3:-        for(k=j-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;  k&gt;=0; k=k-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If(A[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 &gt;= A[k])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break;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else exchange( A[k], A[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k+i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] 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Step4:-    End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456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Shell Sort</vt:lpstr>
      <vt:lpstr>Shell sort</vt:lpstr>
      <vt:lpstr>Shell Sort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anantram</dc:creator>
  <cp:lastModifiedBy>anantram</cp:lastModifiedBy>
  <cp:revision>21</cp:revision>
  <dcterms:created xsi:type="dcterms:W3CDTF">2020-06-22T04:53:21Z</dcterms:created>
  <dcterms:modified xsi:type="dcterms:W3CDTF">2020-07-28T12:56:46Z</dcterms:modified>
</cp:coreProperties>
</file>