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23AA-9FA5-4022-9F7D-5FAC7AEB0C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F446-F4EC-4029-AFA8-7BA84DB71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495800"/>
            <a:ext cx="41148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00400" y="914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636518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5155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	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6400" y="4876800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	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	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77112" y="4786248"/>
            <a:ext cx="1383030" cy="562610"/>
            <a:chOff x="7377112" y="4786248"/>
            <a:chExt cx="1383030" cy="56261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5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4	0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1400" y="6019800"/>
            <a:ext cx="676275" cy="465512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9600" y="6019800"/>
            <a:ext cx="678180" cy="465512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0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44926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2776" y="3414648"/>
            <a:ext cx="1384300" cy="561975"/>
          </a:xfrm>
          <a:custGeom>
            <a:avLst/>
            <a:gdLst/>
            <a:ahLst/>
            <a:cxnLst/>
            <a:rect l="l" t="t" r="r" b="b"/>
            <a:pathLst>
              <a:path w="1384300" h="561975">
                <a:moveTo>
                  <a:pt x="1369949" y="0"/>
                </a:moveTo>
                <a:lnTo>
                  <a:pt x="1369949" y="561975"/>
                </a:lnTo>
              </a:path>
              <a:path w="1384300" h="561975">
                <a:moveTo>
                  <a:pt x="0" y="14350"/>
                </a:moveTo>
                <a:lnTo>
                  <a:pt x="1384173" y="14350"/>
                </a:lnTo>
              </a:path>
              <a:path w="1384300" h="561975">
                <a:moveTo>
                  <a:pt x="0" y="547751"/>
                </a:moveTo>
                <a:lnTo>
                  <a:pt x="1384173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3725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512" y="3414648"/>
            <a:ext cx="1383030" cy="561975"/>
          </a:xfrm>
          <a:custGeom>
            <a:avLst/>
            <a:gdLst/>
            <a:ahLst/>
            <a:cxnLst/>
            <a:rect l="l" t="t" r="r" b="b"/>
            <a:pathLst>
              <a:path w="1383030" h="561975">
                <a:moveTo>
                  <a:pt x="1368488" y="0"/>
                </a:moveTo>
                <a:lnTo>
                  <a:pt x="1368488" y="561975"/>
                </a:lnTo>
              </a:path>
              <a:path w="1383030" h="561975">
                <a:moveTo>
                  <a:pt x="0" y="14350"/>
                </a:moveTo>
                <a:lnTo>
                  <a:pt x="1382712" y="14350"/>
                </a:lnTo>
              </a:path>
              <a:path w="1383030" h="561975">
                <a:moveTo>
                  <a:pt x="0" y="547751"/>
                </a:moveTo>
                <a:lnTo>
                  <a:pt x="1382712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5875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5376" y="3414648"/>
            <a:ext cx="1383030" cy="561975"/>
          </a:xfrm>
          <a:custGeom>
            <a:avLst/>
            <a:gdLst/>
            <a:ahLst/>
            <a:cxnLst/>
            <a:rect l="l" t="t" r="r" b="b"/>
            <a:pathLst>
              <a:path w="1383029" h="561975">
                <a:moveTo>
                  <a:pt x="1368425" y="0"/>
                </a:moveTo>
                <a:lnTo>
                  <a:pt x="1368425" y="561975"/>
                </a:lnTo>
              </a:path>
              <a:path w="1383029" h="561975">
                <a:moveTo>
                  <a:pt x="0" y="14350"/>
                </a:moveTo>
                <a:lnTo>
                  <a:pt x="1382649" y="14350"/>
                </a:lnTo>
              </a:path>
              <a:path w="1383029" h="561975">
                <a:moveTo>
                  <a:pt x="0" y="547751"/>
                </a:moveTo>
                <a:lnTo>
                  <a:pt x="1382649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572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84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2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40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62888" y="4771961"/>
            <a:ext cx="1411605" cy="590550"/>
            <a:chOff x="7362888" y="4771961"/>
            <a:chExt cx="1411605" cy="590550"/>
          </a:xfrm>
        </p:grpSpPr>
        <p:sp>
          <p:nvSpPr>
            <p:cNvPr id="26" name="object 26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7176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0	4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1400" y="60198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29600" y="60198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7600" y="5410200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90" h="690879">
                <a:moveTo>
                  <a:pt x="922909" y="680885"/>
                </a:moveTo>
                <a:lnTo>
                  <a:pt x="425386" y="273837"/>
                </a:lnTo>
                <a:lnTo>
                  <a:pt x="640892" y="58356"/>
                </a:lnTo>
                <a:lnTo>
                  <a:pt x="663321" y="80772"/>
                </a:lnTo>
                <a:lnTo>
                  <a:pt x="676770" y="40386"/>
                </a:lnTo>
                <a:lnTo>
                  <a:pt x="690245" y="0"/>
                </a:lnTo>
                <a:lnTo>
                  <a:pt x="609473" y="26924"/>
                </a:lnTo>
                <a:lnTo>
                  <a:pt x="631888" y="49352"/>
                </a:lnTo>
                <a:lnTo>
                  <a:pt x="415505" y="265760"/>
                </a:lnTo>
                <a:lnTo>
                  <a:pt x="143624" y="43307"/>
                </a:lnTo>
                <a:lnTo>
                  <a:pt x="150177" y="35306"/>
                </a:lnTo>
                <a:lnTo>
                  <a:pt x="163703" y="18796"/>
                </a:lnTo>
                <a:lnTo>
                  <a:pt x="80645" y="0"/>
                </a:lnTo>
                <a:lnTo>
                  <a:pt x="115443" y="77724"/>
                </a:lnTo>
                <a:lnTo>
                  <a:pt x="135572" y="53149"/>
                </a:lnTo>
                <a:lnTo>
                  <a:pt x="406463" y="274802"/>
                </a:lnTo>
                <a:lnTo>
                  <a:pt x="0" y="681304"/>
                </a:lnTo>
                <a:lnTo>
                  <a:pt x="8890" y="690295"/>
                </a:lnTo>
                <a:lnTo>
                  <a:pt x="416331" y="282892"/>
                </a:lnTo>
                <a:lnTo>
                  <a:pt x="914781" y="690714"/>
                </a:lnTo>
                <a:lnTo>
                  <a:pt x="922909" y="680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pic>
        <p:nvPicPr>
          <p:cNvPr id="33" name="Picture 3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44926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2776" y="3414648"/>
            <a:ext cx="1384300" cy="561975"/>
          </a:xfrm>
          <a:custGeom>
            <a:avLst/>
            <a:gdLst/>
            <a:ahLst/>
            <a:cxnLst/>
            <a:rect l="l" t="t" r="r" b="b"/>
            <a:pathLst>
              <a:path w="1384300" h="561975">
                <a:moveTo>
                  <a:pt x="1369949" y="0"/>
                </a:moveTo>
                <a:lnTo>
                  <a:pt x="1369949" y="561975"/>
                </a:lnTo>
              </a:path>
              <a:path w="1384300" h="561975">
                <a:moveTo>
                  <a:pt x="0" y="14350"/>
                </a:moveTo>
                <a:lnTo>
                  <a:pt x="1384173" y="14350"/>
                </a:lnTo>
              </a:path>
              <a:path w="1384300" h="561975">
                <a:moveTo>
                  <a:pt x="0" y="547751"/>
                </a:moveTo>
                <a:lnTo>
                  <a:pt x="1384173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	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7225" y="3400361"/>
            <a:ext cx="1411605" cy="590550"/>
            <a:chOff x="657225" y="3400361"/>
            <a:chExt cx="1411605" cy="59055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5"/>
              </a:spcBef>
              <a:tabLst>
                <a:tab pos="8229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	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lang="en-US" sz="2800" spc="-5" dirty="0" smtClean="0">
                <a:solidFill>
                  <a:srgbClr val="002060"/>
                </a:solidFill>
                <a:latin typeface="Times New Roman"/>
                <a:cs typeface="Times New Roman"/>
              </a:rPr>
              <a:t>35</a:t>
            </a:r>
            <a:r>
              <a:rPr sz="2800" spc="-5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 smtClean="0">
                <a:solidFill>
                  <a:srgbClr val="002060"/>
                </a:solidFill>
                <a:latin typeface="Times New Roman"/>
                <a:cs typeface="Times New Roman"/>
              </a:rPr>
              <a:t>58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62888" y="4771961"/>
            <a:ext cx="1411605" cy="590550"/>
            <a:chOff x="7362888" y="4771961"/>
            <a:chExt cx="1411605" cy="59055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6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0	4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02298" y="3962400"/>
            <a:ext cx="1684020" cy="843915"/>
          </a:xfrm>
          <a:custGeom>
            <a:avLst/>
            <a:gdLst/>
            <a:ahLst/>
            <a:cxnLst/>
            <a:rect l="l" t="t" r="r" b="b"/>
            <a:pathLst>
              <a:path w="1684020" h="843914">
                <a:moveTo>
                  <a:pt x="1684020" y="833501"/>
                </a:moveTo>
                <a:lnTo>
                  <a:pt x="1019594" y="224523"/>
                </a:lnTo>
                <a:lnTo>
                  <a:pt x="1313129" y="45110"/>
                </a:lnTo>
                <a:lnTo>
                  <a:pt x="1329690" y="72263"/>
                </a:lnTo>
                <a:lnTo>
                  <a:pt x="1357579" y="27686"/>
                </a:lnTo>
                <a:lnTo>
                  <a:pt x="1374902" y="0"/>
                </a:lnTo>
                <a:lnTo>
                  <a:pt x="1290066" y="7239"/>
                </a:lnTo>
                <a:lnTo>
                  <a:pt x="1306550" y="34302"/>
                </a:lnTo>
                <a:lnTo>
                  <a:pt x="1009865" y="215607"/>
                </a:lnTo>
                <a:lnTo>
                  <a:pt x="825754" y="46850"/>
                </a:lnTo>
                <a:lnTo>
                  <a:pt x="833628" y="38227"/>
                </a:lnTo>
                <a:lnTo>
                  <a:pt x="847217" y="23368"/>
                </a:lnTo>
                <a:lnTo>
                  <a:pt x="765302" y="0"/>
                </a:lnTo>
                <a:lnTo>
                  <a:pt x="795782" y="79629"/>
                </a:lnTo>
                <a:lnTo>
                  <a:pt x="817194" y="56210"/>
                </a:lnTo>
                <a:lnTo>
                  <a:pt x="998588" y="222504"/>
                </a:lnTo>
                <a:lnTo>
                  <a:pt x="619061" y="454431"/>
                </a:lnTo>
                <a:lnTo>
                  <a:pt x="214045" y="49352"/>
                </a:lnTo>
                <a:lnTo>
                  <a:pt x="223012" y="40386"/>
                </a:lnTo>
                <a:lnTo>
                  <a:pt x="236474" y="26924"/>
                </a:lnTo>
                <a:lnTo>
                  <a:pt x="155702" y="0"/>
                </a:lnTo>
                <a:lnTo>
                  <a:pt x="182626" y="80772"/>
                </a:lnTo>
                <a:lnTo>
                  <a:pt x="205041" y="58356"/>
                </a:lnTo>
                <a:lnTo>
                  <a:pt x="607961" y="461225"/>
                </a:lnTo>
                <a:lnTo>
                  <a:pt x="0" y="832739"/>
                </a:lnTo>
                <a:lnTo>
                  <a:pt x="6604" y="843661"/>
                </a:lnTo>
                <a:lnTo>
                  <a:pt x="617207" y="470471"/>
                </a:lnTo>
                <a:lnTo>
                  <a:pt x="989457" y="842645"/>
                </a:lnTo>
                <a:lnTo>
                  <a:pt x="998347" y="833755"/>
                </a:lnTo>
                <a:lnTo>
                  <a:pt x="628307" y="463677"/>
                </a:lnTo>
                <a:lnTo>
                  <a:pt x="1008316" y="231419"/>
                </a:lnTo>
                <a:lnTo>
                  <a:pt x="1675384" y="842899"/>
                </a:lnTo>
                <a:lnTo>
                  <a:pt x="1684020" y="833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9701" y="4038600"/>
            <a:ext cx="923925" cy="767080"/>
          </a:xfrm>
          <a:custGeom>
            <a:avLst/>
            <a:gdLst/>
            <a:ahLst/>
            <a:cxnLst/>
            <a:rect l="l" t="t" r="r" b="b"/>
            <a:pathLst>
              <a:path w="923925" h="767079">
                <a:moveTo>
                  <a:pt x="923417" y="757301"/>
                </a:moveTo>
                <a:lnTo>
                  <a:pt x="425145" y="304317"/>
                </a:lnTo>
                <a:lnTo>
                  <a:pt x="644271" y="60883"/>
                </a:lnTo>
                <a:lnTo>
                  <a:pt x="667893" y="82169"/>
                </a:lnTo>
                <a:lnTo>
                  <a:pt x="678688" y="42926"/>
                </a:lnTo>
                <a:lnTo>
                  <a:pt x="690499" y="0"/>
                </a:lnTo>
                <a:lnTo>
                  <a:pt x="611251" y="31115"/>
                </a:lnTo>
                <a:lnTo>
                  <a:pt x="634784" y="52336"/>
                </a:lnTo>
                <a:lnTo>
                  <a:pt x="415747" y="295770"/>
                </a:lnTo>
                <a:lnTo>
                  <a:pt x="141617" y="46545"/>
                </a:lnTo>
                <a:lnTo>
                  <a:pt x="149415" y="37973"/>
                </a:lnTo>
                <a:lnTo>
                  <a:pt x="162941" y="23114"/>
                </a:lnTo>
                <a:lnTo>
                  <a:pt x="80899" y="0"/>
                </a:lnTo>
                <a:lnTo>
                  <a:pt x="111633" y="79502"/>
                </a:lnTo>
                <a:lnTo>
                  <a:pt x="133032" y="55981"/>
                </a:lnTo>
                <a:lnTo>
                  <a:pt x="407212" y="305257"/>
                </a:lnTo>
                <a:lnTo>
                  <a:pt x="0" y="757809"/>
                </a:lnTo>
                <a:lnTo>
                  <a:pt x="9398" y="766191"/>
                </a:lnTo>
                <a:lnTo>
                  <a:pt x="416610" y="313804"/>
                </a:lnTo>
                <a:lnTo>
                  <a:pt x="914781" y="766699"/>
                </a:lnTo>
                <a:lnTo>
                  <a:pt x="923417" y="757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9136" y="4038600"/>
            <a:ext cx="923925" cy="767080"/>
          </a:xfrm>
          <a:custGeom>
            <a:avLst/>
            <a:gdLst/>
            <a:ahLst/>
            <a:cxnLst/>
            <a:rect l="l" t="t" r="r" b="b"/>
            <a:pathLst>
              <a:path w="923925" h="767079">
                <a:moveTo>
                  <a:pt x="923671" y="758317"/>
                </a:moveTo>
                <a:lnTo>
                  <a:pt x="590118" y="281838"/>
                </a:lnTo>
                <a:lnTo>
                  <a:pt x="863930" y="53657"/>
                </a:lnTo>
                <a:lnTo>
                  <a:pt x="884301" y="78105"/>
                </a:lnTo>
                <a:lnTo>
                  <a:pt x="902792" y="35814"/>
                </a:lnTo>
                <a:lnTo>
                  <a:pt x="918464" y="0"/>
                </a:lnTo>
                <a:lnTo>
                  <a:pt x="835533" y="19558"/>
                </a:lnTo>
                <a:lnTo>
                  <a:pt x="855853" y="43967"/>
                </a:lnTo>
                <a:lnTo>
                  <a:pt x="582853" y="271462"/>
                </a:lnTo>
                <a:lnTo>
                  <a:pt x="433971" y="58762"/>
                </a:lnTo>
                <a:lnTo>
                  <a:pt x="448754" y="48387"/>
                </a:lnTo>
                <a:lnTo>
                  <a:pt x="459994" y="40513"/>
                </a:lnTo>
                <a:lnTo>
                  <a:pt x="385064" y="0"/>
                </a:lnTo>
                <a:lnTo>
                  <a:pt x="397510" y="84328"/>
                </a:lnTo>
                <a:lnTo>
                  <a:pt x="423583" y="66040"/>
                </a:lnTo>
                <a:lnTo>
                  <a:pt x="573062" y="279628"/>
                </a:lnTo>
                <a:lnTo>
                  <a:pt x="0" y="757174"/>
                </a:lnTo>
                <a:lnTo>
                  <a:pt x="8128" y="766826"/>
                </a:lnTo>
                <a:lnTo>
                  <a:pt x="580313" y="290004"/>
                </a:lnTo>
                <a:lnTo>
                  <a:pt x="913257" y="765683"/>
                </a:lnTo>
                <a:lnTo>
                  <a:pt x="923671" y="7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7707" y="3962400"/>
            <a:ext cx="923925" cy="843280"/>
          </a:xfrm>
          <a:custGeom>
            <a:avLst/>
            <a:gdLst/>
            <a:ahLst/>
            <a:cxnLst/>
            <a:rect l="l" t="t" r="r" b="b"/>
            <a:pathLst>
              <a:path w="923925" h="843279">
                <a:moveTo>
                  <a:pt x="923772" y="834517"/>
                </a:moveTo>
                <a:lnTo>
                  <a:pt x="561378" y="336169"/>
                </a:lnTo>
                <a:lnTo>
                  <a:pt x="866787" y="56210"/>
                </a:lnTo>
                <a:lnTo>
                  <a:pt x="888212" y="79629"/>
                </a:lnTo>
                <a:lnTo>
                  <a:pt x="904049" y="38227"/>
                </a:lnTo>
                <a:lnTo>
                  <a:pt x="918692" y="0"/>
                </a:lnTo>
                <a:lnTo>
                  <a:pt x="836777" y="23368"/>
                </a:lnTo>
                <a:lnTo>
                  <a:pt x="858227" y="46850"/>
                </a:lnTo>
                <a:lnTo>
                  <a:pt x="553859" y="325831"/>
                </a:lnTo>
                <a:lnTo>
                  <a:pt x="359054" y="57924"/>
                </a:lnTo>
                <a:lnTo>
                  <a:pt x="373189" y="47625"/>
                </a:lnTo>
                <a:lnTo>
                  <a:pt x="384721" y="39243"/>
                </a:lnTo>
                <a:lnTo>
                  <a:pt x="309092" y="0"/>
                </a:lnTo>
                <a:lnTo>
                  <a:pt x="323100" y="84074"/>
                </a:lnTo>
                <a:lnTo>
                  <a:pt x="348767" y="65405"/>
                </a:lnTo>
                <a:lnTo>
                  <a:pt x="544461" y="334441"/>
                </a:lnTo>
                <a:lnTo>
                  <a:pt x="0" y="833501"/>
                </a:lnTo>
                <a:lnTo>
                  <a:pt x="8585" y="842899"/>
                </a:lnTo>
                <a:lnTo>
                  <a:pt x="551980" y="344779"/>
                </a:lnTo>
                <a:lnTo>
                  <a:pt x="913612" y="841883"/>
                </a:lnTo>
                <a:lnTo>
                  <a:pt x="923772" y="834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Picture 3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38488" y="3400361"/>
            <a:ext cx="1412875" cy="590550"/>
            <a:chOff x="2638488" y="3400361"/>
            <a:chExt cx="1412875" cy="59055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6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	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7225" y="3400361"/>
            <a:ext cx="1411605" cy="590550"/>
            <a:chOff x="657225" y="3400361"/>
            <a:chExt cx="1411605" cy="59055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5"/>
              </a:spcBef>
              <a:tabLst>
                <a:tab pos="8229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	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1088" y="3400361"/>
            <a:ext cx="1411605" cy="590550"/>
            <a:chOff x="4391088" y="3400361"/>
            <a:chExt cx="1411605" cy="59055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6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	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7793" y="2658744"/>
            <a:ext cx="2524760" cy="776605"/>
          </a:xfrm>
          <a:custGeom>
            <a:avLst/>
            <a:gdLst/>
            <a:ahLst/>
            <a:cxnLst/>
            <a:rect l="l" t="t" r="r" b="b"/>
            <a:pathLst>
              <a:path w="2524760" h="776604">
                <a:moveTo>
                  <a:pt x="538607" y="8255"/>
                </a:moveTo>
                <a:lnTo>
                  <a:pt x="463677" y="48895"/>
                </a:lnTo>
                <a:lnTo>
                  <a:pt x="489648" y="67068"/>
                </a:lnTo>
                <a:lnTo>
                  <a:pt x="0" y="766572"/>
                </a:lnTo>
                <a:lnTo>
                  <a:pt x="10414" y="773938"/>
                </a:lnTo>
                <a:lnTo>
                  <a:pt x="500049" y="74333"/>
                </a:lnTo>
                <a:lnTo>
                  <a:pt x="526161" y="92583"/>
                </a:lnTo>
                <a:lnTo>
                  <a:pt x="531456" y="56642"/>
                </a:lnTo>
                <a:lnTo>
                  <a:pt x="538607" y="8255"/>
                </a:lnTo>
                <a:close/>
              </a:path>
              <a:path w="2524760" h="776604">
                <a:moveTo>
                  <a:pt x="2524506" y="766064"/>
                </a:moveTo>
                <a:lnTo>
                  <a:pt x="2021255" y="206794"/>
                </a:lnTo>
                <a:lnTo>
                  <a:pt x="2450973" y="41503"/>
                </a:lnTo>
                <a:lnTo>
                  <a:pt x="2462403" y="71120"/>
                </a:lnTo>
                <a:lnTo>
                  <a:pt x="2504376" y="25146"/>
                </a:lnTo>
                <a:lnTo>
                  <a:pt x="2519807" y="8255"/>
                </a:lnTo>
                <a:lnTo>
                  <a:pt x="2434971" y="0"/>
                </a:lnTo>
                <a:lnTo>
                  <a:pt x="2446413" y="29692"/>
                </a:lnTo>
                <a:lnTo>
                  <a:pt x="2012175" y="196697"/>
                </a:lnTo>
                <a:lnTo>
                  <a:pt x="1889709" y="60591"/>
                </a:lnTo>
                <a:lnTo>
                  <a:pt x="1900148" y="51181"/>
                </a:lnTo>
                <a:lnTo>
                  <a:pt x="1913255" y="39370"/>
                </a:lnTo>
                <a:lnTo>
                  <a:pt x="1834007" y="8255"/>
                </a:lnTo>
                <a:lnTo>
                  <a:pt x="1856613" y="90424"/>
                </a:lnTo>
                <a:lnTo>
                  <a:pt x="1880222" y="69138"/>
                </a:lnTo>
                <a:lnTo>
                  <a:pt x="1999437" y="201599"/>
                </a:lnTo>
                <a:lnTo>
                  <a:pt x="1530731" y="381850"/>
                </a:lnTo>
                <a:lnTo>
                  <a:pt x="1206550" y="57607"/>
                </a:lnTo>
                <a:lnTo>
                  <a:pt x="1215504" y="48641"/>
                </a:lnTo>
                <a:lnTo>
                  <a:pt x="1228979" y="35179"/>
                </a:lnTo>
                <a:lnTo>
                  <a:pt x="1148207" y="8255"/>
                </a:lnTo>
                <a:lnTo>
                  <a:pt x="1175131" y="89027"/>
                </a:lnTo>
                <a:lnTo>
                  <a:pt x="1197546" y="66611"/>
                </a:lnTo>
                <a:lnTo>
                  <a:pt x="1517802" y="386829"/>
                </a:lnTo>
                <a:lnTo>
                  <a:pt x="536321" y="764286"/>
                </a:lnTo>
                <a:lnTo>
                  <a:pt x="540893" y="776224"/>
                </a:lnTo>
                <a:lnTo>
                  <a:pt x="1527644" y="396671"/>
                </a:lnTo>
                <a:lnTo>
                  <a:pt x="1905762" y="774700"/>
                </a:lnTo>
                <a:lnTo>
                  <a:pt x="1914652" y="765810"/>
                </a:lnTo>
                <a:lnTo>
                  <a:pt x="1540573" y="391693"/>
                </a:lnTo>
                <a:lnTo>
                  <a:pt x="2008530" y="211696"/>
                </a:lnTo>
                <a:lnTo>
                  <a:pt x="2515108" y="774446"/>
                </a:lnTo>
                <a:lnTo>
                  <a:pt x="2524506" y="766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8314" y="2658744"/>
            <a:ext cx="3284220" cy="776605"/>
          </a:xfrm>
          <a:custGeom>
            <a:avLst/>
            <a:gdLst/>
            <a:ahLst/>
            <a:cxnLst/>
            <a:rect l="l" t="t" r="r" b="b"/>
            <a:pathLst>
              <a:path w="3284220" h="776604">
                <a:moveTo>
                  <a:pt x="2671572" y="764286"/>
                </a:moveTo>
                <a:lnTo>
                  <a:pt x="1353464" y="257378"/>
                </a:lnTo>
                <a:lnTo>
                  <a:pt x="1914652" y="41503"/>
                </a:lnTo>
                <a:lnTo>
                  <a:pt x="1926082" y="71120"/>
                </a:lnTo>
                <a:lnTo>
                  <a:pt x="1968055" y="25146"/>
                </a:lnTo>
                <a:lnTo>
                  <a:pt x="1983486" y="8255"/>
                </a:lnTo>
                <a:lnTo>
                  <a:pt x="1898650" y="0"/>
                </a:lnTo>
                <a:lnTo>
                  <a:pt x="1910092" y="29692"/>
                </a:lnTo>
                <a:lnTo>
                  <a:pt x="1335786" y="250571"/>
                </a:lnTo>
                <a:lnTo>
                  <a:pt x="1318094" y="243776"/>
                </a:lnTo>
                <a:lnTo>
                  <a:pt x="1318094" y="257378"/>
                </a:lnTo>
                <a:lnTo>
                  <a:pt x="1012532" y="374891"/>
                </a:lnTo>
                <a:lnTo>
                  <a:pt x="1156335" y="195160"/>
                </a:lnTo>
                <a:lnTo>
                  <a:pt x="1318094" y="257378"/>
                </a:lnTo>
                <a:lnTo>
                  <a:pt x="1318094" y="243776"/>
                </a:lnTo>
                <a:lnTo>
                  <a:pt x="1164653" y="184772"/>
                </a:lnTo>
                <a:lnTo>
                  <a:pt x="1255064" y="71780"/>
                </a:lnTo>
                <a:lnTo>
                  <a:pt x="1279779" y="91567"/>
                </a:lnTo>
                <a:lnTo>
                  <a:pt x="1287881" y="53848"/>
                </a:lnTo>
                <a:lnTo>
                  <a:pt x="1297686" y="8255"/>
                </a:lnTo>
                <a:lnTo>
                  <a:pt x="1220343" y="43942"/>
                </a:lnTo>
                <a:lnTo>
                  <a:pt x="1245133" y="63817"/>
                </a:lnTo>
                <a:lnTo>
                  <a:pt x="1152207" y="179971"/>
                </a:lnTo>
                <a:lnTo>
                  <a:pt x="761466" y="29692"/>
                </a:lnTo>
                <a:lnTo>
                  <a:pt x="763219" y="25146"/>
                </a:lnTo>
                <a:lnTo>
                  <a:pt x="772922" y="0"/>
                </a:lnTo>
                <a:lnTo>
                  <a:pt x="688086" y="8255"/>
                </a:lnTo>
                <a:lnTo>
                  <a:pt x="745490" y="71120"/>
                </a:lnTo>
                <a:lnTo>
                  <a:pt x="756907" y="41503"/>
                </a:lnTo>
                <a:lnTo>
                  <a:pt x="1143889" y="190373"/>
                </a:lnTo>
                <a:lnTo>
                  <a:pt x="990841" y="381673"/>
                </a:lnTo>
                <a:lnTo>
                  <a:pt x="75666" y="29692"/>
                </a:lnTo>
                <a:lnTo>
                  <a:pt x="77419" y="25146"/>
                </a:lnTo>
                <a:lnTo>
                  <a:pt x="87122" y="0"/>
                </a:lnTo>
                <a:lnTo>
                  <a:pt x="2286" y="8255"/>
                </a:lnTo>
                <a:lnTo>
                  <a:pt x="59690" y="71120"/>
                </a:lnTo>
                <a:lnTo>
                  <a:pt x="71107" y="41503"/>
                </a:lnTo>
                <a:lnTo>
                  <a:pt x="975156" y="389255"/>
                </a:lnTo>
                <a:lnTo>
                  <a:pt x="0" y="764286"/>
                </a:lnTo>
                <a:lnTo>
                  <a:pt x="4572" y="776224"/>
                </a:lnTo>
                <a:lnTo>
                  <a:pt x="973302" y="403606"/>
                </a:lnTo>
                <a:lnTo>
                  <a:pt x="683133" y="766318"/>
                </a:lnTo>
                <a:lnTo>
                  <a:pt x="693039" y="774192"/>
                </a:lnTo>
                <a:lnTo>
                  <a:pt x="994943" y="396875"/>
                </a:lnTo>
                <a:lnTo>
                  <a:pt x="1981200" y="776224"/>
                </a:lnTo>
                <a:lnTo>
                  <a:pt x="1985772" y="764286"/>
                </a:lnTo>
                <a:lnTo>
                  <a:pt x="1010589" y="389255"/>
                </a:lnTo>
                <a:lnTo>
                  <a:pt x="1335773" y="264172"/>
                </a:lnTo>
                <a:lnTo>
                  <a:pt x="2667000" y="776224"/>
                </a:lnTo>
                <a:lnTo>
                  <a:pt x="2671572" y="764286"/>
                </a:lnTo>
                <a:close/>
              </a:path>
              <a:path w="3284220" h="776604">
                <a:moveTo>
                  <a:pt x="3283839" y="766318"/>
                </a:moveTo>
                <a:lnTo>
                  <a:pt x="2721826" y="63817"/>
                </a:lnTo>
                <a:lnTo>
                  <a:pt x="2734259" y="53848"/>
                </a:lnTo>
                <a:lnTo>
                  <a:pt x="2746629" y="43942"/>
                </a:lnTo>
                <a:lnTo>
                  <a:pt x="2669286" y="8255"/>
                </a:lnTo>
                <a:lnTo>
                  <a:pt x="2687193" y="91567"/>
                </a:lnTo>
                <a:lnTo>
                  <a:pt x="2711894" y="71780"/>
                </a:lnTo>
                <a:lnTo>
                  <a:pt x="3273933" y="774192"/>
                </a:lnTo>
                <a:lnTo>
                  <a:pt x="3283839" y="766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529" y="1502028"/>
            <a:ext cx="2973070" cy="638175"/>
          </a:xfrm>
          <a:custGeom>
            <a:avLst/>
            <a:gdLst/>
            <a:ahLst/>
            <a:cxnLst/>
            <a:rect l="l" t="t" r="r" b="b"/>
            <a:pathLst>
              <a:path w="2973070" h="638175">
                <a:moveTo>
                  <a:pt x="2897162" y="30993"/>
                </a:moveTo>
                <a:lnTo>
                  <a:pt x="0" y="625348"/>
                </a:lnTo>
                <a:lnTo>
                  <a:pt x="2539" y="637794"/>
                </a:lnTo>
                <a:lnTo>
                  <a:pt x="2899727" y="43434"/>
                </a:lnTo>
                <a:lnTo>
                  <a:pt x="2897162" y="30993"/>
                </a:lnTo>
                <a:close/>
              </a:path>
              <a:path w="2973070" h="638175">
                <a:moveTo>
                  <a:pt x="2964825" y="28448"/>
                </a:moveTo>
                <a:lnTo>
                  <a:pt x="2909570" y="28448"/>
                </a:lnTo>
                <a:lnTo>
                  <a:pt x="2912110" y="40894"/>
                </a:lnTo>
                <a:lnTo>
                  <a:pt x="2899727" y="43434"/>
                </a:lnTo>
                <a:lnTo>
                  <a:pt x="2906141" y="74549"/>
                </a:lnTo>
                <a:lnTo>
                  <a:pt x="2964825" y="28448"/>
                </a:lnTo>
                <a:close/>
              </a:path>
              <a:path w="2973070" h="638175">
                <a:moveTo>
                  <a:pt x="2909570" y="28448"/>
                </a:moveTo>
                <a:lnTo>
                  <a:pt x="2897162" y="30993"/>
                </a:lnTo>
                <a:lnTo>
                  <a:pt x="2899727" y="43434"/>
                </a:lnTo>
                <a:lnTo>
                  <a:pt x="2912110" y="40894"/>
                </a:lnTo>
                <a:lnTo>
                  <a:pt x="2909570" y="28448"/>
                </a:lnTo>
                <a:close/>
              </a:path>
              <a:path w="2973070" h="638175">
                <a:moveTo>
                  <a:pt x="2890773" y="0"/>
                </a:moveTo>
                <a:lnTo>
                  <a:pt x="2897162" y="30993"/>
                </a:lnTo>
                <a:lnTo>
                  <a:pt x="2909570" y="28448"/>
                </a:lnTo>
                <a:lnTo>
                  <a:pt x="2964825" y="28448"/>
                </a:lnTo>
                <a:lnTo>
                  <a:pt x="2973070" y="21971"/>
                </a:lnTo>
                <a:lnTo>
                  <a:pt x="2890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1524000"/>
            <a:ext cx="842010" cy="614680"/>
          </a:xfrm>
          <a:custGeom>
            <a:avLst/>
            <a:gdLst/>
            <a:ahLst/>
            <a:cxnLst/>
            <a:rect l="l" t="t" r="r" b="b"/>
            <a:pathLst>
              <a:path w="842009" h="614680">
                <a:moveTo>
                  <a:pt x="65372" y="39717"/>
                </a:moveTo>
                <a:lnTo>
                  <a:pt x="57895" y="50012"/>
                </a:lnTo>
                <a:lnTo>
                  <a:pt x="834517" y="614679"/>
                </a:lnTo>
                <a:lnTo>
                  <a:pt x="841882" y="604520"/>
                </a:lnTo>
                <a:lnTo>
                  <a:pt x="65372" y="39717"/>
                </a:lnTo>
                <a:close/>
              </a:path>
              <a:path w="842009" h="614680">
                <a:moveTo>
                  <a:pt x="0" y="0"/>
                </a:moveTo>
                <a:lnTo>
                  <a:pt x="39243" y="75691"/>
                </a:lnTo>
                <a:lnTo>
                  <a:pt x="57895" y="50012"/>
                </a:lnTo>
                <a:lnTo>
                  <a:pt x="47625" y="42545"/>
                </a:lnTo>
                <a:lnTo>
                  <a:pt x="55118" y="32258"/>
                </a:lnTo>
                <a:lnTo>
                  <a:pt x="70790" y="32258"/>
                </a:lnTo>
                <a:lnTo>
                  <a:pt x="84074" y="13970"/>
                </a:lnTo>
                <a:lnTo>
                  <a:pt x="0" y="0"/>
                </a:lnTo>
                <a:close/>
              </a:path>
              <a:path w="842009" h="614680">
                <a:moveTo>
                  <a:pt x="55118" y="32258"/>
                </a:moveTo>
                <a:lnTo>
                  <a:pt x="47625" y="42545"/>
                </a:lnTo>
                <a:lnTo>
                  <a:pt x="57895" y="50012"/>
                </a:lnTo>
                <a:lnTo>
                  <a:pt x="65372" y="39717"/>
                </a:lnTo>
                <a:lnTo>
                  <a:pt x="55118" y="32258"/>
                </a:lnTo>
                <a:close/>
              </a:path>
              <a:path w="842009" h="614680">
                <a:moveTo>
                  <a:pt x="70790" y="32258"/>
                </a:moveTo>
                <a:lnTo>
                  <a:pt x="55118" y="32258"/>
                </a:lnTo>
                <a:lnTo>
                  <a:pt x="65372" y="39717"/>
                </a:lnTo>
                <a:lnTo>
                  <a:pt x="70790" y="32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works by recursively breaking down a problem into two or more sub-problems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until these become simple enough to be solved directly.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solutions to the sub-problems are then combined to give a solution to the original 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Splits the input with size n into k distinct sub problems 1 &lt; k ≤ n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 sub problems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Combine sub problem solutions to get solution of the whole problem. Often sub problems will be of same type as main problem. Hence solutions can be expressed as recursive algorithms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Merge 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91135" algn="just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unsorted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two sub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half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size.</a:t>
            </a:r>
          </a:p>
          <a:p>
            <a:pPr marL="355600" marR="191135" algn="just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algn="just">
              <a:spcBef>
                <a:spcPts val="6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CONQUER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Sort each of the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two sub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recursively.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small enough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just solve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them in a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straight 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manner.</a:t>
            </a:r>
          </a:p>
          <a:p>
            <a:pPr marL="355600" marR="5080" algn="just">
              <a:spcBef>
                <a:spcPts val="600"/>
              </a:spcBef>
              <a:buNone/>
              <a:tabLst>
                <a:tab pos="436245" algn="l"/>
                <a:tab pos="43688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204470" algn="just"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two-sorted sub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into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list.</a:t>
            </a:r>
          </a:p>
          <a:p>
            <a:pPr marL="355600" marR="204470" algn="just">
              <a:spcBef>
                <a:spcPts val="600"/>
              </a:spcBef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00"/>
              </a:spcBef>
              <a:buNone/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p,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None/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(p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03505" marR="342265" indent="275590">
              <a:lnSpc>
                <a:spcPct val="115599"/>
              </a:lnSpc>
              <a:spcBef>
                <a:spcPts val="5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 [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(p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+ r)/2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]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3505" marR="342265" indent="275590">
              <a:lnSpc>
                <a:spcPct val="115599"/>
              </a:lnSpc>
              <a:spcBef>
                <a:spcPts val="5"/>
              </a:spcBef>
              <a:buNone/>
            </a:pP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p,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q)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03505" marR="5080">
              <a:lnSpc>
                <a:spcPct val="115599"/>
              </a:lnSpc>
              <a:buNone/>
            </a:pP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q+1,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)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3505" marR="5080">
              <a:lnSpc>
                <a:spcPct val="115599"/>
              </a:lnSpc>
              <a:buNone/>
            </a:pP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p, q,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None/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complexity is O(n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55000" lnSpcReduction="20000"/>
          </a:bodyPr>
          <a:lstStyle/>
          <a:p>
            <a:pPr marL="355600">
              <a:lnSpc>
                <a:spcPct val="12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b="1" spc="-10" dirty="0" smtClean="0">
                <a:latin typeface="Times New Roman" pitchFamily="18" charset="0"/>
                <a:cs typeface="Times New Roman" pitchFamily="18" charset="0"/>
              </a:rPr>
              <a:t>Merge(A[],p </a:t>
            </a:r>
            <a:r>
              <a:rPr lang="pt-BR" b="1" spc="-5" dirty="0" smtClean="0">
                <a:latin typeface="Times New Roman" pitchFamily="18" charset="0"/>
                <a:cs typeface="Times New Roman" pitchFamily="18" charset="0"/>
              </a:rPr>
              <a:t>, q ,</a:t>
            </a:r>
            <a:r>
              <a:rPr lang="pt-BR" b="1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spc="-5" dirty="0" smtClean="0">
                <a:latin typeface="Times New Roman" pitchFamily="18" charset="0"/>
                <a:cs typeface="Times New Roman" pitchFamily="18" charset="0"/>
              </a:rPr>
              <a:t>r)</a:t>
            </a: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marL="416559" marR="4415790" indent="-161925">
              <a:lnSpc>
                <a:spcPct val="120000"/>
              </a:lnSpc>
              <a:spcBef>
                <a:spcPts val="229"/>
              </a:spcBef>
              <a:buNone/>
            </a:pP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{ n</a:t>
            </a:r>
            <a:r>
              <a:rPr lang="pt-BR" spc="-5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= q – p + 1 </a:t>
            </a:r>
          </a:p>
          <a:p>
            <a:pPr marL="416559" marR="4415790" indent="-161925">
              <a:lnSpc>
                <a:spcPct val="120000"/>
              </a:lnSpc>
              <a:spcBef>
                <a:spcPts val="229"/>
              </a:spcBef>
              <a:buNone/>
            </a:pP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  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= r –</a:t>
            </a:r>
            <a:r>
              <a:rPr lang="pt-BR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93345" marR="5080">
              <a:lnSpc>
                <a:spcPct val="120000"/>
              </a:lnSpc>
              <a:spcBef>
                <a:spcPts val="5"/>
              </a:spcBef>
              <a:buNone/>
            </a:pP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       //Let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L[1 </a:t>
            </a:r>
            <a:r>
              <a:rPr lang="pt-BR" spc="-2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+1] and R[1 </a:t>
            </a:r>
            <a:r>
              <a:rPr lang="pt-BR" spc="-2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+1]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pt-BR" spc="-15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pt-BR" spc="-25" dirty="0" smtClean="0">
                <a:latin typeface="Times New Roman" pitchFamily="18" charset="0"/>
                <a:cs typeface="Times New Roman" pitchFamily="18" charset="0"/>
              </a:rPr>
              <a:t>array </a:t>
            </a:r>
          </a:p>
          <a:p>
            <a:pPr marL="93345" marR="5080">
              <a:lnSpc>
                <a:spcPct val="120000"/>
              </a:lnSpc>
              <a:spcBef>
                <a:spcPts val="5"/>
              </a:spcBef>
              <a:buNone/>
            </a:pPr>
            <a:r>
              <a:rPr lang="pt-BR" spc="-2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t-BR" spc="-20" dirty="0" smtClean="0">
                <a:latin typeface="Times New Roman" pitchFamily="18" charset="0"/>
                <a:cs typeface="Times New Roman" pitchFamily="18" charset="0"/>
              </a:rPr>
              <a:t>for(i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pt-BR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93345">
              <a:lnSpc>
                <a:spcPct val="120000"/>
              </a:lnSpc>
              <a:spcBef>
                <a:spcPts val="365"/>
              </a:spcBef>
              <a:buNone/>
            </a:pP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                L[i]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= A[p + i -</a:t>
            </a:r>
            <a:r>
              <a:rPr lang="pt-BR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1]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636770" indent="80645">
              <a:lnSpc>
                <a:spcPct val="120000"/>
              </a:lnSpc>
              <a:spcBef>
                <a:spcPts val="5"/>
              </a:spcBef>
              <a:buNone/>
            </a:pP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  for(j = 1 </a:t>
            </a:r>
            <a:r>
              <a:rPr lang="pt-BR" spc="-1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12700" marR="4636770" indent="80645">
              <a:lnSpc>
                <a:spcPct val="120000"/>
              </a:lnSpc>
              <a:spcBef>
                <a:spcPts val="5"/>
              </a:spcBef>
              <a:buNone/>
            </a:pP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              R[j] = A[q +</a:t>
            </a:r>
            <a:r>
              <a:rPr lang="pt-BR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j]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147820">
              <a:lnSpc>
                <a:spcPct val="120000"/>
              </a:lnSpc>
              <a:spcBef>
                <a:spcPts val="229"/>
              </a:spcBef>
              <a:buNone/>
            </a:pP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    L[n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+ 1] =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infinity </a:t>
            </a:r>
          </a:p>
          <a:p>
            <a:pPr marL="12700" marR="4147820">
              <a:lnSpc>
                <a:spcPct val="120000"/>
              </a:lnSpc>
              <a:spcBef>
                <a:spcPts val="229"/>
              </a:spcBef>
              <a:buNone/>
            </a:pP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R[n</a:t>
            </a:r>
            <a:r>
              <a:rPr lang="pt-BR" spc="-5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pc="-5" dirty="0" smtClean="0">
                <a:latin typeface="Times New Roman" pitchFamily="18" charset="0"/>
                <a:cs typeface="Times New Roman" pitchFamily="18" charset="0"/>
              </a:rPr>
              <a:t> + 1] =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pc="-10" dirty="0" smtClean="0">
                <a:latin typeface="Times New Roman" pitchFamily="18" charset="0"/>
                <a:cs typeface="Times New Roman" pitchFamily="18" charset="0"/>
              </a:rPr>
              <a:t>infinity</a:t>
            </a:r>
          </a:p>
          <a:p>
            <a:pPr marL="103505">
              <a:lnSpc>
                <a:spcPct val="120000"/>
              </a:lnSpc>
              <a:spcBef>
                <a:spcPts val="790"/>
              </a:spcBef>
              <a:buNone/>
            </a:pPr>
            <a:r>
              <a:rPr lang="en-US" spc="-2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=1 </a:t>
            </a:r>
          </a:p>
          <a:p>
            <a:pPr marL="103505">
              <a:lnSpc>
                <a:spcPct val="120000"/>
              </a:lnSpc>
              <a:spcBef>
                <a:spcPts val="790"/>
              </a:spcBef>
              <a:buNone/>
            </a:pP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j=1</a:t>
            </a:r>
          </a:p>
          <a:p>
            <a:pPr marL="103505">
              <a:lnSpc>
                <a:spcPct val="120000"/>
              </a:lnSpc>
              <a:spcBef>
                <a:spcPts val="790"/>
              </a:spcBef>
              <a:buNone/>
            </a:pP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for(k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= p 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58495" marR="5080" indent="-565785">
              <a:lnSpc>
                <a:spcPct val="120000"/>
              </a:lnSpc>
              <a:spcBef>
                <a:spcPts val="95"/>
              </a:spcBef>
              <a:buNone/>
              <a:tabLst>
                <a:tab pos="365125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{	if ( L[</a:t>
            </a:r>
            <a:r>
              <a:rPr lang="en-US" spc="-5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] &lt;=</a:t>
            </a:r>
            <a:r>
              <a:rPr lang="en-US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R[j]) </a:t>
            </a:r>
          </a:p>
          <a:p>
            <a:pPr marL="658495" marR="5080" indent="-565785">
              <a:lnSpc>
                <a:spcPct val="120000"/>
              </a:lnSpc>
              <a:spcBef>
                <a:spcPts val="95"/>
              </a:spcBef>
              <a:buNone/>
              <a:tabLst>
                <a:tab pos="365125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       A[k]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L[</a:t>
            </a:r>
            <a:r>
              <a:rPr lang="en-US" spc="-1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54635" marR="716915" indent="403860">
              <a:lnSpc>
                <a:spcPct val="120000"/>
              </a:lnSpc>
              <a:spcBef>
                <a:spcPts val="235"/>
              </a:spcBef>
              <a:buNone/>
            </a:pPr>
            <a:r>
              <a:rPr lang="en-US" spc="-5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pc="-5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1  </a:t>
            </a:r>
          </a:p>
          <a:p>
            <a:pPr marL="254635" marR="716915" indent="403860">
              <a:lnSpc>
                <a:spcPct val="120000"/>
              </a:lnSpc>
              <a:spcBef>
                <a:spcPts val="235"/>
              </a:spcBef>
              <a:buNone/>
            </a:pP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58495">
              <a:lnSpc>
                <a:spcPct val="120000"/>
              </a:lnSpc>
              <a:spcBef>
                <a:spcPts val="370"/>
              </a:spcBef>
              <a:buNone/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     A[k]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R[j]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5849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      j = j +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27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152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pic>
        <p:nvPicPr>
          <p:cNvPr id="8" name="Picture 7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	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3414648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	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	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Picture 2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  <a:gridCol w="675640"/>
                <a:gridCol w="676910"/>
                <a:gridCol w="676910"/>
                <a:gridCol w="675004"/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99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15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275"/>
                <a:gridCol w="678180"/>
                <a:gridCol w="678180"/>
                <a:gridCol w="676910"/>
                <a:gridCol w="678814"/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58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35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	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3414648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	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	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8180"/>
                <a:gridCol w="676275"/>
                <a:gridCol w="677544"/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/>
                        <a:t>86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4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/>
                        <a:t>0</a:t>
                      </a:r>
                      <a:endParaRPr sz="280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99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58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35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464871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86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77112" y="4786248"/>
            <a:ext cx="1383030" cy="562610"/>
            <a:chOff x="7377112" y="4786248"/>
            <a:chExt cx="1383030" cy="56261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5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4	0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32" name="Picture 31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466</Words>
  <Application>Microsoft Office PowerPoint</Application>
  <PresentationFormat>On-screen Show (4:3)</PresentationFormat>
  <Paragraphs>227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Divide and Conquer</vt:lpstr>
      <vt:lpstr>Divide and Conquer</vt:lpstr>
      <vt:lpstr>Merge Sort</vt:lpstr>
      <vt:lpstr>Cont’d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14</cp:revision>
  <dcterms:created xsi:type="dcterms:W3CDTF">2020-06-27T10:21:43Z</dcterms:created>
  <dcterms:modified xsi:type="dcterms:W3CDTF">2020-08-01T02:13:18Z</dcterms:modified>
</cp:coreProperties>
</file>