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88" r:id="rId3"/>
    <p:sldId id="270" r:id="rId4"/>
    <p:sldId id="272" r:id="rId5"/>
    <p:sldId id="2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Anant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Ram</a:t>
            </a: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Associate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889844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based on the divide-and-conquer paradigm. Here is the three-step divide-and-conquer process for sorting a typical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. . 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Divide: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array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. . 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is partitioned (rearranged) into two nonempty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. . 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. 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such that each element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. . 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is less than or equal to each element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. 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]. The index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computed as part of this partitioning procedure.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Conquer: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two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. . 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 . .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are sorted by recursive calls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quicksort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Combine: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sorted in place, no work is needed to combine them: the entire array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. . 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 is now sorted.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Quick sort( A, p, r)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if (p &lt; r 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{   q = partition(A, p, r)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      Quick sort( A, p, q)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Quick sort( A, q+1, r)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}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(A, p,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Partition(A, p, r)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A[p]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=p-1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j=r+1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j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repeat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until   A[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&gt; =x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repeat  j=j-1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until   A[j]&lt; x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if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j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Exchange(A[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], A[j])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  return  j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22098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Quick Sort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Best case complexity is O(n log n 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Worst Case complexity is  O(n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309</Words>
  <Application>Microsoft Office PowerPoint</Application>
  <PresentationFormat>On-screen Show (4:3)</PresentationFormat>
  <Paragraphs>58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Quick Sort</vt:lpstr>
      <vt:lpstr>Quick Sort</vt:lpstr>
      <vt:lpstr>Quick Sort</vt:lpstr>
      <vt:lpstr>Partition (A, p, r)</vt:lpstr>
      <vt:lpstr>Quick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anantram</cp:lastModifiedBy>
  <cp:revision>47</cp:revision>
  <dcterms:created xsi:type="dcterms:W3CDTF">2020-06-30T05:06:42Z</dcterms:created>
  <dcterms:modified xsi:type="dcterms:W3CDTF">2020-08-04T05:05:38Z</dcterms:modified>
</cp:coreProperties>
</file>