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76" r:id="rId4"/>
    <p:sldId id="278" r:id="rId5"/>
    <p:sldId id="270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8C42-FE94-48D1-8461-45145068F0F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7EB2-2CA9-4B1B-B208-70ECF7CD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EC1D-1D8D-4EB3-8D8B-DE096B319B7E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AE56-2326-493A-8936-F955F5B7F80D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AA0-D52F-4A2D-99A5-1F94DC67188D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4CBE-2720-4990-9016-1ACE457CF1EF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68-017F-46A3-83FB-C46F296B2F3E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CB5-CB0D-49D2-B5CF-5AB9C44FF7D8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B88-303F-4D45-83C7-8EB9BC4AE765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C19-DCC9-4BDE-B2AD-19576601C77D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659F-06C4-4AEA-8361-FEBDF95DCA44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1E3-E543-419C-92AF-0032C98598EB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554A-1848-48CE-BC40-05296F415DD9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505F-893C-4E0C-9769-E0744174E847}" type="datetime1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143008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Counting and Radix Sort </a:t>
            </a:r>
            <a:endParaRPr lang="en-US" sz="5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48" y="37890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Anant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linear time sorting algorithm.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basic idea of counting sort is to determine, for each input element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number of elements less than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information can be used to place element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directly into its position in the output array.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complexity  is  O( n + k), Where n is the size of input and k is the value of maximum element present in the array.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dirty="0" smtClean="0"/>
              <a:t>Counting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Counting Sort(A, B, k)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=0 to k</a:t>
            </a:r>
          </a:p>
          <a:p>
            <a:pPr lvl="1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C[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]= 0;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j =1to  n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C[A[j]] = C[A[j]] +1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 to k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C[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]= C[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+ C[i-1]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 j=n down to 1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B[C[A[j]]] = A[j]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C[A[j]] =  C[A[j]] -1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1000" y="1295400"/>
          <a:ext cx="46482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6096000"/>
          <a:ext cx="46482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267200" y="2133600"/>
          <a:ext cx="441960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</a:tblGrid>
              <a:tr h="29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267200" y="2971800"/>
          <a:ext cx="4419600" cy="381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267200" y="3733800"/>
          <a:ext cx="4419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3920"/>
                <a:gridCol w="883920"/>
                <a:gridCol w="883920"/>
                <a:gridCol w="883920"/>
                <a:gridCol w="883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RADIX-SORT(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A, 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do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 a stable sort to sort array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digit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/>
              <a:t>329	 	 720 	720 	329</a:t>
            </a:r>
          </a:p>
          <a:p>
            <a:r>
              <a:rPr lang="en-US" sz="2400" dirty="0" smtClean="0"/>
              <a:t>457		 355	 329 	355</a:t>
            </a:r>
          </a:p>
          <a:p>
            <a:r>
              <a:rPr lang="en-US" sz="2400" dirty="0" smtClean="0"/>
              <a:t>657	 	436 	436 	436</a:t>
            </a:r>
          </a:p>
          <a:p>
            <a:r>
              <a:rPr lang="en-US" sz="2400" dirty="0" smtClean="0"/>
              <a:t>839		457 	839 	457</a:t>
            </a:r>
          </a:p>
          <a:p>
            <a:r>
              <a:rPr lang="en-US" sz="2400" dirty="0" smtClean="0"/>
              <a:t>436		657 	355 	657</a:t>
            </a:r>
          </a:p>
          <a:p>
            <a:r>
              <a:rPr lang="en-US" sz="2400" dirty="0" smtClean="0"/>
              <a:t>720		329	 457 	720</a:t>
            </a:r>
          </a:p>
          <a:p>
            <a:r>
              <a:rPr lang="en-US" sz="2400" dirty="0" smtClean="0"/>
              <a:t>355	 	839 	657 	839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Radix sort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algorithm used by the card-sorting machines. The cards are organized into 80 columns, and in each column a hole can be punched in one of 12 places.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sorter can be mechanically "programmed" to examine a given column of each card in a deck and distribute the card into one of 12 bins depending on which place has been punched.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operator can then gather the cards bin by bin, so that cards with the first place punched are on top of cards with the second place punched, and so 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complexity is O(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Radix Sort(A, d) 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 j=1 to 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Q[j]=A[j]  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 to d    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for j=1 to n    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R[j]= Q[j]%10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Q[j]=Q[j]/10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for k=0 to 9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C[k]= 0;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for j =1 to  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C[R[j]] = C[R[j]] +1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for k=1 to 9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C[k]= C[k] + C[k-1]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for j=n down to 1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B[C[R[j]]] = A[j]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P[C[R[j]]] = Q[j]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C[R[j]] =  C[R[j]] -1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for j=1 to 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A[j]=B[j]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Q[j]=P[j]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28600" y="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95600" y="914400"/>
          <a:ext cx="60959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95600" y="1524000"/>
          <a:ext cx="60959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95600" y="2133600"/>
          <a:ext cx="60959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95600" y="2743200"/>
          <a:ext cx="60959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352800" y="4953000"/>
          <a:ext cx="55625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4657"/>
                <a:gridCol w="794657"/>
                <a:gridCol w="794657"/>
                <a:gridCol w="794657"/>
                <a:gridCol w="794657"/>
                <a:gridCol w="794657"/>
                <a:gridCol w="7946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276600" y="5943600"/>
          <a:ext cx="5638801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05543"/>
                <a:gridCol w="805543"/>
                <a:gridCol w="805543"/>
                <a:gridCol w="805543"/>
                <a:gridCol w="805543"/>
                <a:gridCol w="805543"/>
                <a:gridCol w="8055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389</Words>
  <Application>Microsoft Office PowerPoint</Application>
  <PresentationFormat>On-screen Show (4:3)</PresentationFormat>
  <Paragraphs>111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Counting and Radix Sort </vt:lpstr>
      <vt:lpstr>Counting Sort</vt:lpstr>
      <vt:lpstr>Counting Sort</vt:lpstr>
      <vt:lpstr>Radix Sort</vt:lpstr>
      <vt:lpstr>Radix Sort</vt:lpstr>
      <vt:lpstr>Radix 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Topic&gt;</dc:title>
  <dc:creator>admin</dc:creator>
  <cp:lastModifiedBy>anantram</cp:lastModifiedBy>
  <cp:revision>49</cp:revision>
  <dcterms:created xsi:type="dcterms:W3CDTF">2020-06-30T05:06:42Z</dcterms:created>
  <dcterms:modified xsi:type="dcterms:W3CDTF">2020-08-06T05:25:54Z</dcterms:modified>
</cp:coreProperties>
</file>