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2"/>
  </p:notesMasterIdLst>
  <p:sldIdLst>
    <p:sldId id="451" r:id="rId2"/>
    <p:sldId id="267" r:id="rId3"/>
    <p:sldId id="656" r:id="rId4"/>
    <p:sldId id="701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3" r:id="rId14"/>
    <p:sldId id="711" r:id="rId15"/>
    <p:sldId id="712" r:id="rId16"/>
    <p:sldId id="714" r:id="rId17"/>
    <p:sldId id="715" r:id="rId18"/>
    <p:sldId id="716" r:id="rId19"/>
    <p:sldId id="717" r:id="rId20"/>
    <p:sldId id="7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Greedy Approach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7285" y="3354050"/>
            <a:ext cx="52083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M=3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s[3</a:t>
            </a:r>
            <a:r>
              <a:rPr lang="en-US" sz="2200" dirty="0">
                <a:solidFill>
                  <a:srgbClr val="00B050"/>
                </a:solidFill>
              </a:rPr>
              <a:t>]&gt;=f[1] false   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m</a:t>
            </a:r>
            <a:r>
              <a:rPr lang="en-US" sz="2200" dirty="0">
                <a:solidFill>
                  <a:srgbClr val="00B050"/>
                </a:solidFill>
              </a:rPr>
              <a:t>++  i.e. </a:t>
            </a:r>
            <a:r>
              <a:rPr lang="en-US" sz="2200" dirty="0" smtClean="0">
                <a:solidFill>
                  <a:srgbClr val="00B050"/>
                </a:solidFill>
              </a:rPr>
              <a:t>m=4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M=3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6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244096"/>
            <a:ext cx="51776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M=4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7030A0"/>
                </a:solidFill>
              </a:rPr>
              <a:t>s[4</a:t>
            </a:r>
            <a:r>
              <a:rPr lang="en-US" sz="2200" dirty="0">
                <a:solidFill>
                  <a:srgbClr val="7030A0"/>
                </a:solidFill>
              </a:rPr>
              <a:t>]&gt;=f[1] yes 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k=m i.e. k=4       m++ i.e. </a:t>
            </a:r>
            <a:r>
              <a:rPr lang="en-US" sz="2200" dirty="0" smtClean="0">
                <a:solidFill>
                  <a:srgbClr val="7030A0"/>
                </a:solidFill>
              </a:rPr>
              <a:t>m=5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M=4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M=5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s[5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m=6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M=5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280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M=6,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s[6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m=7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M=6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681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M=7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s[7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m=8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M=7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7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3269159"/>
            <a:ext cx="51586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M=8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k=4  </a:t>
            </a:r>
            <a:r>
              <a:rPr lang="en-US" sz="2200" dirty="0">
                <a:solidFill>
                  <a:srgbClr val="7030A0"/>
                </a:solidFill>
              </a:rPr>
              <a:t>s[8]&gt;=f[4] yes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A={a1, a4, a8}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       k=m </a:t>
            </a:r>
            <a:r>
              <a:rPr lang="en-US" sz="2200" dirty="0">
                <a:solidFill>
                  <a:srgbClr val="7030A0"/>
                </a:solidFill>
              </a:rPr>
              <a:t>i.e. k=8 and </a:t>
            </a:r>
            <a:r>
              <a:rPr lang="en-US" sz="2200" dirty="0" smtClean="0">
                <a:solidFill>
                  <a:srgbClr val="7030A0"/>
                </a:solidFill>
              </a:rPr>
              <a:t>m=9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M=8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M=9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s[9</a:t>
            </a:r>
            <a:r>
              <a:rPr lang="en-IN" sz="2200" dirty="0">
                <a:solidFill>
                  <a:srgbClr val="00B0F0"/>
                </a:solidFill>
              </a:rPr>
              <a:t>]&gt;=f[8] false   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M=9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s[10</a:t>
            </a:r>
            <a:r>
              <a:rPr lang="en-IN" sz="2200" dirty="0">
                <a:solidFill>
                  <a:srgbClr val="00B0F0"/>
                </a:solidFill>
              </a:rPr>
              <a:t>]&gt;=f[8] false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m=11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M=10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3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740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M=11</a:t>
            </a:r>
            <a:r>
              <a:rPr lang="en-IN" sz="2200" dirty="0">
                <a:solidFill>
                  <a:srgbClr val="C00000"/>
                </a:solidFill>
              </a:rPr>
              <a:t>,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C00000"/>
                </a:solidFill>
              </a:rPr>
              <a:t>s[11</a:t>
            </a:r>
            <a:r>
              <a:rPr lang="en-IN" sz="2200" dirty="0">
                <a:solidFill>
                  <a:srgbClr val="C00000"/>
                </a:solidFill>
              </a:rPr>
              <a:t>]&gt;=f[8] yes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A</a:t>
            </a:r>
            <a:r>
              <a:rPr lang="en-IN" sz="2200" dirty="0">
                <a:solidFill>
                  <a:srgbClr val="C00000"/>
                </a:solidFill>
              </a:rPr>
              <a:t>={a1, a4, a8, a11)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9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1772056"/>
            <a:ext cx="4648200" cy="35112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8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20" y="1905000"/>
            <a:ext cx="99364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Approach obtains an optimal solution by making a sequence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choices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A Greedy algorithm always makes the choice that looks best at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moment.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a locally optimal choice in the hope that this choice will lead to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globally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752600"/>
            <a:ext cx="99364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do not always yield optimal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Fractional Knapsack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Minimum Spanning Trees-Prim and Kruskal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  Single source shortest paths- Dijkstra and Bellman ford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Convex Hull and Searching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Activity selection problem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Designing data compression codes (Huffman)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696044"/>
            <a:ext cx="993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S={a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………..,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 proposed activities that wish to use a resource, such as lecture hall, which can serve only one activity at a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start time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 finish time where 0&lt;=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&lt;=infinity,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selected activity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place during half open time interval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Activities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the intervals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not overlap.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&gt;=f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sorted in monotonically increasing order of finish time-  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&lt;=……………….&lt;=f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133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910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1665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514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K=1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4238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95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M=2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73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354050"/>
            <a:ext cx="5150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M=2       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s[2</a:t>
            </a:r>
            <a:r>
              <a:rPr lang="en-US" sz="2200" dirty="0">
                <a:solidFill>
                  <a:srgbClr val="C00000"/>
                </a:solidFill>
              </a:rPr>
              <a:t>]&gt;=f[1] false      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++ i.e.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m=3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</p:txBody>
      </p:sp>
    </p:spTree>
    <p:extLst>
      <p:ext uri="{BB962C8B-B14F-4D97-AF65-F5344CB8AC3E}">
        <p14:creationId xmlns:p14="http://schemas.microsoft.com/office/powerpoint/2010/main" val="28505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7432</TotalTime>
  <Words>2113</Words>
  <Application>Microsoft Office PowerPoint</Application>
  <PresentationFormat>Widescreen</PresentationFormat>
  <Paragraphs>811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Retrospect</vt:lpstr>
      <vt:lpstr> Greedy Approach</vt:lpstr>
      <vt:lpstr>Greedy Approach</vt:lpstr>
      <vt:lpstr>Greedy Approach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Ashish</cp:lastModifiedBy>
  <cp:revision>592</cp:revision>
  <dcterms:created xsi:type="dcterms:W3CDTF">2019-01-25T09:00:02Z</dcterms:created>
  <dcterms:modified xsi:type="dcterms:W3CDTF">2023-03-21T09:40:07Z</dcterms:modified>
</cp:coreProperties>
</file>