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8"/>
  </p:notesMasterIdLst>
  <p:sldIdLst>
    <p:sldId id="451" r:id="rId2"/>
    <p:sldId id="267" r:id="rId3"/>
    <p:sldId id="656" r:id="rId4"/>
    <p:sldId id="657" r:id="rId5"/>
    <p:sldId id="658" r:id="rId6"/>
    <p:sldId id="659" r:id="rId7"/>
    <p:sldId id="660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718" r:id="rId40"/>
    <p:sldId id="701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3" r:id="rId50"/>
    <p:sldId id="711" r:id="rId51"/>
    <p:sldId id="712" r:id="rId52"/>
    <p:sldId id="714" r:id="rId53"/>
    <p:sldId id="715" r:id="rId54"/>
    <p:sldId id="716" r:id="rId55"/>
    <p:sldId id="717" r:id="rId56"/>
    <p:sldId id="70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89152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82520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3589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9723120" y="2157095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962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9781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44408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50538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890635" y="2157095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85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5908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830479"/>
            <a:ext cx="5562600" cy="8271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657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92555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0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" y="1905000"/>
            <a:ext cx="99364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 obtains an optimal solution by making a sequence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choices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A Greedy algorithm always makes the choice that looks best at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moment.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a locally optimal choice in the hope that this choice will lead to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globally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U=U-W[1]  U=60-5=55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X[2]=1.0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X[2]=1.0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U=U-W[2]  U=55-10=45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X[3]=1.0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X[3]=1.0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U=U-W[3]  U=45-25=20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52600"/>
            <a:ext cx="9936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do not always yield optimal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Fractional Knapsack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Minimum Spanning Trees-Prim and Kruskal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Single source shortest paths- Dijkstra and Bellman ford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Convex Hull and Searching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Activity selection problem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Designing data compression codes (Huffman)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4958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56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X[4]=20/W[4]=20/22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7421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X[4]=20/W[4]=20/22=.90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7421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Profit=Pi*Xi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Profit=30*1+40*1+90*1+77*.90+45*0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Profit=30+40+90+69.30+0=229.3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Design and Analysis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0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395E71CB-00CA-4F1C-9557-9D57CB6D3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" y="1828800"/>
                <a:ext cx="993648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  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Maximize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𝒑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	--  </a:t>
                </a:r>
                <a:r>
                  <a:rPr lang="en-US" sz="2400" b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Subject 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</m:nary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𝐚𝐧𝐝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≤1,      1≤ⅈ≤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</a:p>
            </p:txBody>
          </p:sp>
        </mc:Choice>
        <mc:Fallback xmlns="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395E71CB-00CA-4F1C-9557-9D57CB6D3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" y="1828800"/>
                <a:ext cx="9936480" cy="1569660"/>
              </a:xfrm>
              <a:prstGeom prst="rect">
                <a:avLst/>
              </a:prstGeom>
              <a:blipFill>
                <a:blip r:embed="rId2"/>
                <a:stretch>
                  <a:fillRect t="-14397" b="-34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696044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………..,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 proposed activities that wish to use a resource, such as lecture hall, which can serve only one activity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start time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 finish time where 0&lt;=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&lt;=infinity,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selected activity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place during half open time interval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Activities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the intervals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not overlap.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&gt;=f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sorted in monotonically increasing order of finish time-  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&lt;=……………….&lt;=f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133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1665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514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K=1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4238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95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M=2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73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354050"/>
            <a:ext cx="5150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M=2       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s[2</a:t>
            </a:r>
            <a:r>
              <a:rPr lang="en-US" sz="2200" dirty="0">
                <a:solidFill>
                  <a:srgbClr val="C00000"/>
                </a:solidFill>
              </a:rPr>
              <a:t>]&gt;=f[1] false      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++ i.e.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m=3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</p:txBody>
      </p:sp>
    </p:spTree>
    <p:extLst>
      <p:ext uri="{BB962C8B-B14F-4D97-AF65-F5344CB8AC3E}">
        <p14:creationId xmlns:p14="http://schemas.microsoft.com/office/powerpoint/2010/main" val="2850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7285" y="3354050"/>
            <a:ext cx="5208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M=3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s[3</a:t>
            </a:r>
            <a:r>
              <a:rPr lang="en-US" sz="2200" dirty="0">
                <a:solidFill>
                  <a:srgbClr val="00B050"/>
                </a:solidFill>
              </a:rPr>
              <a:t>]&gt;=f[1] false   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m</a:t>
            </a:r>
            <a:r>
              <a:rPr lang="en-US" sz="2200" dirty="0">
                <a:solidFill>
                  <a:srgbClr val="00B050"/>
                </a:solidFill>
              </a:rPr>
              <a:t>++  i.e. </a:t>
            </a:r>
            <a:r>
              <a:rPr lang="en-US" sz="2200" dirty="0" smtClean="0">
                <a:solidFill>
                  <a:srgbClr val="00B050"/>
                </a:solidFill>
              </a:rPr>
              <a:t>m=4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M=3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6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244096"/>
            <a:ext cx="5177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M=4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7030A0"/>
                </a:solidFill>
              </a:rPr>
              <a:t>s[4</a:t>
            </a:r>
            <a:r>
              <a:rPr lang="en-US" sz="2200" dirty="0">
                <a:solidFill>
                  <a:srgbClr val="7030A0"/>
                </a:solidFill>
              </a:rPr>
              <a:t>]&gt;=f[1] yes 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k=m i.e. k=4       m++ i.e. </a:t>
            </a:r>
            <a:r>
              <a:rPr lang="en-US" sz="2200" dirty="0" smtClean="0">
                <a:solidFill>
                  <a:srgbClr val="7030A0"/>
                </a:solidFill>
              </a:rPr>
              <a:t>m=5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M=4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M=5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s[5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m=6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M=5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280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M=6,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s[6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m=7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M=6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681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M=7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s[7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m=8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M=7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7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3269159"/>
            <a:ext cx="51586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M=8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k=4  </a:t>
            </a:r>
            <a:r>
              <a:rPr lang="en-US" sz="2200" dirty="0">
                <a:solidFill>
                  <a:srgbClr val="7030A0"/>
                </a:solidFill>
              </a:rPr>
              <a:t>s[8]&gt;=f[4] yes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A={a1, a4, a8}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       k=m </a:t>
            </a:r>
            <a:r>
              <a:rPr lang="en-US" sz="2200" dirty="0">
                <a:solidFill>
                  <a:srgbClr val="7030A0"/>
                </a:solidFill>
              </a:rPr>
              <a:t>i.e. k=8 and </a:t>
            </a:r>
            <a:r>
              <a:rPr lang="en-US" sz="2200" dirty="0" smtClean="0">
                <a:solidFill>
                  <a:srgbClr val="7030A0"/>
                </a:solidFill>
              </a:rPr>
              <a:t>m=9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M=8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M=9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s[9</a:t>
            </a:r>
            <a:r>
              <a:rPr lang="en-IN" sz="2200" dirty="0">
                <a:solidFill>
                  <a:srgbClr val="00B0F0"/>
                </a:solidFill>
              </a:rPr>
              <a:t>]&gt;=f[8] false   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M=9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s[10</a:t>
            </a:r>
            <a:r>
              <a:rPr lang="en-IN" sz="2200" dirty="0">
                <a:solidFill>
                  <a:srgbClr val="00B0F0"/>
                </a:solidFill>
              </a:rPr>
              <a:t>]&gt;=f[8] false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m=11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M=10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3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740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M=11</a:t>
            </a:r>
            <a:r>
              <a:rPr lang="en-IN" sz="2200" dirty="0">
                <a:solidFill>
                  <a:srgbClr val="C00000"/>
                </a:solidFill>
              </a:rPr>
              <a:t>,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C00000"/>
                </a:solidFill>
              </a:rPr>
              <a:t>s[11</a:t>
            </a:r>
            <a:r>
              <a:rPr lang="en-IN" sz="2200" dirty="0">
                <a:solidFill>
                  <a:srgbClr val="C00000"/>
                </a:solidFill>
              </a:rPr>
              <a:t>]&gt;=f[8] yes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A</a:t>
            </a:r>
            <a:r>
              <a:rPr lang="en-IN" sz="2200" dirty="0">
                <a:solidFill>
                  <a:srgbClr val="C00000"/>
                </a:solidFill>
              </a:rPr>
              <a:t>={a1, a4, a8, a11)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9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1772056"/>
            <a:ext cx="4648200" cy="35112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8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92279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46440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6738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9536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5275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64512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56916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7239000" y="2114550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538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9834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14647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531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077200" y="2114550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995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97955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2509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07065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10546080" y="2136557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394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7323</TotalTime>
  <Words>3464</Words>
  <Application>Microsoft Office PowerPoint</Application>
  <PresentationFormat>Widescreen</PresentationFormat>
  <Paragraphs>2245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Black</vt:lpstr>
      <vt:lpstr>Calibri</vt:lpstr>
      <vt:lpstr>Calibri Light</vt:lpstr>
      <vt:lpstr>Cambria Math</vt:lpstr>
      <vt:lpstr>Courier New</vt:lpstr>
      <vt:lpstr>Times New Roman</vt:lpstr>
      <vt:lpstr>Retrospect</vt:lpstr>
      <vt:lpstr> Greedy Approach</vt:lpstr>
      <vt:lpstr>Greedy Approach</vt:lpstr>
      <vt:lpstr>Greedy Approach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PowerPoint Presentation</vt:lpstr>
      <vt:lpstr> Greedy Approach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Ashish</cp:lastModifiedBy>
  <cp:revision>591</cp:revision>
  <dcterms:created xsi:type="dcterms:W3CDTF">2019-01-25T09:00:02Z</dcterms:created>
  <dcterms:modified xsi:type="dcterms:W3CDTF">2023-03-21T09:43:05Z</dcterms:modified>
</cp:coreProperties>
</file>