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1"/>
  </p:notesMasterIdLst>
  <p:sldIdLst>
    <p:sldId id="451" r:id="rId2"/>
    <p:sldId id="267" r:id="rId3"/>
    <p:sldId id="801" r:id="rId4"/>
    <p:sldId id="802" r:id="rId5"/>
    <p:sldId id="804" r:id="rId6"/>
    <p:sldId id="805" r:id="rId7"/>
    <p:sldId id="807" r:id="rId8"/>
    <p:sldId id="806" r:id="rId9"/>
    <p:sldId id="8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6" y="-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5A99-66FA-47C7-A21F-90047F26158E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89E77-11D1-4528-B396-673D69673B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6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45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34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42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705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4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3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4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9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58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6FC92F-7452-40A3-955F-E0DCEFCC011C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0ADE4-E161-4FE0-9190-363CB47A4D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1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258"/>
            <a:ext cx="9144000" cy="775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400" b="1" dirty="0" smtClean="0">
                <a:solidFill>
                  <a:srgbClr val="002060"/>
                </a:solidFill>
              </a:rPr>
              <a:t>Backtracking</a:t>
            </a:r>
            <a:endParaRPr 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196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Rajesh Kumar Tripathi</a:t>
            </a:r>
          </a:p>
          <a:p>
            <a:pPr algn="ctr"/>
            <a:r>
              <a:rPr lang="en-US" dirty="0"/>
              <a:t>Assistant Professor, Dept. CEA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4810116" y="1066792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2307729"/>
            <a:ext cx="6858000" cy="99060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Design and Analysis of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Algorithms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15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395E71CB-00CA-4F1C-9557-9D57CB6D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1690300"/>
            <a:ext cx="999744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algorithms determine problem solutions by </a:t>
            </a:r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systematically searching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space for the given problem instance..</a:t>
            </a:r>
          </a:p>
          <a:p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facilitated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a tree organization for the solution space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node generation with </a:t>
            </a:r>
            <a:r>
              <a:rPr 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functions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backtracking.</a:t>
            </a:r>
            <a:endParaRPr lang="en-US" sz="2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Backtracking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44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State space tree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paths from the root to other nodes define the state space of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are those problem states S for which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from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root to S defines a tuple in the solution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states are those solution states S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which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path from the root to S defines a tuple which is a member of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set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tree organization of the solution space will be referred to as the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30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n-queens 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8-queens problem of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 x 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30480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</a:rPr>
              <a:t>Nqueens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k,n</a:t>
            </a:r>
            <a:r>
              <a:rPr lang="en-US" sz="2400" dirty="0" smtClean="0">
                <a:solidFill>
                  <a:srgbClr val="0070C0"/>
                </a:solidFill>
              </a:rPr>
              <a:t>){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for </a:t>
            </a:r>
            <a:r>
              <a:rPr lang="en-US" sz="2400" dirty="0" err="1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=1 to n{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</a:t>
            </a:r>
            <a:r>
              <a:rPr lang="en-US" sz="2400" dirty="0" smtClean="0">
                <a:solidFill>
                  <a:srgbClr val="7030A0"/>
                </a:solidFill>
              </a:rPr>
              <a:t>if(place(</a:t>
            </a:r>
            <a:r>
              <a:rPr lang="en-US" sz="2400" dirty="0" err="1" smtClean="0">
                <a:solidFill>
                  <a:srgbClr val="7030A0"/>
                </a:solidFill>
              </a:rPr>
              <a:t>k,i</a:t>
            </a:r>
            <a:r>
              <a:rPr lang="en-US" sz="2400" dirty="0" smtClean="0">
                <a:solidFill>
                  <a:srgbClr val="7030A0"/>
                </a:solidFill>
              </a:rPr>
              <a:t>)){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          x[k]=</a:t>
            </a:r>
            <a:r>
              <a:rPr lang="en-US" sz="2400" dirty="0" err="1" smtClean="0">
                <a:solidFill>
                  <a:srgbClr val="7030A0"/>
                </a:solidFill>
              </a:rPr>
              <a:t>i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          if (k==n){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   for j=1 to n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      print x[</a:t>
            </a:r>
            <a:r>
              <a:rPr lang="en-US" sz="24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]}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else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   </a:t>
            </a:r>
            <a:r>
              <a:rPr lang="en-US" sz="2400" dirty="0" err="1" smtClean="0">
                <a:solidFill>
                  <a:srgbClr val="002060"/>
                </a:solidFill>
              </a:rPr>
              <a:t>Nqueens</a:t>
            </a:r>
            <a:r>
              <a:rPr lang="en-US" sz="2400" dirty="0" smtClean="0">
                <a:solidFill>
                  <a:srgbClr val="002060"/>
                </a:solidFill>
              </a:rPr>
              <a:t>(k+1,n)}}</a:t>
            </a:r>
            <a:r>
              <a:rPr lang="en-US" sz="2400" dirty="0" smtClean="0">
                <a:solidFill>
                  <a:srgbClr val="0070C0"/>
                </a:solidFill>
              </a:rPr>
              <a:t>}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0300" y="3009900"/>
            <a:ext cx="4686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place(</a:t>
            </a:r>
            <a:r>
              <a:rPr lang="en-US" sz="2400" dirty="0" err="1" smtClean="0">
                <a:solidFill>
                  <a:srgbClr val="0070C0"/>
                </a:solidFill>
              </a:rPr>
              <a:t>k,i</a:t>
            </a:r>
            <a:r>
              <a:rPr lang="en-US" sz="2400" dirty="0" smtClean="0">
                <a:solidFill>
                  <a:srgbClr val="0070C0"/>
                </a:solidFill>
              </a:rPr>
              <a:t>){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for </a:t>
            </a:r>
            <a:r>
              <a:rPr lang="en-US" sz="2400" dirty="0">
                <a:solidFill>
                  <a:srgbClr val="00B050"/>
                </a:solidFill>
              </a:rPr>
              <a:t>j</a:t>
            </a:r>
            <a:r>
              <a:rPr lang="en-US" sz="2400" dirty="0" smtClean="0">
                <a:solidFill>
                  <a:srgbClr val="00B050"/>
                </a:solidFill>
              </a:rPr>
              <a:t>=1 to k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</a:t>
            </a:r>
            <a:r>
              <a:rPr lang="en-US" sz="2400" dirty="0" smtClean="0">
                <a:solidFill>
                  <a:srgbClr val="7030A0"/>
                </a:solidFill>
              </a:rPr>
              <a:t>if(x[j]==</a:t>
            </a:r>
            <a:r>
              <a:rPr lang="en-US" sz="2400" dirty="0" err="1" smtClean="0">
                <a:solidFill>
                  <a:srgbClr val="7030A0"/>
                </a:solidFill>
              </a:rPr>
              <a:t>i</a:t>
            </a:r>
            <a:r>
              <a:rPr lang="en-US" sz="2400" dirty="0" smtClean="0">
                <a:solidFill>
                  <a:srgbClr val="7030A0"/>
                </a:solidFill>
              </a:rPr>
              <a:t> || abs(x[j]-</a:t>
            </a:r>
            <a:r>
              <a:rPr lang="en-US" sz="2400" dirty="0" err="1" smtClean="0">
                <a:solidFill>
                  <a:srgbClr val="7030A0"/>
                </a:solidFill>
              </a:rPr>
              <a:t>i</a:t>
            </a:r>
            <a:r>
              <a:rPr lang="en-US" sz="2400" dirty="0" smtClean="0">
                <a:solidFill>
                  <a:srgbClr val="7030A0"/>
                </a:solidFill>
              </a:rPr>
              <a:t> ==abs(j-k))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             return false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return true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                </a:t>
            </a:r>
            <a:r>
              <a:rPr lang="en-US" sz="2400" dirty="0" smtClean="0">
                <a:solidFill>
                  <a:srgbClr val="0070C0"/>
                </a:solidFill>
              </a:rPr>
              <a:t>}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61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4 x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105329"/>
            <a:ext cx="5443801" cy="31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77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4 x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3105329"/>
            <a:ext cx="4648200" cy="3162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31" y="2876729"/>
            <a:ext cx="5048250" cy="330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4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4 x 4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272969"/>
            <a:ext cx="4572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20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8-Queen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8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8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8 x 8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40" y="3160838"/>
            <a:ext cx="2971800" cy="27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59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9144000" y="685800"/>
            <a:ext cx="190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8-Queen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905000"/>
            <a:ext cx="1001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8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-queens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a generalization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8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queens are to be placed on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8 x 8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 so that no two attack, i.e., no two queens are on the same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row, column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diagonal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840" y="3160838"/>
            <a:ext cx="2971800" cy="27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21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10505</TotalTime>
  <Words>462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 Backtracking</vt:lpstr>
      <vt:lpstr>Backtracking</vt:lpstr>
      <vt:lpstr>State space tree</vt:lpstr>
      <vt:lpstr>N-Queen Problem</vt:lpstr>
      <vt:lpstr>4-Queen Problem</vt:lpstr>
      <vt:lpstr>4-Queen Problem</vt:lpstr>
      <vt:lpstr>4-Queen Problem</vt:lpstr>
      <vt:lpstr>8-Queen Problem</vt:lpstr>
      <vt:lpstr>8-Queen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</dc:title>
  <dc:creator>Windows User</dc:creator>
  <cp:lastModifiedBy>Windows User</cp:lastModifiedBy>
  <cp:revision>842</cp:revision>
  <dcterms:created xsi:type="dcterms:W3CDTF">2019-01-25T09:00:02Z</dcterms:created>
  <dcterms:modified xsi:type="dcterms:W3CDTF">2020-12-11T10:18:53Z</dcterms:modified>
</cp:coreProperties>
</file>