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8" r:id="rId2"/>
    <p:sldId id="257" r:id="rId3"/>
    <p:sldId id="259" r:id="rId4"/>
    <p:sldId id="269" r:id="rId5"/>
    <p:sldId id="270" r:id="rId6"/>
    <p:sldId id="260" r:id="rId7"/>
    <p:sldId id="263" r:id="rId8"/>
    <p:sldId id="264" r:id="rId9"/>
    <p:sldId id="261" r:id="rId10"/>
    <p:sldId id="262" r:id="rId11"/>
    <p:sldId id="266" r:id="rId12"/>
    <p:sldId id="267" r:id="rId13"/>
    <p:sldId id="268"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5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215562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61344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8972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3762823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5595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86090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335918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27850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376981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403044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8B8687-BFC8-4BDE-9C9C-8CBEE9BB14EF}"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96455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8B8687-BFC8-4BDE-9C9C-8CBEE9BB14EF}" type="datetimeFigureOut">
              <a:rPr lang="en-IN" smtClean="0"/>
              <a:t>29-07-2022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10216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8B8687-BFC8-4BDE-9C9C-8CBEE9BB14EF}" type="datetimeFigureOut">
              <a:rPr lang="en-IN" smtClean="0"/>
              <a:t>29-07-2022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75583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B8687-BFC8-4BDE-9C9C-8CBEE9BB14EF}" type="datetimeFigureOut">
              <a:rPr lang="en-IN" smtClean="0"/>
              <a:t>29-07-2022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54445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8B8687-BFC8-4BDE-9C9C-8CBEE9BB14EF}"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92890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8B8687-BFC8-4BDE-9C9C-8CBEE9BB14EF}"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48968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8B8687-BFC8-4BDE-9C9C-8CBEE9BB14EF}" type="datetimeFigureOut">
              <a:rPr lang="en-IN" smtClean="0"/>
              <a:t>29-07-2022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2C256B-51B0-42C9-9433-34BB0CD3108C}" type="slidenum">
              <a:rPr lang="en-IN" smtClean="0"/>
              <a:t>‹#›</a:t>
            </a:fld>
            <a:endParaRPr lang="en-IN"/>
          </a:p>
        </p:txBody>
      </p:sp>
    </p:spTree>
    <p:extLst>
      <p:ext uri="{BB962C8B-B14F-4D97-AF65-F5344CB8AC3E}">
        <p14:creationId xmlns:p14="http://schemas.microsoft.com/office/powerpoint/2010/main" val="389983177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s.lse.ac.uk/lsereviewofbooks/2016/02/18/reader-survey-what-do-you-value-about-lse-review-of-books/" TargetMode="External"/><Relationship Id="rId7" Type="http://schemas.openxmlformats.org/officeDocument/2006/relationships/hyperlink" Target="https://shubhi1488.github.io/deBox/"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theconversation.com/the-books-that-shaped-the-rise-and-fall-of-the-british-empire-42332" TargetMode="External"/><Relationship Id="rId5" Type="http://schemas.openxmlformats.org/officeDocument/2006/relationships/image" Target="../media/image2.jpg"/><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shubhi1488.github.io/deBox/" TargetMode="External"/><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team-work-png/download/13247"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hyperlink" Target="https://www.teacherspayteachers.com/Product/All-About-Me-MBTI-Personality-Activity-76926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chive.org/details/thestoryofmyexperimentswithtruthmkgandhi_558_t"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7E3491-08C9-FB3B-4AA5-1BEB1ED95699}"/>
              </a:ext>
            </a:extLst>
          </p:cNvPr>
          <p:cNvSpPr txBox="1"/>
          <p:nvPr/>
        </p:nvSpPr>
        <p:spPr>
          <a:xfrm>
            <a:off x="1491916" y="255406"/>
            <a:ext cx="4403558" cy="1323439"/>
          </a:xfrm>
          <a:prstGeom prst="rect">
            <a:avLst/>
          </a:prstGeom>
          <a:noFill/>
        </p:spPr>
        <p:txBody>
          <a:bodyPr wrap="square" rtlCol="0">
            <a:spAutoFit/>
          </a:bodyPr>
          <a:lstStyle/>
          <a:p>
            <a:r>
              <a:rPr lang="en-IN" sz="8000" u="sng" dirty="0" err="1">
                <a:solidFill>
                  <a:schemeClr val="accent1">
                    <a:lumMod val="50000"/>
                  </a:schemeClr>
                </a:solidFill>
                <a:latin typeface="Algerian" panose="04020705040A02060702" pitchFamily="82" charset="0"/>
              </a:rPr>
              <a:t>dobox</a:t>
            </a:r>
            <a:endParaRPr lang="en-IN" sz="8000" u="sng" dirty="0">
              <a:solidFill>
                <a:schemeClr val="accent1">
                  <a:lumMod val="50000"/>
                </a:schemeClr>
              </a:solidFill>
              <a:latin typeface="Algerian" panose="04020705040A02060702" pitchFamily="82" charset="0"/>
            </a:endParaRPr>
          </a:p>
        </p:txBody>
      </p:sp>
      <p:pic>
        <p:nvPicPr>
          <p:cNvPr id="11" name="Picture 10">
            <a:extLst>
              <a:ext uri="{FF2B5EF4-FFF2-40B4-BE49-F238E27FC236}">
                <a16:creationId xmlns:a16="http://schemas.microsoft.com/office/drawing/2014/main" id="{6258DA8F-B626-8511-8A93-6CCEA649709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21120768" y="-18561261"/>
            <a:ext cx="22347742" cy="11173871"/>
          </a:xfrm>
          <a:prstGeom prst="rect">
            <a:avLst/>
          </a:prstGeom>
        </p:spPr>
      </p:pic>
      <p:sp>
        <p:nvSpPr>
          <p:cNvPr id="12" name="TextBox 11">
            <a:extLst>
              <a:ext uri="{FF2B5EF4-FFF2-40B4-BE49-F238E27FC236}">
                <a16:creationId xmlns:a16="http://schemas.microsoft.com/office/drawing/2014/main" id="{0ACCCD10-791B-E95B-E0C6-562104DF84FA}"/>
              </a:ext>
            </a:extLst>
          </p:cNvPr>
          <p:cNvSpPr txBox="1"/>
          <p:nvPr/>
        </p:nvSpPr>
        <p:spPr>
          <a:xfrm flipV="1">
            <a:off x="14515683" y="533915"/>
            <a:ext cx="5363570" cy="230832"/>
          </a:xfrm>
          <a:prstGeom prst="rect">
            <a:avLst/>
          </a:prstGeom>
          <a:noFill/>
        </p:spPr>
        <p:txBody>
          <a:bodyPr wrap="square" rtlCol="0">
            <a:spAutoFit/>
          </a:bodyPr>
          <a:lstStyle/>
          <a:p>
            <a:r>
              <a:rPr lang="en-IN" sz="900">
                <a:hlinkClick r:id="rId3" tooltip="https://blogs.lse.ac.uk/lsereviewofbooks/2016/02/18/reader-survey-what-do-you-value-about-lse-review-of-books/"/>
              </a:rPr>
              <a:t>This Photo</a:t>
            </a:r>
            <a:r>
              <a:rPr lang="en-IN" sz="900"/>
              <a:t> by Unknown Author is licensed under </a:t>
            </a:r>
            <a:r>
              <a:rPr lang="en-IN" sz="900">
                <a:hlinkClick r:id="rId4" tooltip="https://creativecommons.org/licenses/by-nc-nd/3.0/"/>
              </a:rPr>
              <a:t>CC BY-NC-ND</a:t>
            </a:r>
            <a:endParaRPr lang="en-IN" sz="900"/>
          </a:p>
        </p:txBody>
      </p:sp>
      <p:pic>
        <p:nvPicPr>
          <p:cNvPr id="15" name="Picture 14">
            <a:extLst>
              <a:ext uri="{FF2B5EF4-FFF2-40B4-BE49-F238E27FC236}">
                <a16:creationId xmlns:a16="http://schemas.microsoft.com/office/drawing/2014/main" id="{DF8818D5-8180-B670-582F-31339FE17AC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041232" y="255406"/>
            <a:ext cx="1708484" cy="1332334"/>
          </a:xfrm>
          <a:prstGeom prst="rect">
            <a:avLst/>
          </a:prstGeom>
          <a:ln>
            <a:solidFill>
              <a:schemeClr val="accent1">
                <a:lumMod val="50000"/>
              </a:schemeClr>
            </a:solidFill>
          </a:ln>
        </p:spPr>
      </p:pic>
      <p:sp>
        <p:nvSpPr>
          <p:cNvPr id="17" name="TextBox 16">
            <a:extLst>
              <a:ext uri="{FF2B5EF4-FFF2-40B4-BE49-F238E27FC236}">
                <a16:creationId xmlns:a16="http://schemas.microsoft.com/office/drawing/2014/main" id="{B8D85BC7-165A-0C84-4F7B-F1B5B8DFC1BC}"/>
              </a:ext>
            </a:extLst>
          </p:cNvPr>
          <p:cNvSpPr txBox="1"/>
          <p:nvPr/>
        </p:nvSpPr>
        <p:spPr>
          <a:xfrm>
            <a:off x="778044" y="1981200"/>
            <a:ext cx="8165430" cy="5078313"/>
          </a:xfrm>
          <a:prstGeom prst="rect">
            <a:avLst/>
          </a:prstGeom>
          <a:noFill/>
        </p:spPr>
        <p:txBody>
          <a:bodyPr wrap="square" rtlCol="0">
            <a:spAutoFit/>
          </a:bodyPr>
          <a:lstStyle/>
          <a:p>
            <a:r>
              <a:rPr lang="en-IN" sz="1800" dirty="0">
                <a:effectLst/>
                <a:latin typeface="Bahnschrift SemiLight Condensed" panose="020B0502040204020203" pitchFamily="34" charset="0"/>
                <a:ea typeface="Calibri" panose="020F0502020204030204" pitchFamily="34" charset="0"/>
                <a:cs typeface="Times New Roman" panose="02020603050405020304" pitchFamily="18" charset="0"/>
              </a:rPr>
              <a:t>a website in which you can add your </a:t>
            </a:r>
            <a:r>
              <a:rPr lang="en-IN" sz="1800" b="1" dirty="0">
                <a:effectLst/>
                <a:latin typeface="Bahnschrift SemiLight Condensed" panose="020B0502040204020203" pitchFamily="34" charset="0"/>
                <a:ea typeface="Calibri" panose="020F0502020204030204" pitchFamily="34" charset="0"/>
                <a:cs typeface="Times New Roman" panose="02020603050405020304" pitchFamily="18" charset="0"/>
              </a:rPr>
              <a:t>autobiography</a:t>
            </a:r>
            <a:r>
              <a:rPr lang="en-IN" sz="1800" dirty="0">
                <a:effectLst/>
                <a:latin typeface="Bahnschrift SemiLight Condensed" panose="020B0502040204020203" pitchFamily="34" charset="0"/>
                <a:ea typeface="Calibri" panose="020F0502020204030204" pitchFamily="34" charset="0"/>
                <a:cs typeface="Times New Roman" panose="02020603050405020304" pitchFamily="18" charset="0"/>
              </a:rPr>
              <a:t> to others so that other will also get motivated from you).</a:t>
            </a:r>
          </a:p>
          <a:p>
            <a:endParaRPr lang="en-IN" dirty="0">
              <a:latin typeface="Bahnschrift SemiLight Condensed" panose="020B0502040204020203"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Berlin Sans FB Demi" panose="020E0802020502020306" pitchFamily="34" charset="0"/>
              <a:ea typeface="Calibri" panose="020F0502020204030204" pitchFamily="34" charset="0"/>
              <a:cs typeface="Times New Roman" panose="02020603050405020304" pitchFamily="18" charset="0"/>
            </a:endParaRPr>
          </a:p>
          <a:p>
            <a:r>
              <a:rPr lang="en-IN" dirty="0">
                <a:solidFill>
                  <a:schemeClr val="accent2">
                    <a:lumMod val="50000"/>
                  </a:schemeClr>
                </a:solidFill>
                <a:latin typeface="Berlin Sans FB Demi" panose="020E0802020502020306" pitchFamily="34" charset="0"/>
                <a:ea typeface="Calibri" panose="020F0502020204030204" pitchFamily="34" charset="0"/>
                <a:cs typeface="Times New Roman" panose="02020603050405020304" pitchFamily="18" charset="0"/>
              </a:rPr>
              <a:t>LETS SHARE YOUR LIFE STRUGGLE WITH OTHERS</a:t>
            </a:r>
          </a:p>
          <a:p>
            <a:r>
              <a:rPr lang="en-IN" dirty="0">
                <a:solidFill>
                  <a:schemeClr val="accent2">
                    <a:lumMod val="50000"/>
                  </a:schemeClr>
                </a:solidFill>
                <a:latin typeface="Berlin Sans FB Demi" panose="020E0802020502020306" pitchFamily="34" charset="0"/>
                <a:ea typeface="Calibri" panose="020F0502020204030204" pitchFamily="34" charset="0"/>
                <a:cs typeface="Times New Roman" panose="02020603050405020304" pitchFamily="18" charset="0"/>
              </a:rPr>
              <a:t> AND MAKE THEM MOTIVATED</a:t>
            </a:r>
            <a:r>
              <a:rPr lang="en-IN" dirty="0">
                <a:latin typeface="Berlin Sans FB Demi" panose="020E0802020502020306" pitchFamily="34" charset="0"/>
                <a:ea typeface="Calibri" panose="020F0502020204030204" pitchFamily="34" charset="0"/>
                <a:cs typeface="Times New Roman" panose="02020603050405020304" pitchFamily="18" charset="0"/>
              </a:rPr>
              <a:t>.</a:t>
            </a:r>
            <a:endParaRPr lang="en-IN" sz="1800" dirty="0">
              <a:effectLst/>
              <a:latin typeface="Berlin Sans FB Demi" panose="020E0802020502020306"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r>
              <a:rPr lang="en-IN" dirty="0">
                <a:latin typeface="Calibri" panose="020F0502020204030204" pitchFamily="34" charset="0"/>
                <a:cs typeface="Times New Roman" panose="02020603050405020304" pitchFamily="18" charset="0"/>
              </a:rPr>
              <a:t>Live link:</a:t>
            </a:r>
          </a:p>
          <a:p>
            <a:r>
              <a:rPr lang="en-IN" dirty="0">
                <a:hlinkClick r:id="rId7"/>
              </a:rPr>
              <a:t>https://shubhi1488.github.io/deBox/</a:t>
            </a:r>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6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a:extLst>
              <a:ext uri="{FF2B5EF4-FFF2-40B4-BE49-F238E27FC236}">
                <a16:creationId xmlns:a16="http://schemas.microsoft.com/office/drawing/2014/main" id="{4D4BDC45-BD0B-4688-F39B-E24A792D21C9}"/>
              </a:ext>
            </a:extLst>
          </p:cNvPr>
          <p:cNvPicPr/>
          <p:nvPr/>
        </p:nvPicPr>
        <p:blipFill>
          <a:blip r:embed="rId2"/>
          <a:stretch>
            <a:fillRect/>
          </a:stretch>
        </p:blipFill>
        <p:spPr>
          <a:xfrm>
            <a:off x="5142523" y="2008554"/>
            <a:ext cx="6682153" cy="3931138"/>
          </a:xfrm>
          <a:prstGeom prst="rect">
            <a:avLst/>
          </a:prstGeom>
        </p:spPr>
      </p:pic>
      <p:sp>
        <p:nvSpPr>
          <p:cNvPr id="125" name="TextBox 124">
            <a:extLst>
              <a:ext uri="{FF2B5EF4-FFF2-40B4-BE49-F238E27FC236}">
                <a16:creationId xmlns:a16="http://schemas.microsoft.com/office/drawing/2014/main" id="{F53AAB69-05C6-E9FF-B026-69C912D46DB6}"/>
              </a:ext>
            </a:extLst>
          </p:cNvPr>
          <p:cNvSpPr txBox="1"/>
          <p:nvPr/>
        </p:nvSpPr>
        <p:spPr>
          <a:xfrm>
            <a:off x="265722" y="812799"/>
            <a:ext cx="4962770" cy="4801314"/>
          </a:xfrm>
          <a:prstGeom prst="rect">
            <a:avLst/>
          </a:prstGeom>
          <a:noFill/>
        </p:spPr>
        <p:txBody>
          <a:bodyPr wrap="square" rtlCol="0">
            <a:spAutoFit/>
          </a:bodyPr>
          <a:lstStyle/>
          <a:p>
            <a:endParaRPr lang="en-US" dirty="0"/>
          </a:p>
          <a:p>
            <a:r>
              <a:rPr lang="en-US" dirty="0"/>
              <a:t>The about us page helps online </a:t>
            </a:r>
            <a:r>
              <a:rPr lang="en-US" dirty="0" err="1"/>
              <a:t>userto</a:t>
            </a:r>
            <a:r>
              <a:rPr lang="en-US" dirty="0"/>
              <a:t>  develop a relationship with customers and build trust by putting a face and a story to the name on the storefront.</a:t>
            </a:r>
          </a:p>
          <a:p>
            <a:endParaRPr lang="en-US" dirty="0"/>
          </a:p>
          <a:p>
            <a:r>
              <a:rPr lang="en-US" dirty="0"/>
              <a:t>About us pages serve much the same purpose for retailers who share less-common or unique ideas  as well.</a:t>
            </a:r>
          </a:p>
          <a:p>
            <a:endParaRPr lang="en-US" dirty="0"/>
          </a:p>
          <a:p>
            <a:r>
              <a:rPr lang="en-US" dirty="0"/>
              <a:t>The About Us page of your website is an essential source of information for all who want to know more about your business.</a:t>
            </a:r>
          </a:p>
          <a:p>
            <a:endParaRPr lang="en-US" dirty="0"/>
          </a:p>
          <a:p>
            <a:r>
              <a:rPr lang="en-US" dirty="0"/>
              <a:t>About Us pages are where you showcase your history, what is unique about your work, your company’s values, and who you serve.</a:t>
            </a:r>
            <a:endParaRPr lang="en-IN" dirty="0"/>
          </a:p>
        </p:txBody>
      </p:sp>
      <p:sp>
        <p:nvSpPr>
          <p:cNvPr id="128" name="Arrow: Right 127">
            <a:extLst>
              <a:ext uri="{FF2B5EF4-FFF2-40B4-BE49-F238E27FC236}">
                <a16:creationId xmlns:a16="http://schemas.microsoft.com/office/drawing/2014/main" id="{091E0EDB-CEA0-75FD-4607-0501389EF5FE}"/>
              </a:ext>
            </a:extLst>
          </p:cNvPr>
          <p:cNvSpPr/>
          <p:nvPr/>
        </p:nvSpPr>
        <p:spPr>
          <a:xfrm>
            <a:off x="0" y="1165735"/>
            <a:ext cx="265725" cy="296984"/>
          </a:xfrm>
          <a:prstGeom prst="rightArrow">
            <a:avLst>
              <a:gd name="adj1" fmla="val 3421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Arrow: Right 128">
            <a:extLst>
              <a:ext uri="{FF2B5EF4-FFF2-40B4-BE49-F238E27FC236}">
                <a16:creationId xmlns:a16="http://schemas.microsoft.com/office/drawing/2014/main" id="{2D23D220-3674-A42F-147A-61D8C8222744}"/>
              </a:ext>
            </a:extLst>
          </p:cNvPr>
          <p:cNvSpPr/>
          <p:nvPr/>
        </p:nvSpPr>
        <p:spPr>
          <a:xfrm>
            <a:off x="-3" y="2512647"/>
            <a:ext cx="265723" cy="296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Arrow: Right 129">
            <a:extLst>
              <a:ext uri="{FF2B5EF4-FFF2-40B4-BE49-F238E27FC236}">
                <a16:creationId xmlns:a16="http://schemas.microsoft.com/office/drawing/2014/main" id="{5EA1EB44-D397-B592-B14A-F776B91E35BF}"/>
              </a:ext>
            </a:extLst>
          </p:cNvPr>
          <p:cNvSpPr/>
          <p:nvPr/>
        </p:nvSpPr>
        <p:spPr>
          <a:xfrm>
            <a:off x="-4" y="3576965"/>
            <a:ext cx="265724" cy="296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Arrow: Right 130">
            <a:extLst>
              <a:ext uri="{FF2B5EF4-FFF2-40B4-BE49-F238E27FC236}">
                <a16:creationId xmlns:a16="http://schemas.microsoft.com/office/drawing/2014/main" id="{E99AB297-D793-6C49-E3A5-9A1358F50A6C}"/>
              </a:ext>
            </a:extLst>
          </p:cNvPr>
          <p:cNvSpPr/>
          <p:nvPr/>
        </p:nvSpPr>
        <p:spPr>
          <a:xfrm>
            <a:off x="70336" y="4720493"/>
            <a:ext cx="265723" cy="296984"/>
          </a:xfrm>
          <a:prstGeom prst="rightArrow">
            <a:avLst>
              <a:gd name="adj1" fmla="val 6052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TextBox 131">
            <a:extLst>
              <a:ext uri="{FF2B5EF4-FFF2-40B4-BE49-F238E27FC236}">
                <a16:creationId xmlns:a16="http://schemas.microsoft.com/office/drawing/2014/main" id="{A81FEB73-746E-B27F-2202-9BB49512F9E7}"/>
              </a:ext>
            </a:extLst>
          </p:cNvPr>
          <p:cNvSpPr txBox="1"/>
          <p:nvPr/>
        </p:nvSpPr>
        <p:spPr>
          <a:xfrm>
            <a:off x="539261" y="304798"/>
            <a:ext cx="7190154" cy="646331"/>
          </a:xfrm>
          <a:prstGeom prst="rect">
            <a:avLst/>
          </a:prstGeom>
          <a:noFill/>
        </p:spPr>
        <p:txBody>
          <a:bodyPr wrap="square" rtlCol="0">
            <a:spAutoFit/>
          </a:bodyPr>
          <a:lstStyle/>
          <a:p>
            <a:r>
              <a:rPr lang="en-IN" sz="3600" u="sng" dirty="0">
                <a:solidFill>
                  <a:schemeClr val="accent1">
                    <a:lumMod val="75000"/>
                  </a:schemeClr>
                </a:solidFill>
                <a:latin typeface="Algerian" panose="04020705040A02060702" pitchFamily="82" charset="0"/>
              </a:rPr>
              <a:t>About us:-</a:t>
            </a:r>
          </a:p>
        </p:txBody>
      </p:sp>
    </p:spTree>
    <p:extLst>
      <p:ext uri="{BB962C8B-B14F-4D97-AF65-F5344CB8AC3E}">
        <p14:creationId xmlns:p14="http://schemas.microsoft.com/office/powerpoint/2010/main" val="38459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872EC9A-AC30-6B7B-5108-47A28492A9CD}"/>
              </a:ext>
            </a:extLst>
          </p:cNvPr>
          <p:cNvGrpSpPr/>
          <p:nvPr/>
        </p:nvGrpSpPr>
        <p:grpSpPr>
          <a:xfrm>
            <a:off x="304800" y="234463"/>
            <a:ext cx="5728677" cy="601783"/>
            <a:chOff x="0" y="0"/>
            <a:chExt cx="2144522" cy="395987"/>
          </a:xfrm>
        </p:grpSpPr>
        <p:sp>
          <p:nvSpPr>
            <p:cNvPr id="3" name="Shape 757">
              <a:extLst>
                <a:ext uri="{FF2B5EF4-FFF2-40B4-BE49-F238E27FC236}">
                  <a16:creationId xmlns:a16="http://schemas.microsoft.com/office/drawing/2014/main" id="{D8AD14C5-727E-B940-A415-32247EB0BF86}"/>
                </a:ext>
              </a:extLst>
            </p:cNvPr>
            <p:cNvSpPr/>
            <p:nvPr/>
          </p:nvSpPr>
          <p:spPr>
            <a:xfrm>
              <a:off x="275146" y="91352"/>
              <a:ext cx="106724" cy="224117"/>
            </a:xfrm>
            <a:custGeom>
              <a:avLst/>
              <a:gdLst/>
              <a:ahLst/>
              <a:cxnLst/>
              <a:rect l="0" t="0" r="0" b="0"/>
              <a:pathLst>
                <a:path w="106724" h="224117">
                  <a:moveTo>
                    <a:pt x="106724" y="0"/>
                  </a:moveTo>
                  <a:lnTo>
                    <a:pt x="106724" y="44114"/>
                  </a:lnTo>
                  <a:lnTo>
                    <a:pt x="85280" y="48602"/>
                  </a:lnTo>
                  <a:cubicBezTo>
                    <a:pt x="79019" y="51650"/>
                    <a:pt x="73889" y="56096"/>
                    <a:pt x="69863" y="61937"/>
                  </a:cubicBezTo>
                  <a:cubicBezTo>
                    <a:pt x="65849" y="67907"/>
                    <a:pt x="62840" y="74892"/>
                    <a:pt x="60833" y="83147"/>
                  </a:cubicBezTo>
                  <a:cubicBezTo>
                    <a:pt x="58814" y="91401"/>
                    <a:pt x="57810" y="100799"/>
                    <a:pt x="57810" y="111468"/>
                  </a:cubicBezTo>
                  <a:cubicBezTo>
                    <a:pt x="57810" y="121247"/>
                    <a:pt x="58636" y="130263"/>
                    <a:pt x="60274" y="138519"/>
                  </a:cubicBezTo>
                  <a:cubicBezTo>
                    <a:pt x="61913" y="146773"/>
                    <a:pt x="64554" y="154012"/>
                    <a:pt x="68199" y="160109"/>
                  </a:cubicBezTo>
                  <a:cubicBezTo>
                    <a:pt x="71844" y="166205"/>
                    <a:pt x="76784" y="170904"/>
                    <a:pt x="82994" y="174206"/>
                  </a:cubicBezTo>
                  <a:cubicBezTo>
                    <a:pt x="89344" y="177635"/>
                    <a:pt x="97091" y="179285"/>
                    <a:pt x="106235" y="179285"/>
                  </a:cubicBezTo>
                  <a:lnTo>
                    <a:pt x="106724" y="179184"/>
                  </a:lnTo>
                  <a:lnTo>
                    <a:pt x="106724" y="223683"/>
                  </a:lnTo>
                  <a:lnTo>
                    <a:pt x="104204" y="224117"/>
                  </a:lnTo>
                  <a:cubicBezTo>
                    <a:pt x="86551" y="224117"/>
                    <a:pt x="71133" y="221704"/>
                    <a:pt x="58039" y="216750"/>
                  </a:cubicBezTo>
                  <a:cubicBezTo>
                    <a:pt x="44945" y="211924"/>
                    <a:pt x="34074" y="204685"/>
                    <a:pt x="25438" y="195414"/>
                  </a:cubicBezTo>
                  <a:cubicBezTo>
                    <a:pt x="16815" y="186017"/>
                    <a:pt x="10414" y="174460"/>
                    <a:pt x="6248" y="160744"/>
                  </a:cubicBezTo>
                  <a:cubicBezTo>
                    <a:pt x="2083" y="147027"/>
                    <a:pt x="0" y="131407"/>
                    <a:pt x="0" y="113881"/>
                  </a:cubicBezTo>
                  <a:cubicBezTo>
                    <a:pt x="0" y="96862"/>
                    <a:pt x="2261" y="81369"/>
                    <a:pt x="6807" y="67272"/>
                  </a:cubicBezTo>
                  <a:cubicBezTo>
                    <a:pt x="11341" y="53301"/>
                    <a:pt x="18148" y="41236"/>
                    <a:pt x="27229" y="31204"/>
                  </a:cubicBezTo>
                  <a:cubicBezTo>
                    <a:pt x="36309" y="21171"/>
                    <a:pt x="47650" y="13297"/>
                    <a:pt x="61277" y="7835"/>
                  </a:cubicBezTo>
                  <a:lnTo>
                    <a:pt x="106724"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 name="Shape 758">
              <a:extLst>
                <a:ext uri="{FF2B5EF4-FFF2-40B4-BE49-F238E27FC236}">
                  <a16:creationId xmlns:a16="http://schemas.microsoft.com/office/drawing/2014/main" id="{2B1C38A8-AE72-614E-B2FC-6269ECAB8B93}"/>
                </a:ext>
              </a:extLst>
            </p:cNvPr>
            <p:cNvSpPr/>
            <p:nvPr/>
          </p:nvSpPr>
          <p:spPr>
            <a:xfrm>
              <a:off x="34392" y="16764"/>
              <a:ext cx="213639" cy="298323"/>
            </a:xfrm>
            <a:custGeom>
              <a:avLst/>
              <a:gdLst/>
              <a:ahLst/>
              <a:cxnLst/>
              <a:rect l="0" t="0" r="0" b="0"/>
              <a:pathLst>
                <a:path w="213639" h="298323">
                  <a:moveTo>
                    <a:pt x="133934" y="0"/>
                  </a:moveTo>
                  <a:cubicBezTo>
                    <a:pt x="141973" y="0"/>
                    <a:pt x="149720" y="762"/>
                    <a:pt x="157163" y="2032"/>
                  </a:cubicBezTo>
                  <a:cubicBezTo>
                    <a:pt x="164592" y="3429"/>
                    <a:pt x="171475" y="5207"/>
                    <a:pt x="177813" y="7239"/>
                  </a:cubicBezTo>
                  <a:cubicBezTo>
                    <a:pt x="184137" y="9398"/>
                    <a:pt x="189827" y="11938"/>
                    <a:pt x="194882" y="14732"/>
                  </a:cubicBezTo>
                  <a:cubicBezTo>
                    <a:pt x="199949" y="17653"/>
                    <a:pt x="203479" y="20066"/>
                    <a:pt x="205486" y="22098"/>
                  </a:cubicBezTo>
                  <a:cubicBezTo>
                    <a:pt x="207493" y="24003"/>
                    <a:pt x="208877" y="25781"/>
                    <a:pt x="209613" y="27051"/>
                  </a:cubicBezTo>
                  <a:cubicBezTo>
                    <a:pt x="210363" y="28448"/>
                    <a:pt x="210960" y="30099"/>
                    <a:pt x="211404" y="32131"/>
                  </a:cubicBezTo>
                  <a:cubicBezTo>
                    <a:pt x="211849" y="34290"/>
                    <a:pt x="212192" y="36703"/>
                    <a:pt x="212407" y="39498"/>
                  </a:cubicBezTo>
                  <a:cubicBezTo>
                    <a:pt x="212636" y="42418"/>
                    <a:pt x="212738" y="45848"/>
                    <a:pt x="212738" y="50038"/>
                  </a:cubicBezTo>
                  <a:cubicBezTo>
                    <a:pt x="212738" y="54483"/>
                    <a:pt x="212598" y="58293"/>
                    <a:pt x="212293" y="61468"/>
                  </a:cubicBezTo>
                  <a:cubicBezTo>
                    <a:pt x="212001" y="64516"/>
                    <a:pt x="211480" y="67056"/>
                    <a:pt x="210731" y="69088"/>
                  </a:cubicBezTo>
                  <a:cubicBezTo>
                    <a:pt x="209994" y="70993"/>
                    <a:pt x="209093" y="72390"/>
                    <a:pt x="208051" y="73279"/>
                  </a:cubicBezTo>
                  <a:cubicBezTo>
                    <a:pt x="207010" y="74168"/>
                    <a:pt x="205829" y="74549"/>
                    <a:pt x="204483" y="74549"/>
                  </a:cubicBezTo>
                  <a:cubicBezTo>
                    <a:pt x="202248" y="74549"/>
                    <a:pt x="199428" y="73279"/>
                    <a:pt x="195999" y="70739"/>
                  </a:cubicBezTo>
                  <a:cubicBezTo>
                    <a:pt x="192583" y="68073"/>
                    <a:pt x="188151" y="65151"/>
                    <a:pt x="182715" y="61976"/>
                  </a:cubicBezTo>
                  <a:cubicBezTo>
                    <a:pt x="177292" y="58801"/>
                    <a:pt x="170815" y="55880"/>
                    <a:pt x="163297" y="53340"/>
                  </a:cubicBezTo>
                  <a:cubicBezTo>
                    <a:pt x="155778" y="50673"/>
                    <a:pt x="146812" y="49403"/>
                    <a:pt x="136398" y="49403"/>
                  </a:cubicBezTo>
                  <a:cubicBezTo>
                    <a:pt x="124930" y="49403"/>
                    <a:pt x="114706" y="51689"/>
                    <a:pt x="105702" y="56388"/>
                  </a:cubicBezTo>
                  <a:cubicBezTo>
                    <a:pt x="96698" y="61087"/>
                    <a:pt x="89027" y="67818"/>
                    <a:pt x="82702" y="76454"/>
                  </a:cubicBezTo>
                  <a:cubicBezTo>
                    <a:pt x="76378" y="85217"/>
                    <a:pt x="71577" y="95759"/>
                    <a:pt x="68301" y="108077"/>
                  </a:cubicBezTo>
                  <a:cubicBezTo>
                    <a:pt x="65037" y="120397"/>
                    <a:pt x="63398" y="134366"/>
                    <a:pt x="63398" y="149860"/>
                  </a:cubicBezTo>
                  <a:cubicBezTo>
                    <a:pt x="63398" y="166751"/>
                    <a:pt x="65138" y="181484"/>
                    <a:pt x="68643" y="193929"/>
                  </a:cubicBezTo>
                  <a:cubicBezTo>
                    <a:pt x="72136" y="206375"/>
                    <a:pt x="77127" y="216535"/>
                    <a:pt x="83604" y="224663"/>
                  </a:cubicBezTo>
                  <a:cubicBezTo>
                    <a:pt x="90068" y="232664"/>
                    <a:pt x="97892" y="238634"/>
                    <a:pt x="107036" y="242570"/>
                  </a:cubicBezTo>
                  <a:cubicBezTo>
                    <a:pt x="116192" y="246507"/>
                    <a:pt x="126492" y="248539"/>
                    <a:pt x="137960" y="248539"/>
                  </a:cubicBezTo>
                  <a:cubicBezTo>
                    <a:pt x="148374" y="248539"/>
                    <a:pt x="157378" y="247269"/>
                    <a:pt x="164973" y="244856"/>
                  </a:cubicBezTo>
                  <a:cubicBezTo>
                    <a:pt x="172555" y="242316"/>
                    <a:pt x="179070" y="239649"/>
                    <a:pt x="184506" y="236728"/>
                  </a:cubicBezTo>
                  <a:cubicBezTo>
                    <a:pt x="189941" y="233680"/>
                    <a:pt x="194399" y="231013"/>
                    <a:pt x="197904" y="228600"/>
                  </a:cubicBezTo>
                  <a:cubicBezTo>
                    <a:pt x="201397" y="226314"/>
                    <a:pt x="204114" y="225044"/>
                    <a:pt x="206045" y="225044"/>
                  </a:cubicBezTo>
                  <a:cubicBezTo>
                    <a:pt x="207531" y="225044"/>
                    <a:pt x="208724" y="225425"/>
                    <a:pt x="209613" y="225934"/>
                  </a:cubicBezTo>
                  <a:cubicBezTo>
                    <a:pt x="210515" y="226568"/>
                    <a:pt x="211252" y="227711"/>
                    <a:pt x="211849" y="229489"/>
                  </a:cubicBezTo>
                  <a:cubicBezTo>
                    <a:pt x="212446" y="231267"/>
                    <a:pt x="212890" y="233807"/>
                    <a:pt x="213195" y="236982"/>
                  </a:cubicBezTo>
                  <a:cubicBezTo>
                    <a:pt x="213487" y="240157"/>
                    <a:pt x="213639" y="244475"/>
                    <a:pt x="213639" y="249810"/>
                  </a:cubicBezTo>
                  <a:cubicBezTo>
                    <a:pt x="213639" y="253619"/>
                    <a:pt x="213525" y="256794"/>
                    <a:pt x="213296" y="259335"/>
                  </a:cubicBezTo>
                  <a:cubicBezTo>
                    <a:pt x="213081" y="262001"/>
                    <a:pt x="212738" y="264160"/>
                    <a:pt x="212293" y="266065"/>
                  </a:cubicBezTo>
                  <a:cubicBezTo>
                    <a:pt x="211849" y="267843"/>
                    <a:pt x="211252" y="269494"/>
                    <a:pt x="210515" y="270891"/>
                  </a:cubicBezTo>
                  <a:cubicBezTo>
                    <a:pt x="209766" y="272161"/>
                    <a:pt x="208572" y="273685"/>
                    <a:pt x="206934" y="275463"/>
                  </a:cubicBezTo>
                  <a:cubicBezTo>
                    <a:pt x="205308" y="277114"/>
                    <a:pt x="202146" y="279273"/>
                    <a:pt x="197447" y="281940"/>
                  </a:cubicBezTo>
                  <a:cubicBezTo>
                    <a:pt x="192761" y="284735"/>
                    <a:pt x="187033" y="287274"/>
                    <a:pt x="180264" y="289687"/>
                  </a:cubicBezTo>
                  <a:cubicBezTo>
                    <a:pt x="173495" y="292100"/>
                    <a:pt x="165748" y="294260"/>
                    <a:pt x="157048" y="295784"/>
                  </a:cubicBezTo>
                  <a:cubicBezTo>
                    <a:pt x="148336" y="297435"/>
                    <a:pt x="138925" y="298323"/>
                    <a:pt x="128803" y="298323"/>
                  </a:cubicBezTo>
                  <a:cubicBezTo>
                    <a:pt x="109017" y="298323"/>
                    <a:pt x="91148" y="295275"/>
                    <a:pt x="75222" y="289179"/>
                  </a:cubicBezTo>
                  <a:cubicBezTo>
                    <a:pt x="59296" y="283084"/>
                    <a:pt x="45758" y="273939"/>
                    <a:pt x="34595" y="261748"/>
                  </a:cubicBezTo>
                  <a:cubicBezTo>
                    <a:pt x="23432" y="249682"/>
                    <a:pt x="14872" y="234569"/>
                    <a:pt x="8928" y="216409"/>
                  </a:cubicBezTo>
                  <a:cubicBezTo>
                    <a:pt x="2972" y="198248"/>
                    <a:pt x="0" y="177038"/>
                    <a:pt x="0" y="152909"/>
                  </a:cubicBezTo>
                  <a:cubicBezTo>
                    <a:pt x="0" y="128398"/>
                    <a:pt x="3264" y="106553"/>
                    <a:pt x="9817" y="87503"/>
                  </a:cubicBezTo>
                  <a:cubicBezTo>
                    <a:pt x="16370" y="68453"/>
                    <a:pt x="25514" y="52451"/>
                    <a:pt x="37274" y="39498"/>
                  </a:cubicBezTo>
                  <a:cubicBezTo>
                    <a:pt x="49035" y="26670"/>
                    <a:pt x="63132" y="16764"/>
                    <a:pt x="79578" y="10033"/>
                  </a:cubicBezTo>
                  <a:cubicBezTo>
                    <a:pt x="96025" y="3429"/>
                    <a:pt x="114148" y="0"/>
                    <a:pt x="133934"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5" name="Shape 759">
              <a:extLst>
                <a:ext uri="{FF2B5EF4-FFF2-40B4-BE49-F238E27FC236}">
                  <a16:creationId xmlns:a16="http://schemas.microsoft.com/office/drawing/2014/main" id="{6C0C635A-823F-D815-CC42-F9555DA0828F}"/>
                </a:ext>
              </a:extLst>
            </p:cNvPr>
            <p:cNvSpPr/>
            <p:nvPr/>
          </p:nvSpPr>
          <p:spPr>
            <a:xfrm>
              <a:off x="924179" y="184320"/>
              <a:ext cx="90805" cy="131148"/>
            </a:xfrm>
            <a:custGeom>
              <a:avLst/>
              <a:gdLst/>
              <a:ahLst/>
              <a:cxnLst/>
              <a:rect l="0" t="0" r="0" b="0"/>
              <a:pathLst>
                <a:path w="90805" h="131148">
                  <a:moveTo>
                    <a:pt x="90805" y="0"/>
                  </a:moveTo>
                  <a:lnTo>
                    <a:pt x="90805" y="35139"/>
                  </a:lnTo>
                  <a:lnTo>
                    <a:pt x="82169" y="35898"/>
                  </a:lnTo>
                  <a:cubicBezTo>
                    <a:pt x="75692" y="37168"/>
                    <a:pt x="70485" y="39201"/>
                    <a:pt x="66548" y="41867"/>
                  </a:cubicBezTo>
                  <a:cubicBezTo>
                    <a:pt x="62484" y="44534"/>
                    <a:pt x="59563" y="47836"/>
                    <a:pt x="57658" y="51646"/>
                  </a:cubicBezTo>
                  <a:cubicBezTo>
                    <a:pt x="55753" y="55456"/>
                    <a:pt x="54864" y="59774"/>
                    <a:pt x="54864" y="64601"/>
                  </a:cubicBezTo>
                  <a:cubicBezTo>
                    <a:pt x="54864" y="72982"/>
                    <a:pt x="57531" y="79586"/>
                    <a:pt x="62865" y="84285"/>
                  </a:cubicBezTo>
                  <a:cubicBezTo>
                    <a:pt x="68072" y="89111"/>
                    <a:pt x="75438" y="91397"/>
                    <a:pt x="84836" y="91397"/>
                  </a:cubicBezTo>
                  <a:lnTo>
                    <a:pt x="90805" y="89757"/>
                  </a:lnTo>
                  <a:lnTo>
                    <a:pt x="90805" y="127291"/>
                  </a:lnTo>
                  <a:lnTo>
                    <a:pt x="72517" y="131148"/>
                  </a:lnTo>
                  <a:cubicBezTo>
                    <a:pt x="61976" y="131148"/>
                    <a:pt x="52197" y="129752"/>
                    <a:pt x="43434" y="127084"/>
                  </a:cubicBezTo>
                  <a:cubicBezTo>
                    <a:pt x="34544" y="124291"/>
                    <a:pt x="26924" y="120227"/>
                    <a:pt x="20447" y="114766"/>
                  </a:cubicBezTo>
                  <a:cubicBezTo>
                    <a:pt x="13970" y="109304"/>
                    <a:pt x="8890" y="102573"/>
                    <a:pt x="5334" y="94572"/>
                  </a:cubicBezTo>
                  <a:cubicBezTo>
                    <a:pt x="1778" y="86571"/>
                    <a:pt x="0" y="77173"/>
                    <a:pt x="0" y="66505"/>
                  </a:cubicBezTo>
                  <a:cubicBezTo>
                    <a:pt x="0" y="54821"/>
                    <a:pt x="2286" y="44789"/>
                    <a:pt x="6731" y="36153"/>
                  </a:cubicBezTo>
                  <a:cubicBezTo>
                    <a:pt x="11303" y="27643"/>
                    <a:pt x="18034" y="20531"/>
                    <a:pt x="27051" y="14943"/>
                  </a:cubicBezTo>
                  <a:cubicBezTo>
                    <a:pt x="36068" y="9355"/>
                    <a:pt x="47244" y="5292"/>
                    <a:pt x="60706" y="2624"/>
                  </a:cubicBezTo>
                  <a:lnTo>
                    <a:pt x="90805"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6" name="Shape 760">
              <a:extLst>
                <a:ext uri="{FF2B5EF4-FFF2-40B4-BE49-F238E27FC236}">
                  <a16:creationId xmlns:a16="http://schemas.microsoft.com/office/drawing/2014/main" id="{0610C28C-9A0B-AF18-EFB1-B6B8FE38AA3C}"/>
                </a:ext>
              </a:extLst>
            </p:cNvPr>
            <p:cNvSpPr/>
            <p:nvPr/>
          </p:nvSpPr>
          <p:spPr>
            <a:xfrm>
              <a:off x="935101" y="91200"/>
              <a:ext cx="79883" cy="62471"/>
            </a:xfrm>
            <a:custGeom>
              <a:avLst/>
              <a:gdLst/>
              <a:ahLst/>
              <a:cxnLst/>
              <a:rect l="0" t="0" r="0" b="0"/>
              <a:pathLst>
                <a:path w="79883" h="62471">
                  <a:moveTo>
                    <a:pt x="79883" y="0"/>
                  </a:moveTo>
                  <a:lnTo>
                    <a:pt x="79883" y="42617"/>
                  </a:lnTo>
                  <a:lnTo>
                    <a:pt x="78105" y="42405"/>
                  </a:lnTo>
                  <a:cubicBezTo>
                    <a:pt x="68707" y="42405"/>
                    <a:pt x="60325" y="43421"/>
                    <a:pt x="52959" y="45453"/>
                  </a:cubicBezTo>
                  <a:cubicBezTo>
                    <a:pt x="45593" y="47612"/>
                    <a:pt x="39116" y="49898"/>
                    <a:pt x="33401" y="52437"/>
                  </a:cubicBezTo>
                  <a:cubicBezTo>
                    <a:pt x="27813" y="54978"/>
                    <a:pt x="23114" y="57263"/>
                    <a:pt x="19304" y="59296"/>
                  </a:cubicBezTo>
                  <a:cubicBezTo>
                    <a:pt x="15494" y="61455"/>
                    <a:pt x="12446" y="62471"/>
                    <a:pt x="10033" y="62471"/>
                  </a:cubicBezTo>
                  <a:cubicBezTo>
                    <a:pt x="8382" y="62471"/>
                    <a:pt x="6985" y="61962"/>
                    <a:pt x="5715" y="60947"/>
                  </a:cubicBezTo>
                  <a:cubicBezTo>
                    <a:pt x="4445" y="59804"/>
                    <a:pt x="3302" y="58407"/>
                    <a:pt x="2540" y="56374"/>
                  </a:cubicBezTo>
                  <a:cubicBezTo>
                    <a:pt x="1778" y="54470"/>
                    <a:pt x="1143" y="52057"/>
                    <a:pt x="635" y="49262"/>
                  </a:cubicBezTo>
                  <a:cubicBezTo>
                    <a:pt x="254" y="46469"/>
                    <a:pt x="0" y="43294"/>
                    <a:pt x="0" y="39865"/>
                  </a:cubicBezTo>
                  <a:cubicBezTo>
                    <a:pt x="0" y="35293"/>
                    <a:pt x="381" y="31610"/>
                    <a:pt x="1143" y="28943"/>
                  </a:cubicBezTo>
                  <a:cubicBezTo>
                    <a:pt x="1778" y="26275"/>
                    <a:pt x="3302" y="23862"/>
                    <a:pt x="5334" y="21704"/>
                  </a:cubicBezTo>
                  <a:cubicBezTo>
                    <a:pt x="7366" y="19545"/>
                    <a:pt x="11049" y="17132"/>
                    <a:pt x="16256" y="14592"/>
                  </a:cubicBezTo>
                  <a:cubicBezTo>
                    <a:pt x="21463" y="11924"/>
                    <a:pt x="27559" y="9512"/>
                    <a:pt x="34544" y="7353"/>
                  </a:cubicBezTo>
                  <a:cubicBezTo>
                    <a:pt x="41529" y="5067"/>
                    <a:pt x="49149" y="3288"/>
                    <a:pt x="57404" y="1892"/>
                  </a:cubicBezTo>
                  <a:lnTo>
                    <a:pt x="79883"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7" name="Shape 761">
              <a:extLst>
                <a:ext uri="{FF2B5EF4-FFF2-40B4-BE49-F238E27FC236}">
                  <a16:creationId xmlns:a16="http://schemas.microsoft.com/office/drawing/2014/main" id="{5618E049-7D83-1D7D-62CA-23823354DE68}"/>
                </a:ext>
              </a:extLst>
            </p:cNvPr>
            <p:cNvSpPr/>
            <p:nvPr/>
          </p:nvSpPr>
          <p:spPr>
            <a:xfrm>
              <a:off x="532511" y="90932"/>
              <a:ext cx="190246" cy="220726"/>
            </a:xfrm>
            <a:custGeom>
              <a:avLst/>
              <a:gdLst/>
              <a:ahLst/>
              <a:cxnLst/>
              <a:rect l="0" t="0" r="0" b="0"/>
              <a:pathLst>
                <a:path w="190246" h="220726">
                  <a:moveTo>
                    <a:pt x="117221" y="0"/>
                  </a:moveTo>
                  <a:cubicBezTo>
                    <a:pt x="130810" y="0"/>
                    <a:pt x="142240" y="2286"/>
                    <a:pt x="151511" y="6731"/>
                  </a:cubicBezTo>
                  <a:cubicBezTo>
                    <a:pt x="160782" y="11176"/>
                    <a:pt x="168275" y="17272"/>
                    <a:pt x="174117" y="24892"/>
                  </a:cubicBezTo>
                  <a:cubicBezTo>
                    <a:pt x="179832" y="32512"/>
                    <a:pt x="183896" y="41529"/>
                    <a:pt x="186436" y="51816"/>
                  </a:cubicBezTo>
                  <a:cubicBezTo>
                    <a:pt x="188976" y="62103"/>
                    <a:pt x="190246" y="74422"/>
                    <a:pt x="190246" y="88900"/>
                  </a:cubicBezTo>
                  <a:lnTo>
                    <a:pt x="190246" y="211836"/>
                  </a:lnTo>
                  <a:cubicBezTo>
                    <a:pt x="190246" y="213360"/>
                    <a:pt x="189865" y="214630"/>
                    <a:pt x="188849" y="215773"/>
                  </a:cubicBezTo>
                  <a:cubicBezTo>
                    <a:pt x="187960" y="216916"/>
                    <a:pt x="186563" y="217805"/>
                    <a:pt x="184404" y="218567"/>
                  </a:cubicBezTo>
                  <a:cubicBezTo>
                    <a:pt x="182372" y="219329"/>
                    <a:pt x="179451" y="219837"/>
                    <a:pt x="175895" y="220218"/>
                  </a:cubicBezTo>
                  <a:cubicBezTo>
                    <a:pt x="172212" y="220599"/>
                    <a:pt x="167640" y="220726"/>
                    <a:pt x="162306" y="220726"/>
                  </a:cubicBezTo>
                  <a:cubicBezTo>
                    <a:pt x="156845" y="220726"/>
                    <a:pt x="152273" y="220599"/>
                    <a:pt x="148590" y="220218"/>
                  </a:cubicBezTo>
                  <a:cubicBezTo>
                    <a:pt x="144907" y="219837"/>
                    <a:pt x="142113" y="219329"/>
                    <a:pt x="140081" y="218567"/>
                  </a:cubicBezTo>
                  <a:cubicBezTo>
                    <a:pt x="137922" y="217805"/>
                    <a:pt x="136398" y="216916"/>
                    <a:pt x="135509" y="215773"/>
                  </a:cubicBezTo>
                  <a:cubicBezTo>
                    <a:pt x="134620" y="214630"/>
                    <a:pt x="134239" y="213360"/>
                    <a:pt x="134239" y="211836"/>
                  </a:cubicBezTo>
                  <a:lnTo>
                    <a:pt x="134239" y="98171"/>
                  </a:lnTo>
                  <a:cubicBezTo>
                    <a:pt x="134239" y="88519"/>
                    <a:pt x="133477" y="80899"/>
                    <a:pt x="132080" y="75438"/>
                  </a:cubicBezTo>
                  <a:cubicBezTo>
                    <a:pt x="130683" y="69977"/>
                    <a:pt x="128651" y="65278"/>
                    <a:pt x="125984" y="61214"/>
                  </a:cubicBezTo>
                  <a:cubicBezTo>
                    <a:pt x="123317" y="57277"/>
                    <a:pt x="119761" y="54229"/>
                    <a:pt x="115570" y="52070"/>
                  </a:cubicBezTo>
                  <a:cubicBezTo>
                    <a:pt x="111379" y="49911"/>
                    <a:pt x="106426" y="48895"/>
                    <a:pt x="100711" y="48895"/>
                  </a:cubicBezTo>
                  <a:cubicBezTo>
                    <a:pt x="93599" y="48895"/>
                    <a:pt x="86360" y="51435"/>
                    <a:pt x="79121" y="56642"/>
                  </a:cubicBezTo>
                  <a:cubicBezTo>
                    <a:pt x="71755" y="61849"/>
                    <a:pt x="64135" y="69469"/>
                    <a:pt x="56261" y="79502"/>
                  </a:cubicBezTo>
                  <a:lnTo>
                    <a:pt x="56261" y="211836"/>
                  </a:lnTo>
                  <a:cubicBezTo>
                    <a:pt x="56261" y="213360"/>
                    <a:pt x="55880" y="214630"/>
                    <a:pt x="54991" y="215773"/>
                  </a:cubicBezTo>
                  <a:cubicBezTo>
                    <a:pt x="54102" y="216916"/>
                    <a:pt x="52578" y="217805"/>
                    <a:pt x="50419" y="218567"/>
                  </a:cubicBezTo>
                  <a:cubicBezTo>
                    <a:pt x="48260" y="219329"/>
                    <a:pt x="45339" y="219837"/>
                    <a:pt x="41783" y="220218"/>
                  </a:cubicBezTo>
                  <a:cubicBezTo>
                    <a:pt x="38227" y="220599"/>
                    <a:pt x="33655" y="220726"/>
                    <a:pt x="28194" y="220726"/>
                  </a:cubicBezTo>
                  <a:cubicBezTo>
                    <a:pt x="22606" y="220726"/>
                    <a:pt x="18161" y="220599"/>
                    <a:pt x="14605" y="220218"/>
                  </a:cubicBezTo>
                  <a:cubicBezTo>
                    <a:pt x="11049" y="219837"/>
                    <a:pt x="8128" y="219329"/>
                    <a:pt x="5969" y="218567"/>
                  </a:cubicBezTo>
                  <a:cubicBezTo>
                    <a:pt x="3810" y="217805"/>
                    <a:pt x="2286" y="216916"/>
                    <a:pt x="1397" y="215773"/>
                  </a:cubicBezTo>
                  <a:cubicBezTo>
                    <a:pt x="508" y="214630"/>
                    <a:pt x="0" y="213360"/>
                    <a:pt x="0" y="211836"/>
                  </a:cubicBezTo>
                  <a:lnTo>
                    <a:pt x="0" y="12700"/>
                  </a:lnTo>
                  <a:cubicBezTo>
                    <a:pt x="0" y="11176"/>
                    <a:pt x="381" y="9906"/>
                    <a:pt x="1143" y="8763"/>
                  </a:cubicBezTo>
                  <a:cubicBezTo>
                    <a:pt x="1905" y="7747"/>
                    <a:pt x="3302" y="6731"/>
                    <a:pt x="5207" y="5969"/>
                  </a:cubicBezTo>
                  <a:cubicBezTo>
                    <a:pt x="7112" y="5334"/>
                    <a:pt x="9652" y="4699"/>
                    <a:pt x="12700" y="4318"/>
                  </a:cubicBezTo>
                  <a:cubicBezTo>
                    <a:pt x="15748" y="3937"/>
                    <a:pt x="19558" y="3810"/>
                    <a:pt x="24130" y="3810"/>
                  </a:cubicBezTo>
                  <a:cubicBezTo>
                    <a:pt x="28956" y="3810"/>
                    <a:pt x="32893" y="3937"/>
                    <a:pt x="35941" y="4318"/>
                  </a:cubicBezTo>
                  <a:cubicBezTo>
                    <a:pt x="39116" y="4699"/>
                    <a:pt x="41529" y="5334"/>
                    <a:pt x="43307" y="5969"/>
                  </a:cubicBezTo>
                  <a:cubicBezTo>
                    <a:pt x="44958" y="6731"/>
                    <a:pt x="46228" y="7747"/>
                    <a:pt x="46990" y="8763"/>
                  </a:cubicBezTo>
                  <a:cubicBezTo>
                    <a:pt x="47625" y="9906"/>
                    <a:pt x="48006" y="11176"/>
                    <a:pt x="48006" y="12700"/>
                  </a:cubicBezTo>
                  <a:lnTo>
                    <a:pt x="48006" y="35687"/>
                  </a:lnTo>
                  <a:cubicBezTo>
                    <a:pt x="59055" y="23749"/>
                    <a:pt x="70231" y="14859"/>
                    <a:pt x="81661" y="8890"/>
                  </a:cubicBezTo>
                  <a:cubicBezTo>
                    <a:pt x="93091" y="2921"/>
                    <a:pt x="104902" y="0"/>
                    <a:pt x="117221"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8" name="Shape 762">
              <a:extLst>
                <a:ext uri="{FF2B5EF4-FFF2-40B4-BE49-F238E27FC236}">
                  <a16:creationId xmlns:a16="http://schemas.microsoft.com/office/drawing/2014/main" id="{79BC37DC-07F2-A937-53B1-1BA21ABA0741}"/>
                </a:ext>
              </a:extLst>
            </p:cNvPr>
            <p:cNvSpPr/>
            <p:nvPr/>
          </p:nvSpPr>
          <p:spPr>
            <a:xfrm>
              <a:off x="381870" y="90932"/>
              <a:ext cx="106699" cy="224102"/>
            </a:xfrm>
            <a:custGeom>
              <a:avLst/>
              <a:gdLst/>
              <a:ahLst/>
              <a:cxnLst/>
              <a:rect l="0" t="0" r="0" b="0"/>
              <a:pathLst>
                <a:path w="106699" h="224102">
                  <a:moveTo>
                    <a:pt x="2432" y="0"/>
                  </a:moveTo>
                  <a:cubicBezTo>
                    <a:pt x="20339" y="0"/>
                    <a:pt x="35833" y="2413"/>
                    <a:pt x="48914" y="7239"/>
                  </a:cubicBezTo>
                  <a:cubicBezTo>
                    <a:pt x="61995" y="12065"/>
                    <a:pt x="72790" y="19177"/>
                    <a:pt x="81299" y="28575"/>
                  </a:cubicBezTo>
                  <a:cubicBezTo>
                    <a:pt x="89935" y="37973"/>
                    <a:pt x="96285" y="49530"/>
                    <a:pt x="100476" y="63119"/>
                  </a:cubicBezTo>
                  <a:cubicBezTo>
                    <a:pt x="104667" y="76835"/>
                    <a:pt x="106699" y="92583"/>
                    <a:pt x="106699" y="110236"/>
                  </a:cubicBezTo>
                  <a:cubicBezTo>
                    <a:pt x="106699" y="127254"/>
                    <a:pt x="104413" y="142748"/>
                    <a:pt x="99968" y="156718"/>
                  </a:cubicBezTo>
                  <a:cubicBezTo>
                    <a:pt x="95523" y="170688"/>
                    <a:pt x="88792" y="182753"/>
                    <a:pt x="79648" y="192913"/>
                  </a:cubicBezTo>
                  <a:cubicBezTo>
                    <a:pt x="70631" y="202946"/>
                    <a:pt x="59201" y="210820"/>
                    <a:pt x="45485" y="216281"/>
                  </a:cubicBezTo>
                  <a:lnTo>
                    <a:pt x="0" y="224102"/>
                  </a:lnTo>
                  <a:lnTo>
                    <a:pt x="0" y="179603"/>
                  </a:lnTo>
                  <a:lnTo>
                    <a:pt x="21609" y="175133"/>
                  </a:lnTo>
                  <a:cubicBezTo>
                    <a:pt x="27832" y="172085"/>
                    <a:pt x="33039" y="167640"/>
                    <a:pt x="36976" y="161798"/>
                  </a:cubicBezTo>
                  <a:cubicBezTo>
                    <a:pt x="41040" y="156083"/>
                    <a:pt x="44088" y="148971"/>
                    <a:pt x="45993" y="140716"/>
                  </a:cubicBezTo>
                  <a:cubicBezTo>
                    <a:pt x="47898" y="132461"/>
                    <a:pt x="48914" y="123063"/>
                    <a:pt x="48914" y="112522"/>
                  </a:cubicBezTo>
                  <a:cubicBezTo>
                    <a:pt x="48914" y="102743"/>
                    <a:pt x="48025" y="93599"/>
                    <a:pt x="46501" y="85344"/>
                  </a:cubicBezTo>
                  <a:cubicBezTo>
                    <a:pt x="44977" y="77089"/>
                    <a:pt x="42310" y="69977"/>
                    <a:pt x="38627" y="63881"/>
                  </a:cubicBezTo>
                  <a:cubicBezTo>
                    <a:pt x="34817" y="57785"/>
                    <a:pt x="29991" y="52959"/>
                    <a:pt x="23768" y="49530"/>
                  </a:cubicBezTo>
                  <a:cubicBezTo>
                    <a:pt x="17545" y="46101"/>
                    <a:pt x="9798" y="44450"/>
                    <a:pt x="400" y="44450"/>
                  </a:cubicBezTo>
                  <a:lnTo>
                    <a:pt x="0" y="44534"/>
                  </a:lnTo>
                  <a:lnTo>
                    <a:pt x="0" y="419"/>
                  </a:lnTo>
                  <a:lnTo>
                    <a:pt x="2432"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9" name="Shape 763">
              <a:extLst>
                <a:ext uri="{FF2B5EF4-FFF2-40B4-BE49-F238E27FC236}">
                  <a16:creationId xmlns:a16="http://schemas.microsoft.com/office/drawing/2014/main" id="{DEFDD8CE-765C-09BA-9842-F7B9CC2F8142}"/>
                </a:ext>
              </a:extLst>
            </p:cNvPr>
            <p:cNvSpPr/>
            <p:nvPr/>
          </p:nvSpPr>
          <p:spPr>
            <a:xfrm>
              <a:off x="754888" y="42291"/>
              <a:ext cx="140843" cy="272542"/>
            </a:xfrm>
            <a:custGeom>
              <a:avLst/>
              <a:gdLst/>
              <a:ahLst/>
              <a:cxnLst/>
              <a:rect l="0" t="0" r="0" b="0"/>
              <a:pathLst>
                <a:path w="140843" h="272542">
                  <a:moveTo>
                    <a:pt x="60579" y="0"/>
                  </a:moveTo>
                  <a:cubicBezTo>
                    <a:pt x="66040" y="0"/>
                    <a:pt x="70612" y="127"/>
                    <a:pt x="74295" y="508"/>
                  </a:cubicBezTo>
                  <a:cubicBezTo>
                    <a:pt x="77978" y="889"/>
                    <a:pt x="80772" y="1524"/>
                    <a:pt x="82804" y="2286"/>
                  </a:cubicBezTo>
                  <a:cubicBezTo>
                    <a:pt x="84963" y="3175"/>
                    <a:pt x="86487" y="4191"/>
                    <a:pt x="87376" y="5334"/>
                  </a:cubicBezTo>
                  <a:cubicBezTo>
                    <a:pt x="88265" y="6477"/>
                    <a:pt x="88646" y="7874"/>
                    <a:pt x="88646" y="9398"/>
                  </a:cubicBezTo>
                  <a:lnTo>
                    <a:pt x="88646" y="53721"/>
                  </a:lnTo>
                  <a:lnTo>
                    <a:pt x="131953" y="53721"/>
                  </a:lnTo>
                  <a:cubicBezTo>
                    <a:pt x="133477" y="53721"/>
                    <a:pt x="134747" y="54102"/>
                    <a:pt x="135890" y="54864"/>
                  </a:cubicBezTo>
                  <a:cubicBezTo>
                    <a:pt x="137033" y="55626"/>
                    <a:pt x="137922" y="56896"/>
                    <a:pt x="138684" y="58547"/>
                  </a:cubicBezTo>
                  <a:cubicBezTo>
                    <a:pt x="139446" y="60325"/>
                    <a:pt x="139954" y="62611"/>
                    <a:pt x="140335" y="65659"/>
                  </a:cubicBezTo>
                  <a:cubicBezTo>
                    <a:pt x="140716" y="68580"/>
                    <a:pt x="140843" y="72263"/>
                    <a:pt x="140843" y="76581"/>
                  </a:cubicBezTo>
                  <a:cubicBezTo>
                    <a:pt x="140843" y="84709"/>
                    <a:pt x="140208" y="90551"/>
                    <a:pt x="138684" y="94107"/>
                  </a:cubicBezTo>
                  <a:cubicBezTo>
                    <a:pt x="137160" y="97536"/>
                    <a:pt x="135001" y="99314"/>
                    <a:pt x="132207" y="99314"/>
                  </a:cubicBezTo>
                  <a:lnTo>
                    <a:pt x="88646" y="99314"/>
                  </a:lnTo>
                  <a:lnTo>
                    <a:pt x="88646" y="192913"/>
                  </a:lnTo>
                  <a:cubicBezTo>
                    <a:pt x="88646" y="203708"/>
                    <a:pt x="90424" y="211836"/>
                    <a:pt x="93853" y="217297"/>
                  </a:cubicBezTo>
                  <a:cubicBezTo>
                    <a:pt x="97282" y="222758"/>
                    <a:pt x="103378" y="225425"/>
                    <a:pt x="112141" y="225425"/>
                  </a:cubicBezTo>
                  <a:cubicBezTo>
                    <a:pt x="115062" y="225425"/>
                    <a:pt x="117729" y="225171"/>
                    <a:pt x="120142" y="224663"/>
                  </a:cubicBezTo>
                  <a:cubicBezTo>
                    <a:pt x="122555" y="224155"/>
                    <a:pt x="124587" y="223520"/>
                    <a:pt x="126492" y="222885"/>
                  </a:cubicBezTo>
                  <a:cubicBezTo>
                    <a:pt x="128397" y="222250"/>
                    <a:pt x="129921" y="221615"/>
                    <a:pt x="131191" y="221107"/>
                  </a:cubicBezTo>
                  <a:cubicBezTo>
                    <a:pt x="132461" y="220599"/>
                    <a:pt x="133604" y="220345"/>
                    <a:pt x="134620" y="220345"/>
                  </a:cubicBezTo>
                  <a:cubicBezTo>
                    <a:pt x="135509" y="220345"/>
                    <a:pt x="136398" y="220599"/>
                    <a:pt x="137160" y="221107"/>
                  </a:cubicBezTo>
                  <a:cubicBezTo>
                    <a:pt x="138049" y="221615"/>
                    <a:pt x="138684" y="222631"/>
                    <a:pt x="139065" y="224155"/>
                  </a:cubicBezTo>
                  <a:cubicBezTo>
                    <a:pt x="139573" y="225806"/>
                    <a:pt x="139954" y="227838"/>
                    <a:pt x="140335" y="230632"/>
                  </a:cubicBezTo>
                  <a:cubicBezTo>
                    <a:pt x="140716" y="233299"/>
                    <a:pt x="140843" y="236728"/>
                    <a:pt x="140843" y="240792"/>
                  </a:cubicBezTo>
                  <a:cubicBezTo>
                    <a:pt x="140843" y="247396"/>
                    <a:pt x="140462" y="252476"/>
                    <a:pt x="139700" y="255905"/>
                  </a:cubicBezTo>
                  <a:cubicBezTo>
                    <a:pt x="138811" y="259461"/>
                    <a:pt x="137795" y="261874"/>
                    <a:pt x="136398" y="263271"/>
                  </a:cubicBezTo>
                  <a:cubicBezTo>
                    <a:pt x="135128" y="264668"/>
                    <a:pt x="133096" y="265938"/>
                    <a:pt x="130556" y="267081"/>
                  </a:cubicBezTo>
                  <a:cubicBezTo>
                    <a:pt x="127889" y="268224"/>
                    <a:pt x="124841" y="269113"/>
                    <a:pt x="121412" y="270002"/>
                  </a:cubicBezTo>
                  <a:cubicBezTo>
                    <a:pt x="117856" y="270764"/>
                    <a:pt x="114046" y="271399"/>
                    <a:pt x="109982" y="271907"/>
                  </a:cubicBezTo>
                  <a:cubicBezTo>
                    <a:pt x="105918" y="272288"/>
                    <a:pt x="101727" y="272542"/>
                    <a:pt x="97536" y="272542"/>
                  </a:cubicBezTo>
                  <a:cubicBezTo>
                    <a:pt x="86487" y="272542"/>
                    <a:pt x="76708" y="271145"/>
                    <a:pt x="68580" y="268351"/>
                  </a:cubicBezTo>
                  <a:cubicBezTo>
                    <a:pt x="60452" y="265430"/>
                    <a:pt x="53594" y="261112"/>
                    <a:pt x="48260" y="255270"/>
                  </a:cubicBezTo>
                  <a:cubicBezTo>
                    <a:pt x="42926" y="249428"/>
                    <a:pt x="38989" y="241935"/>
                    <a:pt x="36449" y="233045"/>
                  </a:cubicBezTo>
                  <a:cubicBezTo>
                    <a:pt x="33909" y="224155"/>
                    <a:pt x="32639" y="213487"/>
                    <a:pt x="32639" y="201295"/>
                  </a:cubicBezTo>
                  <a:lnTo>
                    <a:pt x="32639" y="99314"/>
                  </a:lnTo>
                  <a:lnTo>
                    <a:pt x="8763" y="99314"/>
                  </a:lnTo>
                  <a:cubicBezTo>
                    <a:pt x="5969" y="99314"/>
                    <a:pt x="3810" y="97536"/>
                    <a:pt x="2286" y="94107"/>
                  </a:cubicBezTo>
                  <a:cubicBezTo>
                    <a:pt x="762" y="90551"/>
                    <a:pt x="0" y="84709"/>
                    <a:pt x="0" y="76581"/>
                  </a:cubicBezTo>
                  <a:cubicBezTo>
                    <a:pt x="0" y="72263"/>
                    <a:pt x="254" y="68580"/>
                    <a:pt x="635" y="65659"/>
                  </a:cubicBezTo>
                  <a:cubicBezTo>
                    <a:pt x="1016" y="62611"/>
                    <a:pt x="1524" y="60325"/>
                    <a:pt x="2286" y="58547"/>
                  </a:cubicBezTo>
                  <a:cubicBezTo>
                    <a:pt x="3048" y="56896"/>
                    <a:pt x="3937" y="55626"/>
                    <a:pt x="5080" y="54864"/>
                  </a:cubicBezTo>
                  <a:cubicBezTo>
                    <a:pt x="6223" y="54102"/>
                    <a:pt x="7493" y="53721"/>
                    <a:pt x="9017" y="53721"/>
                  </a:cubicBezTo>
                  <a:lnTo>
                    <a:pt x="32639" y="53721"/>
                  </a:lnTo>
                  <a:lnTo>
                    <a:pt x="32639" y="9398"/>
                  </a:lnTo>
                  <a:cubicBezTo>
                    <a:pt x="32639" y="7874"/>
                    <a:pt x="33020" y="6477"/>
                    <a:pt x="33909" y="5334"/>
                  </a:cubicBezTo>
                  <a:cubicBezTo>
                    <a:pt x="34671" y="4191"/>
                    <a:pt x="36195" y="3175"/>
                    <a:pt x="38354" y="2286"/>
                  </a:cubicBezTo>
                  <a:cubicBezTo>
                    <a:pt x="40513" y="1524"/>
                    <a:pt x="43434" y="889"/>
                    <a:pt x="46990" y="508"/>
                  </a:cubicBezTo>
                  <a:cubicBezTo>
                    <a:pt x="50673" y="127"/>
                    <a:pt x="55118" y="0"/>
                    <a:pt x="60579"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0" name="Shape 764">
              <a:extLst>
                <a:ext uri="{FF2B5EF4-FFF2-40B4-BE49-F238E27FC236}">
                  <a16:creationId xmlns:a16="http://schemas.microsoft.com/office/drawing/2014/main" id="{A3C7FE7B-3242-1EEB-7DAE-C91F3B32FFE5}"/>
                </a:ext>
              </a:extLst>
            </p:cNvPr>
            <p:cNvSpPr/>
            <p:nvPr/>
          </p:nvSpPr>
          <p:spPr>
            <a:xfrm>
              <a:off x="2051939" y="245873"/>
              <a:ext cx="62992" cy="67437"/>
            </a:xfrm>
            <a:custGeom>
              <a:avLst/>
              <a:gdLst/>
              <a:ahLst/>
              <a:cxnLst/>
              <a:rect l="0" t="0" r="0" b="0"/>
              <a:pathLst>
                <a:path w="62992" h="67437">
                  <a:moveTo>
                    <a:pt x="31242" y="0"/>
                  </a:moveTo>
                  <a:cubicBezTo>
                    <a:pt x="37338" y="0"/>
                    <a:pt x="42418" y="508"/>
                    <a:pt x="46482" y="1651"/>
                  </a:cubicBezTo>
                  <a:cubicBezTo>
                    <a:pt x="50419" y="2794"/>
                    <a:pt x="53721" y="4699"/>
                    <a:pt x="56134" y="7365"/>
                  </a:cubicBezTo>
                  <a:cubicBezTo>
                    <a:pt x="58674" y="10033"/>
                    <a:pt x="60325" y="13589"/>
                    <a:pt x="61468" y="17907"/>
                  </a:cubicBezTo>
                  <a:cubicBezTo>
                    <a:pt x="62484" y="22351"/>
                    <a:pt x="62992" y="27686"/>
                    <a:pt x="62992" y="33909"/>
                  </a:cubicBezTo>
                  <a:cubicBezTo>
                    <a:pt x="62992" y="40132"/>
                    <a:pt x="62484" y="45465"/>
                    <a:pt x="61468" y="49657"/>
                  </a:cubicBezTo>
                  <a:cubicBezTo>
                    <a:pt x="60325" y="53848"/>
                    <a:pt x="58674" y="57403"/>
                    <a:pt x="56134" y="60071"/>
                  </a:cubicBezTo>
                  <a:cubicBezTo>
                    <a:pt x="53721" y="62738"/>
                    <a:pt x="50419" y="64643"/>
                    <a:pt x="46482" y="65786"/>
                  </a:cubicBezTo>
                  <a:cubicBezTo>
                    <a:pt x="42418" y="66801"/>
                    <a:pt x="37338" y="67437"/>
                    <a:pt x="31242" y="67437"/>
                  </a:cubicBezTo>
                  <a:cubicBezTo>
                    <a:pt x="25146" y="67437"/>
                    <a:pt x="20066" y="66801"/>
                    <a:pt x="16129" y="65786"/>
                  </a:cubicBezTo>
                  <a:cubicBezTo>
                    <a:pt x="12065" y="64643"/>
                    <a:pt x="8890" y="62738"/>
                    <a:pt x="6350" y="60071"/>
                  </a:cubicBezTo>
                  <a:cubicBezTo>
                    <a:pt x="3937" y="57403"/>
                    <a:pt x="2286" y="53848"/>
                    <a:pt x="1397" y="49657"/>
                  </a:cubicBezTo>
                  <a:cubicBezTo>
                    <a:pt x="508" y="45465"/>
                    <a:pt x="0" y="40132"/>
                    <a:pt x="0" y="33909"/>
                  </a:cubicBezTo>
                  <a:cubicBezTo>
                    <a:pt x="0" y="27686"/>
                    <a:pt x="508" y="22351"/>
                    <a:pt x="1397" y="17907"/>
                  </a:cubicBezTo>
                  <a:cubicBezTo>
                    <a:pt x="2286" y="13589"/>
                    <a:pt x="3937" y="10033"/>
                    <a:pt x="6350" y="7365"/>
                  </a:cubicBezTo>
                  <a:cubicBezTo>
                    <a:pt x="8890" y="4699"/>
                    <a:pt x="12065" y="2794"/>
                    <a:pt x="16129" y="1651"/>
                  </a:cubicBezTo>
                  <a:cubicBezTo>
                    <a:pt x="20066" y="508"/>
                    <a:pt x="25146" y="0"/>
                    <a:pt x="31242"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1" name="Shape 765">
              <a:extLst>
                <a:ext uri="{FF2B5EF4-FFF2-40B4-BE49-F238E27FC236}">
                  <a16:creationId xmlns:a16="http://schemas.microsoft.com/office/drawing/2014/main" id="{9F826748-45DA-9CEA-3A3E-7749180F25B2}"/>
                </a:ext>
              </a:extLst>
            </p:cNvPr>
            <p:cNvSpPr/>
            <p:nvPr/>
          </p:nvSpPr>
          <p:spPr>
            <a:xfrm>
              <a:off x="2051939" y="99823"/>
              <a:ext cx="62992" cy="67437"/>
            </a:xfrm>
            <a:custGeom>
              <a:avLst/>
              <a:gdLst/>
              <a:ahLst/>
              <a:cxnLst/>
              <a:rect l="0" t="0" r="0" b="0"/>
              <a:pathLst>
                <a:path w="62992" h="67437">
                  <a:moveTo>
                    <a:pt x="31242" y="0"/>
                  </a:moveTo>
                  <a:cubicBezTo>
                    <a:pt x="37338" y="0"/>
                    <a:pt x="42418" y="635"/>
                    <a:pt x="46482" y="1777"/>
                  </a:cubicBezTo>
                  <a:cubicBezTo>
                    <a:pt x="50419" y="3048"/>
                    <a:pt x="53721" y="4952"/>
                    <a:pt x="56134" y="7620"/>
                  </a:cubicBezTo>
                  <a:cubicBezTo>
                    <a:pt x="58674" y="10287"/>
                    <a:pt x="60325" y="13843"/>
                    <a:pt x="61468" y="18161"/>
                  </a:cubicBezTo>
                  <a:cubicBezTo>
                    <a:pt x="62484" y="22478"/>
                    <a:pt x="62992" y="27813"/>
                    <a:pt x="62992" y="34163"/>
                  </a:cubicBezTo>
                  <a:cubicBezTo>
                    <a:pt x="62992" y="40386"/>
                    <a:pt x="62484" y="45593"/>
                    <a:pt x="61468" y="49784"/>
                  </a:cubicBezTo>
                  <a:cubicBezTo>
                    <a:pt x="60325" y="53975"/>
                    <a:pt x="58674" y="57403"/>
                    <a:pt x="56134" y="60071"/>
                  </a:cubicBezTo>
                  <a:cubicBezTo>
                    <a:pt x="53721" y="62738"/>
                    <a:pt x="50419" y="64643"/>
                    <a:pt x="46482" y="65786"/>
                  </a:cubicBezTo>
                  <a:cubicBezTo>
                    <a:pt x="42418" y="66928"/>
                    <a:pt x="37338" y="67437"/>
                    <a:pt x="31242" y="67437"/>
                  </a:cubicBezTo>
                  <a:cubicBezTo>
                    <a:pt x="25146" y="67437"/>
                    <a:pt x="20066" y="66928"/>
                    <a:pt x="16129" y="65786"/>
                  </a:cubicBezTo>
                  <a:cubicBezTo>
                    <a:pt x="12065" y="64643"/>
                    <a:pt x="8890" y="62738"/>
                    <a:pt x="6350" y="60071"/>
                  </a:cubicBezTo>
                  <a:cubicBezTo>
                    <a:pt x="3937" y="57403"/>
                    <a:pt x="2286" y="53975"/>
                    <a:pt x="1397" y="49784"/>
                  </a:cubicBezTo>
                  <a:cubicBezTo>
                    <a:pt x="508" y="45593"/>
                    <a:pt x="0" y="40386"/>
                    <a:pt x="0" y="34163"/>
                  </a:cubicBezTo>
                  <a:cubicBezTo>
                    <a:pt x="0" y="27813"/>
                    <a:pt x="508" y="22478"/>
                    <a:pt x="1397" y="18161"/>
                  </a:cubicBezTo>
                  <a:cubicBezTo>
                    <a:pt x="2286" y="13843"/>
                    <a:pt x="3937" y="10287"/>
                    <a:pt x="6350" y="7620"/>
                  </a:cubicBezTo>
                  <a:cubicBezTo>
                    <a:pt x="8890" y="4952"/>
                    <a:pt x="12065" y="3048"/>
                    <a:pt x="16129" y="1777"/>
                  </a:cubicBezTo>
                  <a:cubicBezTo>
                    <a:pt x="20066" y="635"/>
                    <a:pt x="25146" y="0"/>
                    <a:pt x="31242"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2" name="Shape 766">
              <a:extLst>
                <a:ext uri="{FF2B5EF4-FFF2-40B4-BE49-F238E27FC236}">
                  <a16:creationId xmlns:a16="http://schemas.microsoft.com/office/drawing/2014/main" id="{AD582D9E-8A4E-50F3-EBD2-4871957BB49B}"/>
                </a:ext>
              </a:extLst>
            </p:cNvPr>
            <p:cNvSpPr/>
            <p:nvPr/>
          </p:nvSpPr>
          <p:spPr>
            <a:xfrm>
              <a:off x="1615059" y="94742"/>
              <a:ext cx="189865" cy="220726"/>
            </a:xfrm>
            <a:custGeom>
              <a:avLst/>
              <a:gdLst/>
              <a:ahLst/>
              <a:cxnLst/>
              <a:rect l="0" t="0" r="0" b="0"/>
              <a:pathLst>
                <a:path w="189865" h="220726">
                  <a:moveTo>
                    <a:pt x="27813" y="0"/>
                  </a:moveTo>
                  <a:cubicBezTo>
                    <a:pt x="33401" y="0"/>
                    <a:pt x="37846" y="127"/>
                    <a:pt x="41529" y="508"/>
                  </a:cubicBezTo>
                  <a:cubicBezTo>
                    <a:pt x="45085" y="889"/>
                    <a:pt x="47879" y="1524"/>
                    <a:pt x="50038" y="2159"/>
                  </a:cubicBezTo>
                  <a:cubicBezTo>
                    <a:pt x="52197" y="2921"/>
                    <a:pt x="53721" y="3937"/>
                    <a:pt x="54610" y="4953"/>
                  </a:cubicBezTo>
                  <a:cubicBezTo>
                    <a:pt x="55499" y="6096"/>
                    <a:pt x="56007" y="7366"/>
                    <a:pt x="56007" y="8890"/>
                  </a:cubicBezTo>
                  <a:lnTo>
                    <a:pt x="56007" y="121412"/>
                  </a:lnTo>
                  <a:cubicBezTo>
                    <a:pt x="56007" y="131826"/>
                    <a:pt x="56642" y="139827"/>
                    <a:pt x="58039" y="145288"/>
                  </a:cubicBezTo>
                  <a:cubicBezTo>
                    <a:pt x="59309" y="150876"/>
                    <a:pt x="61341" y="155575"/>
                    <a:pt x="64135" y="159512"/>
                  </a:cubicBezTo>
                  <a:cubicBezTo>
                    <a:pt x="66929" y="163449"/>
                    <a:pt x="70358" y="166497"/>
                    <a:pt x="74676" y="168656"/>
                  </a:cubicBezTo>
                  <a:cubicBezTo>
                    <a:pt x="78867" y="170815"/>
                    <a:pt x="83820" y="171831"/>
                    <a:pt x="89408" y="171831"/>
                  </a:cubicBezTo>
                  <a:cubicBezTo>
                    <a:pt x="96647" y="171831"/>
                    <a:pt x="103759" y="169291"/>
                    <a:pt x="110998" y="164084"/>
                  </a:cubicBezTo>
                  <a:cubicBezTo>
                    <a:pt x="118237" y="158877"/>
                    <a:pt x="125984" y="151257"/>
                    <a:pt x="134112" y="141351"/>
                  </a:cubicBezTo>
                  <a:lnTo>
                    <a:pt x="134112" y="8890"/>
                  </a:lnTo>
                  <a:cubicBezTo>
                    <a:pt x="134112" y="7366"/>
                    <a:pt x="134493" y="6096"/>
                    <a:pt x="135382" y="4953"/>
                  </a:cubicBezTo>
                  <a:cubicBezTo>
                    <a:pt x="136144" y="3937"/>
                    <a:pt x="137668" y="2921"/>
                    <a:pt x="139827" y="2159"/>
                  </a:cubicBezTo>
                  <a:cubicBezTo>
                    <a:pt x="141986" y="1524"/>
                    <a:pt x="144780" y="889"/>
                    <a:pt x="148463" y="508"/>
                  </a:cubicBezTo>
                  <a:cubicBezTo>
                    <a:pt x="152019" y="127"/>
                    <a:pt x="156464" y="0"/>
                    <a:pt x="162052" y="0"/>
                  </a:cubicBezTo>
                  <a:cubicBezTo>
                    <a:pt x="167513" y="0"/>
                    <a:pt x="172085" y="127"/>
                    <a:pt x="175641" y="508"/>
                  </a:cubicBezTo>
                  <a:cubicBezTo>
                    <a:pt x="179197" y="889"/>
                    <a:pt x="181991" y="1524"/>
                    <a:pt x="184150" y="2159"/>
                  </a:cubicBezTo>
                  <a:cubicBezTo>
                    <a:pt x="186182" y="2921"/>
                    <a:pt x="187706" y="3937"/>
                    <a:pt x="188595" y="4953"/>
                  </a:cubicBezTo>
                  <a:cubicBezTo>
                    <a:pt x="189484" y="6096"/>
                    <a:pt x="189865" y="7366"/>
                    <a:pt x="189865" y="8890"/>
                  </a:cubicBezTo>
                  <a:lnTo>
                    <a:pt x="189865" y="208026"/>
                  </a:lnTo>
                  <a:cubicBezTo>
                    <a:pt x="189865" y="209550"/>
                    <a:pt x="189611" y="210820"/>
                    <a:pt x="188849" y="211963"/>
                  </a:cubicBezTo>
                  <a:cubicBezTo>
                    <a:pt x="188087" y="213106"/>
                    <a:pt x="186817" y="213995"/>
                    <a:pt x="184912" y="214757"/>
                  </a:cubicBezTo>
                  <a:cubicBezTo>
                    <a:pt x="183007" y="215519"/>
                    <a:pt x="180594" y="216027"/>
                    <a:pt x="177546" y="216408"/>
                  </a:cubicBezTo>
                  <a:cubicBezTo>
                    <a:pt x="174498" y="216789"/>
                    <a:pt x="170688" y="216916"/>
                    <a:pt x="165989" y="216916"/>
                  </a:cubicBezTo>
                  <a:cubicBezTo>
                    <a:pt x="161163" y="216916"/>
                    <a:pt x="157099" y="216789"/>
                    <a:pt x="154051" y="216408"/>
                  </a:cubicBezTo>
                  <a:cubicBezTo>
                    <a:pt x="151003" y="216027"/>
                    <a:pt x="148590" y="215519"/>
                    <a:pt x="146812" y="214757"/>
                  </a:cubicBezTo>
                  <a:cubicBezTo>
                    <a:pt x="145034" y="213995"/>
                    <a:pt x="143764" y="213106"/>
                    <a:pt x="143002" y="211963"/>
                  </a:cubicBezTo>
                  <a:cubicBezTo>
                    <a:pt x="142240" y="210820"/>
                    <a:pt x="141986" y="209550"/>
                    <a:pt x="141986" y="208026"/>
                  </a:cubicBezTo>
                  <a:lnTo>
                    <a:pt x="141986" y="185039"/>
                  </a:lnTo>
                  <a:cubicBezTo>
                    <a:pt x="130937" y="196977"/>
                    <a:pt x="119761" y="205867"/>
                    <a:pt x="108331" y="211836"/>
                  </a:cubicBezTo>
                  <a:cubicBezTo>
                    <a:pt x="96901" y="217805"/>
                    <a:pt x="85090" y="220726"/>
                    <a:pt x="72898" y="220726"/>
                  </a:cubicBezTo>
                  <a:cubicBezTo>
                    <a:pt x="59309" y="220726"/>
                    <a:pt x="47752" y="218567"/>
                    <a:pt x="38481" y="214122"/>
                  </a:cubicBezTo>
                  <a:cubicBezTo>
                    <a:pt x="29210" y="209550"/>
                    <a:pt x="21590" y="203454"/>
                    <a:pt x="15875" y="195707"/>
                  </a:cubicBezTo>
                  <a:cubicBezTo>
                    <a:pt x="10160" y="188087"/>
                    <a:pt x="6096" y="179070"/>
                    <a:pt x="3683" y="168910"/>
                  </a:cubicBezTo>
                  <a:cubicBezTo>
                    <a:pt x="1143" y="158623"/>
                    <a:pt x="0" y="145923"/>
                    <a:pt x="0" y="130810"/>
                  </a:cubicBezTo>
                  <a:lnTo>
                    <a:pt x="0" y="8890"/>
                  </a:lnTo>
                  <a:cubicBezTo>
                    <a:pt x="0" y="7366"/>
                    <a:pt x="381" y="6096"/>
                    <a:pt x="1143" y="4953"/>
                  </a:cubicBezTo>
                  <a:cubicBezTo>
                    <a:pt x="2032" y="3937"/>
                    <a:pt x="3429" y="2921"/>
                    <a:pt x="5588" y="2159"/>
                  </a:cubicBezTo>
                  <a:cubicBezTo>
                    <a:pt x="7747" y="1524"/>
                    <a:pt x="10668" y="889"/>
                    <a:pt x="14351" y="508"/>
                  </a:cubicBezTo>
                  <a:cubicBezTo>
                    <a:pt x="18034" y="127"/>
                    <a:pt x="22479" y="0"/>
                    <a:pt x="27813"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3" name="Shape 767">
              <a:extLst>
                <a:ext uri="{FF2B5EF4-FFF2-40B4-BE49-F238E27FC236}">
                  <a16:creationId xmlns:a16="http://schemas.microsoft.com/office/drawing/2014/main" id="{40D9F672-B7C3-1C04-58BB-5AF89CB23142}"/>
                </a:ext>
              </a:extLst>
            </p:cNvPr>
            <p:cNvSpPr/>
            <p:nvPr/>
          </p:nvSpPr>
          <p:spPr>
            <a:xfrm>
              <a:off x="1149858" y="91187"/>
              <a:ext cx="162814" cy="224155"/>
            </a:xfrm>
            <a:custGeom>
              <a:avLst/>
              <a:gdLst/>
              <a:ahLst/>
              <a:cxnLst/>
              <a:rect l="0" t="0" r="0" b="0"/>
              <a:pathLst>
                <a:path w="162814" h="224155">
                  <a:moveTo>
                    <a:pt x="100330" y="0"/>
                  </a:moveTo>
                  <a:cubicBezTo>
                    <a:pt x="106299" y="0"/>
                    <a:pt x="112141" y="508"/>
                    <a:pt x="117856" y="1524"/>
                  </a:cubicBezTo>
                  <a:cubicBezTo>
                    <a:pt x="123571" y="2539"/>
                    <a:pt x="128905" y="3937"/>
                    <a:pt x="133858" y="5714"/>
                  </a:cubicBezTo>
                  <a:cubicBezTo>
                    <a:pt x="138938" y="7493"/>
                    <a:pt x="143383" y="9525"/>
                    <a:pt x="147320" y="11811"/>
                  </a:cubicBezTo>
                  <a:cubicBezTo>
                    <a:pt x="151257" y="13970"/>
                    <a:pt x="154051" y="16001"/>
                    <a:pt x="155702" y="17652"/>
                  </a:cubicBezTo>
                  <a:cubicBezTo>
                    <a:pt x="157353" y="19176"/>
                    <a:pt x="158496" y="20574"/>
                    <a:pt x="159131" y="21717"/>
                  </a:cubicBezTo>
                  <a:cubicBezTo>
                    <a:pt x="159766" y="22860"/>
                    <a:pt x="160274" y="24257"/>
                    <a:pt x="160655" y="26035"/>
                  </a:cubicBezTo>
                  <a:cubicBezTo>
                    <a:pt x="161036" y="27812"/>
                    <a:pt x="161290" y="30099"/>
                    <a:pt x="161544" y="32638"/>
                  </a:cubicBezTo>
                  <a:cubicBezTo>
                    <a:pt x="161798" y="35306"/>
                    <a:pt x="161925" y="38481"/>
                    <a:pt x="161925" y="42163"/>
                  </a:cubicBezTo>
                  <a:cubicBezTo>
                    <a:pt x="161925" y="50800"/>
                    <a:pt x="161163" y="56896"/>
                    <a:pt x="159639" y="60325"/>
                  </a:cubicBezTo>
                  <a:cubicBezTo>
                    <a:pt x="158242" y="63881"/>
                    <a:pt x="156210" y="65659"/>
                    <a:pt x="153924" y="65659"/>
                  </a:cubicBezTo>
                  <a:cubicBezTo>
                    <a:pt x="151384" y="65659"/>
                    <a:pt x="148717" y="64515"/>
                    <a:pt x="145796" y="62484"/>
                  </a:cubicBezTo>
                  <a:cubicBezTo>
                    <a:pt x="143002" y="60325"/>
                    <a:pt x="139700" y="58038"/>
                    <a:pt x="135763" y="55499"/>
                  </a:cubicBezTo>
                  <a:cubicBezTo>
                    <a:pt x="131953" y="52959"/>
                    <a:pt x="127254" y="50673"/>
                    <a:pt x="121920" y="48640"/>
                  </a:cubicBezTo>
                  <a:cubicBezTo>
                    <a:pt x="116586" y="46609"/>
                    <a:pt x="110236" y="45465"/>
                    <a:pt x="102743" y="45465"/>
                  </a:cubicBezTo>
                  <a:cubicBezTo>
                    <a:pt x="88138" y="45465"/>
                    <a:pt x="76962" y="51181"/>
                    <a:pt x="69215" y="62357"/>
                  </a:cubicBezTo>
                  <a:cubicBezTo>
                    <a:pt x="61468" y="73660"/>
                    <a:pt x="57658" y="90043"/>
                    <a:pt x="57658" y="111760"/>
                  </a:cubicBezTo>
                  <a:cubicBezTo>
                    <a:pt x="57658" y="122555"/>
                    <a:pt x="58674" y="131952"/>
                    <a:pt x="60579" y="140208"/>
                  </a:cubicBezTo>
                  <a:cubicBezTo>
                    <a:pt x="62484" y="148336"/>
                    <a:pt x="65405" y="155194"/>
                    <a:pt x="69088" y="160655"/>
                  </a:cubicBezTo>
                  <a:cubicBezTo>
                    <a:pt x="72898" y="166243"/>
                    <a:pt x="77724" y="170307"/>
                    <a:pt x="83439" y="173100"/>
                  </a:cubicBezTo>
                  <a:cubicBezTo>
                    <a:pt x="89154" y="175895"/>
                    <a:pt x="95885" y="177164"/>
                    <a:pt x="103378" y="177164"/>
                  </a:cubicBezTo>
                  <a:cubicBezTo>
                    <a:pt x="111125" y="177164"/>
                    <a:pt x="117856" y="176022"/>
                    <a:pt x="123444" y="173736"/>
                  </a:cubicBezTo>
                  <a:cubicBezTo>
                    <a:pt x="129032" y="171450"/>
                    <a:pt x="133858" y="168910"/>
                    <a:pt x="138049" y="166115"/>
                  </a:cubicBezTo>
                  <a:cubicBezTo>
                    <a:pt x="142240" y="163195"/>
                    <a:pt x="145669" y="160655"/>
                    <a:pt x="148463" y="158369"/>
                  </a:cubicBezTo>
                  <a:cubicBezTo>
                    <a:pt x="151384" y="156083"/>
                    <a:pt x="153670" y="154939"/>
                    <a:pt x="155702" y="154939"/>
                  </a:cubicBezTo>
                  <a:cubicBezTo>
                    <a:pt x="156972" y="154939"/>
                    <a:pt x="158115" y="155321"/>
                    <a:pt x="159004" y="155956"/>
                  </a:cubicBezTo>
                  <a:cubicBezTo>
                    <a:pt x="159893" y="156718"/>
                    <a:pt x="160655" y="158114"/>
                    <a:pt x="161163" y="160147"/>
                  </a:cubicBezTo>
                  <a:cubicBezTo>
                    <a:pt x="161671" y="162178"/>
                    <a:pt x="162052" y="164719"/>
                    <a:pt x="162306" y="167894"/>
                  </a:cubicBezTo>
                  <a:cubicBezTo>
                    <a:pt x="162687" y="170942"/>
                    <a:pt x="162814" y="175006"/>
                    <a:pt x="162814" y="179959"/>
                  </a:cubicBezTo>
                  <a:cubicBezTo>
                    <a:pt x="162814" y="183769"/>
                    <a:pt x="162687" y="186944"/>
                    <a:pt x="162433" y="189611"/>
                  </a:cubicBezTo>
                  <a:cubicBezTo>
                    <a:pt x="162306" y="192150"/>
                    <a:pt x="161925" y="194437"/>
                    <a:pt x="161544" y="196214"/>
                  </a:cubicBezTo>
                  <a:cubicBezTo>
                    <a:pt x="161163" y="197993"/>
                    <a:pt x="160782" y="199389"/>
                    <a:pt x="160274" y="200533"/>
                  </a:cubicBezTo>
                  <a:cubicBezTo>
                    <a:pt x="159766" y="201675"/>
                    <a:pt x="158496" y="203073"/>
                    <a:pt x="156718" y="204850"/>
                  </a:cubicBezTo>
                  <a:cubicBezTo>
                    <a:pt x="154940" y="206501"/>
                    <a:pt x="151892" y="208534"/>
                    <a:pt x="147574" y="211074"/>
                  </a:cubicBezTo>
                  <a:cubicBezTo>
                    <a:pt x="143256" y="213487"/>
                    <a:pt x="138430" y="215646"/>
                    <a:pt x="132842" y="217677"/>
                  </a:cubicBezTo>
                  <a:cubicBezTo>
                    <a:pt x="127381" y="219583"/>
                    <a:pt x="121412" y="221107"/>
                    <a:pt x="114935" y="222250"/>
                  </a:cubicBezTo>
                  <a:cubicBezTo>
                    <a:pt x="108458" y="223520"/>
                    <a:pt x="101727" y="224155"/>
                    <a:pt x="94996" y="224155"/>
                  </a:cubicBezTo>
                  <a:cubicBezTo>
                    <a:pt x="79629" y="224155"/>
                    <a:pt x="66040" y="221742"/>
                    <a:pt x="54229" y="216915"/>
                  </a:cubicBezTo>
                  <a:cubicBezTo>
                    <a:pt x="42418" y="212217"/>
                    <a:pt x="32385" y="205105"/>
                    <a:pt x="24384" y="195834"/>
                  </a:cubicBezTo>
                  <a:cubicBezTo>
                    <a:pt x="16383" y="186562"/>
                    <a:pt x="10287" y="175260"/>
                    <a:pt x="6223" y="161798"/>
                  </a:cubicBezTo>
                  <a:cubicBezTo>
                    <a:pt x="2159" y="148462"/>
                    <a:pt x="0" y="133096"/>
                    <a:pt x="0" y="115824"/>
                  </a:cubicBezTo>
                  <a:cubicBezTo>
                    <a:pt x="0" y="95885"/>
                    <a:pt x="2540" y="78612"/>
                    <a:pt x="7493" y="64135"/>
                  </a:cubicBezTo>
                  <a:cubicBezTo>
                    <a:pt x="12573" y="49657"/>
                    <a:pt x="19431" y="37592"/>
                    <a:pt x="28448" y="28067"/>
                  </a:cubicBezTo>
                  <a:cubicBezTo>
                    <a:pt x="37338" y="18542"/>
                    <a:pt x="47879" y="11557"/>
                    <a:pt x="60071" y="6858"/>
                  </a:cubicBezTo>
                  <a:cubicBezTo>
                    <a:pt x="72263" y="2286"/>
                    <a:pt x="85725" y="0"/>
                    <a:pt x="100330"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4" name="Shape 768">
              <a:extLst>
                <a:ext uri="{FF2B5EF4-FFF2-40B4-BE49-F238E27FC236}">
                  <a16:creationId xmlns:a16="http://schemas.microsoft.com/office/drawing/2014/main" id="{5A0DC0DA-76DA-B51C-A533-413DE7B3C343}"/>
                </a:ext>
              </a:extLst>
            </p:cNvPr>
            <p:cNvSpPr/>
            <p:nvPr/>
          </p:nvSpPr>
          <p:spPr>
            <a:xfrm>
              <a:off x="1849628" y="90932"/>
              <a:ext cx="152019" cy="224536"/>
            </a:xfrm>
            <a:custGeom>
              <a:avLst/>
              <a:gdLst/>
              <a:ahLst/>
              <a:cxnLst/>
              <a:rect l="0" t="0" r="0" b="0"/>
              <a:pathLst>
                <a:path w="152019" h="224536">
                  <a:moveTo>
                    <a:pt x="82169" y="0"/>
                  </a:moveTo>
                  <a:cubicBezTo>
                    <a:pt x="88392" y="0"/>
                    <a:pt x="94488" y="381"/>
                    <a:pt x="100330" y="1397"/>
                  </a:cubicBezTo>
                  <a:cubicBezTo>
                    <a:pt x="106299" y="2286"/>
                    <a:pt x="111633" y="3302"/>
                    <a:pt x="116332" y="4699"/>
                  </a:cubicBezTo>
                  <a:cubicBezTo>
                    <a:pt x="121158" y="5969"/>
                    <a:pt x="125095" y="7493"/>
                    <a:pt x="128397" y="9017"/>
                  </a:cubicBezTo>
                  <a:cubicBezTo>
                    <a:pt x="131699" y="10541"/>
                    <a:pt x="133985" y="11938"/>
                    <a:pt x="135382" y="13081"/>
                  </a:cubicBezTo>
                  <a:cubicBezTo>
                    <a:pt x="136779" y="14224"/>
                    <a:pt x="137795" y="15240"/>
                    <a:pt x="138430" y="16383"/>
                  </a:cubicBezTo>
                  <a:cubicBezTo>
                    <a:pt x="139065" y="17526"/>
                    <a:pt x="139446" y="18796"/>
                    <a:pt x="139827" y="20447"/>
                  </a:cubicBezTo>
                  <a:cubicBezTo>
                    <a:pt x="140081" y="21971"/>
                    <a:pt x="140335" y="23876"/>
                    <a:pt x="140589" y="26289"/>
                  </a:cubicBezTo>
                  <a:cubicBezTo>
                    <a:pt x="140843" y="28575"/>
                    <a:pt x="140843" y="31369"/>
                    <a:pt x="140843" y="34798"/>
                  </a:cubicBezTo>
                  <a:cubicBezTo>
                    <a:pt x="140843" y="38862"/>
                    <a:pt x="140843" y="42164"/>
                    <a:pt x="140589" y="44704"/>
                  </a:cubicBezTo>
                  <a:cubicBezTo>
                    <a:pt x="140335" y="47117"/>
                    <a:pt x="139954" y="49149"/>
                    <a:pt x="139446" y="50673"/>
                  </a:cubicBezTo>
                  <a:cubicBezTo>
                    <a:pt x="138938" y="52197"/>
                    <a:pt x="138176" y="53213"/>
                    <a:pt x="137287" y="53721"/>
                  </a:cubicBezTo>
                  <a:cubicBezTo>
                    <a:pt x="136398" y="54229"/>
                    <a:pt x="135382" y="54483"/>
                    <a:pt x="134239" y="54483"/>
                  </a:cubicBezTo>
                  <a:cubicBezTo>
                    <a:pt x="132842" y="54483"/>
                    <a:pt x="130810" y="53721"/>
                    <a:pt x="127889" y="52070"/>
                  </a:cubicBezTo>
                  <a:cubicBezTo>
                    <a:pt x="125095" y="50546"/>
                    <a:pt x="121539" y="48895"/>
                    <a:pt x="117348" y="47117"/>
                  </a:cubicBezTo>
                  <a:cubicBezTo>
                    <a:pt x="113157" y="45339"/>
                    <a:pt x="108204" y="43688"/>
                    <a:pt x="102616" y="42037"/>
                  </a:cubicBezTo>
                  <a:cubicBezTo>
                    <a:pt x="97028" y="40513"/>
                    <a:pt x="90678" y="39751"/>
                    <a:pt x="83566" y="39751"/>
                  </a:cubicBezTo>
                  <a:cubicBezTo>
                    <a:pt x="78486" y="39751"/>
                    <a:pt x="74041" y="40259"/>
                    <a:pt x="70358" y="41275"/>
                  </a:cubicBezTo>
                  <a:cubicBezTo>
                    <a:pt x="66675" y="42291"/>
                    <a:pt x="63627" y="43815"/>
                    <a:pt x="61214" y="45720"/>
                  </a:cubicBezTo>
                  <a:cubicBezTo>
                    <a:pt x="58801" y="47752"/>
                    <a:pt x="57023" y="49911"/>
                    <a:pt x="55880" y="52578"/>
                  </a:cubicBezTo>
                  <a:cubicBezTo>
                    <a:pt x="54610" y="55118"/>
                    <a:pt x="54102" y="57912"/>
                    <a:pt x="54102" y="60960"/>
                  </a:cubicBezTo>
                  <a:cubicBezTo>
                    <a:pt x="54102" y="65532"/>
                    <a:pt x="55499" y="69469"/>
                    <a:pt x="58293" y="72517"/>
                  </a:cubicBezTo>
                  <a:cubicBezTo>
                    <a:pt x="61087" y="75692"/>
                    <a:pt x="64897" y="78486"/>
                    <a:pt x="69469" y="80772"/>
                  </a:cubicBezTo>
                  <a:cubicBezTo>
                    <a:pt x="74041" y="83185"/>
                    <a:pt x="79375" y="85471"/>
                    <a:pt x="85217" y="87503"/>
                  </a:cubicBezTo>
                  <a:cubicBezTo>
                    <a:pt x="91059" y="89535"/>
                    <a:pt x="97028" y="91821"/>
                    <a:pt x="102997" y="94361"/>
                  </a:cubicBezTo>
                  <a:cubicBezTo>
                    <a:pt x="109093" y="96774"/>
                    <a:pt x="115062" y="99695"/>
                    <a:pt x="120904" y="102870"/>
                  </a:cubicBezTo>
                  <a:cubicBezTo>
                    <a:pt x="126746" y="106172"/>
                    <a:pt x="132080" y="110236"/>
                    <a:pt x="136652" y="114935"/>
                  </a:cubicBezTo>
                  <a:cubicBezTo>
                    <a:pt x="141224" y="119761"/>
                    <a:pt x="145034" y="125476"/>
                    <a:pt x="147828" y="132080"/>
                  </a:cubicBezTo>
                  <a:cubicBezTo>
                    <a:pt x="150622" y="138684"/>
                    <a:pt x="152019" y="146558"/>
                    <a:pt x="152019" y="155575"/>
                  </a:cubicBezTo>
                  <a:cubicBezTo>
                    <a:pt x="152019" y="166878"/>
                    <a:pt x="149987" y="176911"/>
                    <a:pt x="145669" y="185547"/>
                  </a:cubicBezTo>
                  <a:cubicBezTo>
                    <a:pt x="141478" y="194183"/>
                    <a:pt x="135509" y="201422"/>
                    <a:pt x="127762" y="207137"/>
                  </a:cubicBezTo>
                  <a:cubicBezTo>
                    <a:pt x="120015" y="212979"/>
                    <a:pt x="110871" y="217297"/>
                    <a:pt x="100203" y="220218"/>
                  </a:cubicBezTo>
                  <a:cubicBezTo>
                    <a:pt x="89662" y="223139"/>
                    <a:pt x="78232" y="224536"/>
                    <a:pt x="65913" y="224536"/>
                  </a:cubicBezTo>
                  <a:cubicBezTo>
                    <a:pt x="58420" y="224536"/>
                    <a:pt x="51308" y="224028"/>
                    <a:pt x="44577" y="222885"/>
                  </a:cubicBezTo>
                  <a:cubicBezTo>
                    <a:pt x="37846" y="221742"/>
                    <a:pt x="31750" y="220345"/>
                    <a:pt x="26416" y="218694"/>
                  </a:cubicBezTo>
                  <a:cubicBezTo>
                    <a:pt x="20955" y="216916"/>
                    <a:pt x="16510" y="215138"/>
                    <a:pt x="12954" y="213360"/>
                  </a:cubicBezTo>
                  <a:cubicBezTo>
                    <a:pt x="9398" y="211582"/>
                    <a:pt x="6858" y="209931"/>
                    <a:pt x="5207" y="208407"/>
                  </a:cubicBezTo>
                  <a:cubicBezTo>
                    <a:pt x="3556" y="206883"/>
                    <a:pt x="2286" y="204343"/>
                    <a:pt x="1397" y="201041"/>
                  </a:cubicBezTo>
                  <a:cubicBezTo>
                    <a:pt x="508" y="197739"/>
                    <a:pt x="0" y="192786"/>
                    <a:pt x="0" y="186182"/>
                  </a:cubicBezTo>
                  <a:cubicBezTo>
                    <a:pt x="0" y="181864"/>
                    <a:pt x="127" y="178435"/>
                    <a:pt x="508" y="175768"/>
                  </a:cubicBezTo>
                  <a:cubicBezTo>
                    <a:pt x="762" y="173228"/>
                    <a:pt x="1270" y="171069"/>
                    <a:pt x="1778" y="169545"/>
                  </a:cubicBezTo>
                  <a:cubicBezTo>
                    <a:pt x="2413" y="168021"/>
                    <a:pt x="3175" y="167005"/>
                    <a:pt x="4064" y="166370"/>
                  </a:cubicBezTo>
                  <a:cubicBezTo>
                    <a:pt x="4953" y="165862"/>
                    <a:pt x="6096" y="165608"/>
                    <a:pt x="7366" y="165608"/>
                  </a:cubicBezTo>
                  <a:cubicBezTo>
                    <a:pt x="9017" y="165608"/>
                    <a:pt x="11430" y="166624"/>
                    <a:pt x="14605" y="168402"/>
                  </a:cubicBezTo>
                  <a:cubicBezTo>
                    <a:pt x="17907" y="170307"/>
                    <a:pt x="21844" y="172339"/>
                    <a:pt x="26543" y="174625"/>
                  </a:cubicBezTo>
                  <a:cubicBezTo>
                    <a:pt x="31369" y="176784"/>
                    <a:pt x="36957" y="178943"/>
                    <a:pt x="43180" y="180848"/>
                  </a:cubicBezTo>
                  <a:cubicBezTo>
                    <a:pt x="49530" y="182753"/>
                    <a:pt x="56769" y="183769"/>
                    <a:pt x="64770" y="183769"/>
                  </a:cubicBezTo>
                  <a:cubicBezTo>
                    <a:pt x="69850" y="183769"/>
                    <a:pt x="74295" y="183261"/>
                    <a:pt x="78232" y="182118"/>
                  </a:cubicBezTo>
                  <a:cubicBezTo>
                    <a:pt x="82169" y="181102"/>
                    <a:pt x="85598" y="179578"/>
                    <a:pt x="88519" y="177673"/>
                  </a:cubicBezTo>
                  <a:cubicBezTo>
                    <a:pt x="91440" y="175768"/>
                    <a:pt x="93599" y="173355"/>
                    <a:pt x="95123" y="170307"/>
                  </a:cubicBezTo>
                  <a:cubicBezTo>
                    <a:pt x="96647" y="167386"/>
                    <a:pt x="97409" y="163957"/>
                    <a:pt x="97409" y="160020"/>
                  </a:cubicBezTo>
                  <a:cubicBezTo>
                    <a:pt x="97409" y="155575"/>
                    <a:pt x="96012" y="151765"/>
                    <a:pt x="93218" y="148590"/>
                  </a:cubicBezTo>
                  <a:cubicBezTo>
                    <a:pt x="90424" y="145415"/>
                    <a:pt x="86868" y="142621"/>
                    <a:pt x="82296" y="140208"/>
                  </a:cubicBezTo>
                  <a:cubicBezTo>
                    <a:pt x="77724" y="137795"/>
                    <a:pt x="72644" y="135636"/>
                    <a:pt x="66929" y="133477"/>
                  </a:cubicBezTo>
                  <a:cubicBezTo>
                    <a:pt x="61214" y="131445"/>
                    <a:pt x="55245" y="129159"/>
                    <a:pt x="49276" y="126619"/>
                  </a:cubicBezTo>
                  <a:cubicBezTo>
                    <a:pt x="43180" y="124079"/>
                    <a:pt x="37338" y="121158"/>
                    <a:pt x="31623" y="117856"/>
                  </a:cubicBezTo>
                  <a:cubicBezTo>
                    <a:pt x="25908" y="114554"/>
                    <a:pt x="20701" y="110617"/>
                    <a:pt x="16256" y="105791"/>
                  </a:cubicBezTo>
                  <a:cubicBezTo>
                    <a:pt x="11684" y="101092"/>
                    <a:pt x="8001" y="95377"/>
                    <a:pt x="5334" y="88646"/>
                  </a:cubicBezTo>
                  <a:cubicBezTo>
                    <a:pt x="2540" y="81915"/>
                    <a:pt x="1143" y="73914"/>
                    <a:pt x="1143" y="64516"/>
                  </a:cubicBezTo>
                  <a:cubicBezTo>
                    <a:pt x="1143" y="54991"/>
                    <a:pt x="3048" y="46228"/>
                    <a:pt x="6731" y="38227"/>
                  </a:cubicBezTo>
                  <a:cubicBezTo>
                    <a:pt x="10414" y="30353"/>
                    <a:pt x="15748" y="23495"/>
                    <a:pt x="22860" y="17907"/>
                  </a:cubicBezTo>
                  <a:cubicBezTo>
                    <a:pt x="29845" y="12192"/>
                    <a:pt x="38354" y="7747"/>
                    <a:pt x="48387" y="4699"/>
                  </a:cubicBezTo>
                  <a:cubicBezTo>
                    <a:pt x="58420" y="1524"/>
                    <a:pt x="69723" y="0"/>
                    <a:pt x="82169"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5" name="Shape 769">
              <a:extLst>
                <a:ext uri="{FF2B5EF4-FFF2-40B4-BE49-F238E27FC236}">
                  <a16:creationId xmlns:a16="http://schemas.microsoft.com/office/drawing/2014/main" id="{A6A7E40C-15EE-C6CE-9148-582E209A2E7F}"/>
                </a:ext>
              </a:extLst>
            </p:cNvPr>
            <p:cNvSpPr/>
            <p:nvPr/>
          </p:nvSpPr>
          <p:spPr>
            <a:xfrm>
              <a:off x="1014984" y="90932"/>
              <a:ext cx="91059" cy="220726"/>
            </a:xfrm>
            <a:custGeom>
              <a:avLst/>
              <a:gdLst/>
              <a:ahLst/>
              <a:cxnLst/>
              <a:rect l="0" t="0" r="0" b="0"/>
              <a:pathLst>
                <a:path w="91059" h="220726">
                  <a:moveTo>
                    <a:pt x="3175" y="0"/>
                  </a:moveTo>
                  <a:cubicBezTo>
                    <a:pt x="18796" y="0"/>
                    <a:pt x="32131" y="1524"/>
                    <a:pt x="43180" y="4572"/>
                  </a:cubicBezTo>
                  <a:cubicBezTo>
                    <a:pt x="54356" y="7620"/>
                    <a:pt x="63373" y="12319"/>
                    <a:pt x="70612" y="18669"/>
                  </a:cubicBezTo>
                  <a:cubicBezTo>
                    <a:pt x="77724" y="25019"/>
                    <a:pt x="82931" y="33147"/>
                    <a:pt x="86233" y="43053"/>
                  </a:cubicBezTo>
                  <a:cubicBezTo>
                    <a:pt x="89408" y="53086"/>
                    <a:pt x="91059" y="64897"/>
                    <a:pt x="91059" y="78613"/>
                  </a:cubicBezTo>
                  <a:lnTo>
                    <a:pt x="91059" y="212471"/>
                  </a:lnTo>
                  <a:cubicBezTo>
                    <a:pt x="91059" y="214630"/>
                    <a:pt x="90297" y="216281"/>
                    <a:pt x="88900" y="217424"/>
                  </a:cubicBezTo>
                  <a:cubicBezTo>
                    <a:pt x="87376" y="218567"/>
                    <a:pt x="85090" y="219456"/>
                    <a:pt x="81788" y="219964"/>
                  </a:cubicBezTo>
                  <a:cubicBezTo>
                    <a:pt x="78613" y="220472"/>
                    <a:pt x="73914" y="220726"/>
                    <a:pt x="67691" y="220726"/>
                  </a:cubicBezTo>
                  <a:cubicBezTo>
                    <a:pt x="60960" y="220726"/>
                    <a:pt x="56134" y="220472"/>
                    <a:pt x="53086" y="219964"/>
                  </a:cubicBezTo>
                  <a:cubicBezTo>
                    <a:pt x="50038" y="219456"/>
                    <a:pt x="47879" y="218567"/>
                    <a:pt x="46609" y="217424"/>
                  </a:cubicBezTo>
                  <a:cubicBezTo>
                    <a:pt x="45339" y="216281"/>
                    <a:pt x="44704" y="214630"/>
                    <a:pt x="44704" y="212471"/>
                  </a:cubicBezTo>
                  <a:lnTo>
                    <a:pt x="44704" y="196723"/>
                  </a:lnTo>
                  <a:cubicBezTo>
                    <a:pt x="36449" y="205486"/>
                    <a:pt x="27178" y="212344"/>
                    <a:pt x="16637" y="217170"/>
                  </a:cubicBezTo>
                  <a:lnTo>
                    <a:pt x="0" y="220679"/>
                  </a:lnTo>
                  <a:lnTo>
                    <a:pt x="0" y="183144"/>
                  </a:lnTo>
                  <a:lnTo>
                    <a:pt x="15748" y="178816"/>
                  </a:lnTo>
                  <a:cubicBezTo>
                    <a:pt x="22352" y="174752"/>
                    <a:pt x="29083" y="168910"/>
                    <a:pt x="35941" y="161163"/>
                  </a:cubicBezTo>
                  <a:lnTo>
                    <a:pt x="35941" y="127254"/>
                  </a:lnTo>
                  <a:lnTo>
                    <a:pt x="14478" y="127254"/>
                  </a:lnTo>
                  <a:lnTo>
                    <a:pt x="0" y="128527"/>
                  </a:lnTo>
                  <a:lnTo>
                    <a:pt x="0" y="93388"/>
                  </a:lnTo>
                  <a:lnTo>
                    <a:pt x="16510" y="91948"/>
                  </a:lnTo>
                  <a:lnTo>
                    <a:pt x="35941" y="91948"/>
                  </a:lnTo>
                  <a:lnTo>
                    <a:pt x="35941" y="79883"/>
                  </a:lnTo>
                  <a:cubicBezTo>
                    <a:pt x="35941" y="73660"/>
                    <a:pt x="35306" y="68199"/>
                    <a:pt x="34036" y="63500"/>
                  </a:cubicBezTo>
                  <a:cubicBezTo>
                    <a:pt x="32766" y="58801"/>
                    <a:pt x="30734" y="54864"/>
                    <a:pt x="27813" y="51816"/>
                  </a:cubicBezTo>
                  <a:cubicBezTo>
                    <a:pt x="24892" y="48641"/>
                    <a:pt x="21082" y="46355"/>
                    <a:pt x="16256" y="44831"/>
                  </a:cubicBezTo>
                  <a:lnTo>
                    <a:pt x="0" y="42885"/>
                  </a:lnTo>
                  <a:lnTo>
                    <a:pt x="0" y="267"/>
                  </a:lnTo>
                  <a:lnTo>
                    <a:pt x="3175"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6" name="Shape 770">
              <a:extLst>
                <a:ext uri="{FF2B5EF4-FFF2-40B4-BE49-F238E27FC236}">
                  <a16:creationId xmlns:a16="http://schemas.microsoft.com/office/drawing/2014/main" id="{2FAE729A-DA1F-DD01-7481-9A9FCBAE0D16}"/>
                </a:ext>
              </a:extLst>
            </p:cNvPr>
            <p:cNvSpPr/>
            <p:nvPr/>
          </p:nvSpPr>
          <p:spPr>
            <a:xfrm>
              <a:off x="1330960" y="42291"/>
              <a:ext cx="140843" cy="272542"/>
            </a:xfrm>
            <a:custGeom>
              <a:avLst/>
              <a:gdLst/>
              <a:ahLst/>
              <a:cxnLst/>
              <a:rect l="0" t="0" r="0" b="0"/>
              <a:pathLst>
                <a:path w="140843" h="272542">
                  <a:moveTo>
                    <a:pt x="60579" y="0"/>
                  </a:moveTo>
                  <a:cubicBezTo>
                    <a:pt x="66040" y="0"/>
                    <a:pt x="70612" y="127"/>
                    <a:pt x="74295" y="508"/>
                  </a:cubicBezTo>
                  <a:cubicBezTo>
                    <a:pt x="77978" y="889"/>
                    <a:pt x="80772" y="1524"/>
                    <a:pt x="82804" y="2286"/>
                  </a:cubicBezTo>
                  <a:cubicBezTo>
                    <a:pt x="84963" y="3175"/>
                    <a:pt x="86487" y="4191"/>
                    <a:pt x="87376" y="5334"/>
                  </a:cubicBezTo>
                  <a:cubicBezTo>
                    <a:pt x="88265" y="6477"/>
                    <a:pt x="88646" y="7874"/>
                    <a:pt x="88646" y="9398"/>
                  </a:cubicBezTo>
                  <a:lnTo>
                    <a:pt x="88646" y="53721"/>
                  </a:lnTo>
                  <a:lnTo>
                    <a:pt x="131953" y="53721"/>
                  </a:lnTo>
                  <a:cubicBezTo>
                    <a:pt x="133477" y="53721"/>
                    <a:pt x="134747" y="54102"/>
                    <a:pt x="135890" y="54864"/>
                  </a:cubicBezTo>
                  <a:cubicBezTo>
                    <a:pt x="137033" y="55626"/>
                    <a:pt x="137922" y="56896"/>
                    <a:pt x="138684" y="58547"/>
                  </a:cubicBezTo>
                  <a:cubicBezTo>
                    <a:pt x="139446" y="60325"/>
                    <a:pt x="139954" y="62611"/>
                    <a:pt x="140335" y="65659"/>
                  </a:cubicBezTo>
                  <a:cubicBezTo>
                    <a:pt x="140716" y="68580"/>
                    <a:pt x="140843" y="72263"/>
                    <a:pt x="140843" y="76581"/>
                  </a:cubicBezTo>
                  <a:cubicBezTo>
                    <a:pt x="140843" y="84709"/>
                    <a:pt x="140208" y="90551"/>
                    <a:pt x="138684" y="94107"/>
                  </a:cubicBezTo>
                  <a:cubicBezTo>
                    <a:pt x="137160" y="97536"/>
                    <a:pt x="135001" y="99314"/>
                    <a:pt x="132207" y="99314"/>
                  </a:cubicBezTo>
                  <a:lnTo>
                    <a:pt x="88646" y="99314"/>
                  </a:lnTo>
                  <a:lnTo>
                    <a:pt x="88646" y="192913"/>
                  </a:lnTo>
                  <a:cubicBezTo>
                    <a:pt x="88646" y="203708"/>
                    <a:pt x="90424" y="211836"/>
                    <a:pt x="93853" y="217297"/>
                  </a:cubicBezTo>
                  <a:cubicBezTo>
                    <a:pt x="97282" y="222758"/>
                    <a:pt x="103378" y="225425"/>
                    <a:pt x="112141" y="225425"/>
                  </a:cubicBezTo>
                  <a:cubicBezTo>
                    <a:pt x="115062" y="225425"/>
                    <a:pt x="117729" y="225171"/>
                    <a:pt x="120142" y="224663"/>
                  </a:cubicBezTo>
                  <a:cubicBezTo>
                    <a:pt x="122555" y="224155"/>
                    <a:pt x="124587" y="223520"/>
                    <a:pt x="126492" y="222885"/>
                  </a:cubicBezTo>
                  <a:cubicBezTo>
                    <a:pt x="128397" y="222250"/>
                    <a:pt x="129921" y="221615"/>
                    <a:pt x="131191" y="221107"/>
                  </a:cubicBezTo>
                  <a:cubicBezTo>
                    <a:pt x="132461" y="220599"/>
                    <a:pt x="133604" y="220345"/>
                    <a:pt x="134620" y="220345"/>
                  </a:cubicBezTo>
                  <a:cubicBezTo>
                    <a:pt x="135509" y="220345"/>
                    <a:pt x="136398" y="220599"/>
                    <a:pt x="137160" y="221107"/>
                  </a:cubicBezTo>
                  <a:cubicBezTo>
                    <a:pt x="138049" y="221615"/>
                    <a:pt x="138684" y="222631"/>
                    <a:pt x="139065" y="224155"/>
                  </a:cubicBezTo>
                  <a:cubicBezTo>
                    <a:pt x="139573" y="225806"/>
                    <a:pt x="139954" y="227838"/>
                    <a:pt x="140335" y="230632"/>
                  </a:cubicBezTo>
                  <a:cubicBezTo>
                    <a:pt x="140716" y="233299"/>
                    <a:pt x="140843" y="236728"/>
                    <a:pt x="140843" y="240792"/>
                  </a:cubicBezTo>
                  <a:cubicBezTo>
                    <a:pt x="140843" y="247396"/>
                    <a:pt x="140462" y="252476"/>
                    <a:pt x="139700" y="255905"/>
                  </a:cubicBezTo>
                  <a:cubicBezTo>
                    <a:pt x="138811" y="259461"/>
                    <a:pt x="137795" y="261874"/>
                    <a:pt x="136398" y="263271"/>
                  </a:cubicBezTo>
                  <a:cubicBezTo>
                    <a:pt x="135128" y="264668"/>
                    <a:pt x="133096" y="265938"/>
                    <a:pt x="130556" y="267081"/>
                  </a:cubicBezTo>
                  <a:cubicBezTo>
                    <a:pt x="127889" y="268224"/>
                    <a:pt x="124841" y="269113"/>
                    <a:pt x="121412" y="270002"/>
                  </a:cubicBezTo>
                  <a:cubicBezTo>
                    <a:pt x="117856" y="270764"/>
                    <a:pt x="114046" y="271399"/>
                    <a:pt x="109982" y="271907"/>
                  </a:cubicBezTo>
                  <a:cubicBezTo>
                    <a:pt x="105918" y="272288"/>
                    <a:pt x="101727" y="272542"/>
                    <a:pt x="97536" y="272542"/>
                  </a:cubicBezTo>
                  <a:cubicBezTo>
                    <a:pt x="86487" y="272542"/>
                    <a:pt x="76708" y="271145"/>
                    <a:pt x="68580" y="268351"/>
                  </a:cubicBezTo>
                  <a:cubicBezTo>
                    <a:pt x="60452" y="265430"/>
                    <a:pt x="53594" y="261112"/>
                    <a:pt x="48260" y="255270"/>
                  </a:cubicBezTo>
                  <a:cubicBezTo>
                    <a:pt x="42926" y="249428"/>
                    <a:pt x="38989" y="241935"/>
                    <a:pt x="36449" y="233045"/>
                  </a:cubicBezTo>
                  <a:cubicBezTo>
                    <a:pt x="33909" y="224155"/>
                    <a:pt x="32639" y="213487"/>
                    <a:pt x="32639" y="201295"/>
                  </a:cubicBezTo>
                  <a:lnTo>
                    <a:pt x="32639" y="99314"/>
                  </a:lnTo>
                  <a:lnTo>
                    <a:pt x="8763" y="99314"/>
                  </a:lnTo>
                  <a:cubicBezTo>
                    <a:pt x="5969" y="99314"/>
                    <a:pt x="3810" y="97536"/>
                    <a:pt x="2286" y="94107"/>
                  </a:cubicBezTo>
                  <a:cubicBezTo>
                    <a:pt x="762" y="90551"/>
                    <a:pt x="0" y="84709"/>
                    <a:pt x="0" y="76581"/>
                  </a:cubicBezTo>
                  <a:cubicBezTo>
                    <a:pt x="0" y="72263"/>
                    <a:pt x="254" y="68580"/>
                    <a:pt x="635" y="65659"/>
                  </a:cubicBezTo>
                  <a:cubicBezTo>
                    <a:pt x="1016" y="62611"/>
                    <a:pt x="1524" y="60325"/>
                    <a:pt x="2286" y="58547"/>
                  </a:cubicBezTo>
                  <a:cubicBezTo>
                    <a:pt x="3048" y="56896"/>
                    <a:pt x="3937" y="55626"/>
                    <a:pt x="5080" y="54864"/>
                  </a:cubicBezTo>
                  <a:cubicBezTo>
                    <a:pt x="6223" y="54102"/>
                    <a:pt x="7493" y="53721"/>
                    <a:pt x="9017" y="53721"/>
                  </a:cubicBezTo>
                  <a:lnTo>
                    <a:pt x="32639" y="53721"/>
                  </a:lnTo>
                  <a:lnTo>
                    <a:pt x="32639" y="9398"/>
                  </a:lnTo>
                  <a:cubicBezTo>
                    <a:pt x="32639" y="7874"/>
                    <a:pt x="33020" y="6477"/>
                    <a:pt x="33909" y="5334"/>
                  </a:cubicBezTo>
                  <a:cubicBezTo>
                    <a:pt x="34671" y="4191"/>
                    <a:pt x="36195" y="3175"/>
                    <a:pt x="38354" y="2286"/>
                  </a:cubicBezTo>
                  <a:cubicBezTo>
                    <a:pt x="40513" y="1524"/>
                    <a:pt x="43434" y="889"/>
                    <a:pt x="46990" y="508"/>
                  </a:cubicBezTo>
                  <a:cubicBezTo>
                    <a:pt x="50673" y="127"/>
                    <a:pt x="55118" y="0"/>
                    <a:pt x="60579"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7" name="Shape 771">
              <a:extLst>
                <a:ext uri="{FF2B5EF4-FFF2-40B4-BE49-F238E27FC236}">
                  <a16:creationId xmlns:a16="http://schemas.microsoft.com/office/drawing/2014/main" id="{0596C7FB-3A57-A017-29C7-1EA630E17232}"/>
                </a:ext>
              </a:extLst>
            </p:cNvPr>
            <p:cNvSpPr/>
            <p:nvPr/>
          </p:nvSpPr>
          <p:spPr>
            <a:xfrm>
              <a:off x="94437" y="69024"/>
              <a:ext cx="46850" cy="193872"/>
            </a:xfrm>
            <a:custGeom>
              <a:avLst/>
              <a:gdLst/>
              <a:ahLst/>
              <a:cxnLst/>
              <a:rect l="0" t="0" r="0" b="0"/>
              <a:pathLst>
                <a:path w="46850" h="193872">
                  <a:moveTo>
                    <a:pt x="46850" y="0"/>
                  </a:moveTo>
                  <a:lnTo>
                    <a:pt x="46850" y="7395"/>
                  </a:lnTo>
                  <a:lnTo>
                    <a:pt x="40919" y="10986"/>
                  </a:lnTo>
                  <a:lnTo>
                    <a:pt x="35255" y="15431"/>
                  </a:lnTo>
                  <a:lnTo>
                    <a:pt x="30023" y="20638"/>
                  </a:lnTo>
                  <a:lnTo>
                    <a:pt x="25324" y="26353"/>
                  </a:lnTo>
                  <a:lnTo>
                    <a:pt x="21044" y="32957"/>
                  </a:lnTo>
                  <a:lnTo>
                    <a:pt x="17424" y="40196"/>
                  </a:lnTo>
                  <a:lnTo>
                    <a:pt x="14199" y="48197"/>
                  </a:lnTo>
                  <a:lnTo>
                    <a:pt x="11544" y="56833"/>
                  </a:lnTo>
                  <a:lnTo>
                    <a:pt x="9411" y="66231"/>
                  </a:lnTo>
                  <a:lnTo>
                    <a:pt x="7938" y="76138"/>
                  </a:lnTo>
                  <a:lnTo>
                    <a:pt x="7010" y="86678"/>
                  </a:lnTo>
                  <a:lnTo>
                    <a:pt x="6731" y="97727"/>
                  </a:lnTo>
                  <a:lnTo>
                    <a:pt x="7112" y="109792"/>
                  </a:lnTo>
                  <a:lnTo>
                    <a:pt x="8052" y="121095"/>
                  </a:lnTo>
                  <a:lnTo>
                    <a:pt x="9652" y="131509"/>
                  </a:lnTo>
                  <a:lnTo>
                    <a:pt x="11887" y="140907"/>
                  </a:lnTo>
                  <a:lnTo>
                    <a:pt x="14757" y="149543"/>
                  </a:lnTo>
                  <a:lnTo>
                    <a:pt x="18085" y="157417"/>
                  </a:lnTo>
                  <a:lnTo>
                    <a:pt x="21946" y="164402"/>
                  </a:lnTo>
                  <a:lnTo>
                    <a:pt x="26302" y="170371"/>
                  </a:lnTo>
                  <a:lnTo>
                    <a:pt x="31204" y="175832"/>
                  </a:lnTo>
                  <a:lnTo>
                    <a:pt x="36525" y="180404"/>
                  </a:lnTo>
                  <a:lnTo>
                    <a:pt x="42304" y="184214"/>
                  </a:lnTo>
                  <a:lnTo>
                    <a:pt x="46850" y="186538"/>
                  </a:lnTo>
                  <a:lnTo>
                    <a:pt x="46850" y="193872"/>
                  </a:lnTo>
                  <a:lnTo>
                    <a:pt x="45466" y="193358"/>
                  </a:lnTo>
                  <a:lnTo>
                    <a:pt x="38545" y="189802"/>
                  </a:lnTo>
                  <a:lnTo>
                    <a:pt x="32131" y="185484"/>
                  </a:lnTo>
                  <a:lnTo>
                    <a:pt x="26200" y="180404"/>
                  </a:lnTo>
                  <a:lnTo>
                    <a:pt x="20828" y="174308"/>
                  </a:lnTo>
                  <a:lnTo>
                    <a:pt x="16040" y="167577"/>
                  </a:lnTo>
                  <a:lnTo>
                    <a:pt x="11887" y="159957"/>
                  </a:lnTo>
                  <a:lnTo>
                    <a:pt x="8369" y="151702"/>
                  </a:lnTo>
                  <a:lnTo>
                    <a:pt x="5334" y="142431"/>
                  </a:lnTo>
                  <a:lnTo>
                    <a:pt x="2997" y="132525"/>
                  </a:lnTo>
                  <a:lnTo>
                    <a:pt x="1346" y="121730"/>
                  </a:lnTo>
                  <a:lnTo>
                    <a:pt x="394" y="110046"/>
                  </a:lnTo>
                  <a:lnTo>
                    <a:pt x="0" y="97473"/>
                  </a:lnTo>
                  <a:lnTo>
                    <a:pt x="305" y="86043"/>
                  </a:lnTo>
                  <a:lnTo>
                    <a:pt x="1283" y="75121"/>
                  </a:lnTo>
                  <a:lnTo>
                    <a:pt x="2845" y="64834"/>
                  </a:lnTo>
                  <a:lnTo>
                    <a:pt x="5105" y="54928"/>
                  </a:lnTo>
                  <a:lnTo>
                    <a:pt x="7963" y="45657"/>
                  </a:lnTo>
                  <a:lnTo>
                    <a:pt x="11405" y="37275"/>
                  </a:lnTo>
                  <a:lnTo>
                    <a:pt x="15405" y="29274"/>
                  </a:lnTo>
                  <a:lnTo>
                    <a:pt x="20091" y="22163"/>
                  </a:lnTo>
                  <a:lnTo>
                    <a:pt x="25298" y="15813"/>
                  </a:lnTo>
                  <a:lnTo>
                    <a:pt x="31115" y="10097"/>
                  </a:lnTo>
                  <a:lnTo>
                    <a:pt x="37452" y="5144"/>
                  </a:lnTo>
                  <a:lnTo>
                    <a:pt x="44323" y="1080"/>
                  </a:lnTo>
                  <a:lnTo>
                    <a:pt x="4685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8" name="Shape 772">
              <a:extLst>
                <a:ext uri="{FF2B5EF4-FFF2-40B4-BE49-F238E27FC236}">
                  <a16:creationId xmlns:a16="http://schemas.microsoft.com/office/drawing/2014/main" id="{DA1FBB2A-ADD5-EEB8-111D-B6AA3D4325FC}"/>
                </a:ext>
              </a:extLst>
            </p:cNvPr>
            <p:cNvSpPr/>
            <p:nvPr/>
          </p:nvSpPr>
          <p:spPr>
            <a:xfrm>
              <a:off x="31102" y="15821"/>
              <a:ext cx="110185" cy="301195"/>
            </a:xfrm>
            <a:custGeom>
              <a:avLst/>
              <a:gdLst/>
              <a:ahLst/>
              <a:cxnLst/>
              <a:rect l="0" t="0" r="0" b="0"/>
              <a:pathLst>
                <a:path w="110185" h="301195">
                  <a:moveTo>
                    <a:pt x="110185" y="0"/>
                  </a:moveTo>
                  <a:lnTo>
                    <a:pt x="110185" y="6707"/>
                  </a:lnTo>
                  <a:lnTo>
                    <a:pt x="109588" y="6786"/>
                  </a:lnTo>
                  <a:lnTo>
                    <a:pt x="96660" y="9833"/>
                  </a:lnTo>
                  <a:lnTo>
                    <a:pt x="84328" y="14152"/>
                  </a:lnTo>
                  <a:lnTo>
                    <a:pt x="72758" y="19613"/>
                  </a:lnTo>
                  <a:lnTo>
                    <a:pt x="62103" y="26090"/>
                  </a:lnTo>
                  <a:lnTo>
                    <a:pt x="52210" y="33709"/>
                  </a:lnTo>
                  <a:lnTo>
                    <a:pt x="43231" y="42600"/>
                  </a:lnTo>
                  <a:lnTo>
                    <a:pt x="35154" y="52632"/>
                  </a:lnTo>
                  <a:lnTo>
                    <a:pt x="27991" y="63808"/>
                  </a:lnTo>
                  <a:lnTo>
                    <a:pt x="21730" y="76001"/>
                  </a:lnTo>
                  <a:lnTo>
                    <a:pt x="16408" y="89463"/>
                  </a:lnTo>
                  <a:lnTo>
                    <a:pt x="12192" y="103941"/>
                  </a:lnTo>
                  <a:lnTo>
                    <a:pt x="9182" y="119562"/>
                  </a:lnTo>
                  <a:lnTo>
                    <a:pt x="7303" y="136199"/>
                  </a:lnTo>
                  <a:lnTo>
                    <a:pt x="6731" y="153852"/>
                  </a:lnTo>
                  <a:lnTo>
                    <a:pt x="7290" y="171124"/>
                  </a:lnTo>
                  <a:lnTo>
                    <a:pt x="8865" y="187253"/>
                  </a:lnTo>
                  <a:lnTo>
                    <a:pt x="11557" y="202366"/>
                  </a:lnTo>
                  <a:lnTo>
                    <a:pt x="15367" y="216208"/>
                  </a:lnTo>
                  <a:lnTo>
                    <a:pt x="20180" y="228908"/>
                  </a:lnTo>
                  <a:lnTo>
                    <a:pt x="26010" y="240592"/>
                  </a:lnTo>
                  <a:lnTo>
                    <a:pt x="32639" y="251006"/>
                  </a:lnTo>
                  <a:lnTo>
                    <a:pt x="40297" y="260278"/>
                  </a:lnTo>
                  <a:lnTo>
                    <a:pt x="48743" y="268659"/>
                  </a:lnTo>
                  <a:lnTo>
                    <a:pt x="58141" y="275899"/>
                  </a:lnTo>
                  <a:lnTo>
                    <a:pt x="68364" y="281994"/>
                  </a:lnTo>
                  <a:lnTo>
                    <a:pt x="79553" y="286948"/>
                  </a:lnTo>
                  <a:lnTo>
                    <a:pt x="91618" y="290884"/>
                  </a:lnTo>
                  <a:lnTo>
                    <a:pt x="104369" y="293678"/>
                  </a:lnTo>
                  <a:lnTo>
                    <a:pt x="110185" y="294394"/>
                  </a:lnTo>
                  <a:lnTo>
                    <a:pt x="110185" y="301195"/>
                  </a:lnTo>
                  <a:lnTo>
                    <a:pt x="103530" y="300409"/>
                  </a:lnTo>
                  <a:lnTo>
                    <a:pt x="90183" y="297489"/>
                  </a:lnTo>
                  <a:lnTo>
                    <a:pt x="77483" y="293425"/>
                  </a:lnTo>
                  <a:lnTo>
                    <a:pt x="65621" y="288091"/>
                  </a:lnTo>
                  <a:lnTo>
                    <a:pt x="54699" y="281614"/>
                  </a:lnTo>
                  <a:lnTo>
                    <a:pt x="44653" y="273993"/>
                  </a:lnTo>
                  <a:lnTo>
                    <a:pt x="35585" y="265103"/>
                  </a:lnTo>
                  <a:lnTo>
                    <a:pt x="27432" y="255198"/>
                  </a:lnTo>
                  <a:lnTo>
                    <a:pt x="20333" y="244149"/>
                  </a:lnTo>
                  <a:lnTo>
                    <a:pt x="14173" y="231956"/>
                  </a:lnTo>
                  <a:lnTo>
                    <a:pt x="9081" y="218621"/>
                  </a:lnTo>
                  <a:lnTo>
                    <a:pt x="5067" y="204143"/>
                  </a:lnTo>
                  <a:lnTo>
                    <a:pt x="2248" y="188523"/>
                  </a:lnTo>
                  <a:lnTo>
                    <a:pt x="584" y="171758"/>
                  </a:lnTo>
                  <a:lnTo>
                    <a:pt x="0" y="154105"/>
                  </a:lnTo>
                  <a:lnTo>
                    <a:pt x="572" y="135944"/>
                  </a:lnTo>
                  <a:lnTo>
                    <a:pt x="2502" y="118800"/>
                  </a:lnTo>
                  <a:lnTo>
                    <a:pt x="5588" y="102670"/>
                  </a:lnTo>
                  <a:lnTo>
                    <a:pt x="9944" y="87557"/>
                  </a:lnTo>
                  <a:lnTo>
                    <a:pt x="15469" y="73588"/>
                  </a:lnTo>
                  <a:lnTo>
                    <a:pt x="21984" y="60761"/>
                  </a:lnTo>
                  <a:lnTo>
                    <a:pt x="29489" y="48950"/>
                  </a:lnTo>
                  <a:lnTo>
                    <a:pt x="37986" y="38408"/>
                  </a:lnTo>
                  <a:lnTo>
                    <a:pt x="47473" y="29011"/>
                  </a:lnTo>
                  <a:lnTo>
                    <a:pt x="57976" y="20755"/>
                  </a:lnTo>
                  <a:lnTo>
                    <a:pt x="69228" y="13898"/>
                  </a:lnTo>
                  <a:lnTo>
                    <a:pt x="81458" y="8055"/>
                  </a:lnTo>
                  <a:lnTo>
                    <a:pt x="94463" y="3483"/>
                  </a:lnTo>
                  <a:lnTo>
                    <a:pt x="108026" y="308"/>
                  </a:lnTo>
                  <a:lnTo>
                    <a:pt x="110185"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19" name="Shape 773">
              <a:extLst>
                <a:ext uri="{FF2B5EF4-FFF2-40B4-BE49-F238E27FC236}">
                  <a16:creationId xmlns:a16="http://schemas.microsoft.com/office/drawing/2014/main" id="{DC8053BB-0BA8-BDF7-DD9A-572F92673CCF}"/>
                </a:ext>
              </a:extLst>
            </p:cNvPr>
            <p:cNvSpPr/>
            <p:nvPr/>
          </p:nvSpPr>
          <p:spPr>
            <a:xfrm>
              <a:off x="141288" y="238506"/>
              <a:ext cx="110185" cy="80010"/>
            </a:xfrm>
            <a:custGeom>
              <a:avLst/>
              <a:gdLst/>
              <a:ahLst/>
              <a:cxnLst/>
              <a:rect l="0" t="0" r="0" b="0"/>
              <a:pathLst>
                <a:path w="110185" h="80010">
                  <a:moveTo>
                    <a:pt x="98412" y="127"/>
                  </a:moveTo>
                  <a:cubicBezTo>
                    <a:pt x="98933" y="0"/>
                    <a:pt x="99479" y="0"/>
                    <a:pt x="100000" y="127"/>
                  </a:cubicBezTo>
                  <a:lnTo>
                    <a:pt x="103530" y="1016"/>
                  </a:lnTo>
                  <a:cubicBezTo>
                    <a:pt x="104165" y="1143"/>
                    <a:pt x="104737" y="1524"/>
                    <a:pt x="105194" y="1905"/>
                  </a:cubicBezTo>
                  <a:lnTo>
                    <a:pt x="106528" y="3429"/>
                  </a:lnTo>
                  <a:cubicBezTo>
                    <a:pt x="106782" y="3683"/>
                    <a:pt x="106998" y="3937"/>
                    <a:pt x="107150" y="4318"/>
                  </a:cubicBezTo>
                  <a:lnTo>
                    <a:pt x="108102" y="6477"/>
                  </a:lnTo>
                  <a:cubicBezTo>
                    <a:pt x="108179" y="6731"/>
                    <a:pt x="108242" y="6858"/>
                    <a:pt x="108293" y="7112"/>
                  </a:cubicBezTo>
                  <a:lnTo>
                    <a:pt x="109055" y="10287"/>
                  </a:lnTo>
                  <a:lnTo>
                    <a:pt x="109677" y="14859"/>
                  </a:lnTo>
                  <a:lnTo>
                    <a:pt x="110084" y="20701"/>
                  </a:lnTo>
                  <a:lnTo>
                    <a:pt x="110185" y="28067"/>
                  </a:lnTo>
                  <a:lnTo>
                    <a:pt x="110096" y="33401"/>
                  </a:lnTo>
                  <a:lnTo>
                    <a:pt x="109804" y="37846"/>
                  </a:lnTo>
                  <a:lnTo>
                    <a:pt x="108826" y="44831"/>
                  </a:lnTo>
                  <a:cubicBezTo>
                    <a:pt x="108788" y="45085"/>
                    <a:pt x="108725" y="45339"/>
                    <a:pt x="108636" y="45593"/>
                  </a:cubicBezTo>
                  <a:lnTo>
                    <a:pt x="106832" y="50292"/>
                  </a:lnTo>
                  <a:cubicBezTo>
                    <a:pt x="106731" y="50546"/>
                    <a:pt x="106604" y="50800"/>
                    <a:pt x="106439" y="51054"/>
                  </a:cubicBezTo>
                  <a:lnTo>
                    <a:pt x="104915" y="53213"/>
                  </a:lnTo>
                  <a:lnTo>
                    <a:pt x="102591" y="55880"/>
                  </a:lnTo>
                  <a:cubicBezTo>
                    <a:pt x="102476" y="56007"/>
                    <a:pt x="102349" y="56134"/>
                    <a:pt x="102222" y="56261"/>
                  </a:cubicBezTo>
                  <a:lnTo>
                    <a:pt x="98704" y="59182"/>
                  </a:lnTo>
                  <a:lnTo>
                    <a:pt x="92418" y="63246"/>
                  </a:lnTo>
                  <a:lnTo>
                    <a:pt x="84214" y="67310"/>
                  </a:lnTo>
                  <a:lnTo>
                    <a:pt x="74638" y="71120"/>
                  </a:lnTo>
                  <a:lnTo>
                    <a:pt x="63551" y="74549"/>
                  </a:lnTo>
                  <a:lnTo>
                    <a:pt x="50889" y="77470"/>
                  </a:lnTo>
                  <a:lnTo>
                    <a:pt x="37071" y="79248"/>
                  </a:lnTo>
                  <a:lnTo>
                    <a:pt x="22111" y="80010"/>
                  </a:lnTo>
                  <a:lnTo>
                    <a:pt x="7341" y="79375"/>
                  </a:lnTo>
                  <a:lnTo>
                    <a:pt x="0" y="78509"/>
                  </a:lnTo>
                  <a:lnTo>
                    <a:pt x="0" y="71708"/>
                  </a:lnTo>
                  <a:lnTo>
                    <a:pt x="7607" y="72644"/>
                  </a:lnTo>
                  <a:lnTo>
                    <a:pt x="21806" y="73279"/>
                  </a:lnTo>
                  <a:lnTo>
                    <a:pt x="36182" y="72644"/>
                  </a:lnTo>
                  <a:lnTo>
                    <a:pt x="49416" y="70866"/>
                  </a:lnTo>
                  <a:lnTo>
                    <a:pt x="61519" y="68199"/>
                  </a:lnTo>
                  <a:lnTo>
                    <a:pt x="72149" y="64897"/>
                  </a:lnTo>
                  <a:lnTo>
                    <a:pt x="81242" y="61214"/>
                  </a:lnTo>
                  <a:lnTo>
                    <a:pt x="88837" y="57531"/>
                  </a:lnTo>
                  <a:lnTo>
                    <a:pt x="94374" y="54102"/>
                  </a:lnTo>
                  <a:lnTo>
                    <a:pt x="97714" y="51308"/>
                  </a:lnTo>
                  <a:lnTo>
                    <a:pt x="99390" y="49403"/>
                  </a:lnTo>
                  <a:lnTo>
                    <a:pt x="100686" y="47498"/>
                  </a:lnTo>
                  <a:lnTo>
                    <a:pt x="102210" y="43434"/>
                  </a:lnTo>
                  <a:lnTo>
                    <a:pt x="103086" y="37465"/>
                  </a:lnTo>
                  <a:lnTo>
                    <a:pt x="103365" y="33274"/>
                  </a:lnTo>
                  <a:lnTo>
                    <a:pt x="103454" y="28194"/>
                  </a:lnTo>
                  <a:lnTo>
                    <a:pt x="103365" y="21082"/>
                  </a:lnTo>
                  <a:lnTo>
                    <a:pt x="103010" y="15748"/>
                  </a:lnTo>
                  <a:lnTo>
                    <a:pt x="102502" y="11811"/>
                  </a:lnTo>
                  <a:lnTo>
                    <a:pt x="101803" y="8890"/>
                  </a:lnTo>
                  <a:lnTo>
                    <a:pt x="101206" y="7493"/>
                  </a:lnTo>
                  <a:lnTo>
                    <a:pt x="100952" y="7239"/>
                  </a:lnTo>
                  <a:lnTo>
                    <a:pt x="99200" y="6858"/>
                  </a:lnTo>
                  <a:lnTo>
                    <a:pt x="96939" y="7366"/>
                  </a:lnTo>
                  <a:lnTo>
                    <a:pt x="92837" y="9779"/>
                  </a:lnTo>
                  <a:lnTo>
                    <a:pt x="86792" y="13589"/>
                  </a:lnTo>
                  <a:lnTo>
                    <a:pt x="79134" y="18034"/>
                  </a:lnTo>
                  <a:lnTo>
                    <a:pt x="69863" y="22479"/>
                  </a:lnTo>
                  <a:lnTo>
                    <a:pt x="58877" y="26416"/>
                  </a:lnTo>
                  <a:lnTo>
                    <a:pt x="46406" y="29210"/>
                  </a:lnTo>
                  <a:cubicBezTo>
                    <a:pt x="46228" y="29210"/>
                    <a:pt x="46063" y="29210"/>
                    <a:pt x="45898" y="29210"/>
                  </a:cubicBezTo>
                  <a:lnTo>
                    <a:pt x="30950" y="30226"/>
                  </a:lnTo>
                  <a:lnTo>
                    <a:pt x="22238" y="29718"/>
                  </a:lnTo>
                  <a:lnTo>
                    <a:pt x="14021" y="28575"/>
                  </a:lnTo>
                  <a:lnTo>
                    <a:pt x="6147" y="26670"/>
                  </a:lnTo>
                  <a:lnTo>
                    <a:pt x="0" y="24390"/>
                  </a:lnTo>
                  <a:lnTo>
                    <a:pt x="0" y="17056"/>
                  </a:lnTo>
                  <a:lnTo>
                    <a:pt x="1664" y="17907"/>
                  </a:lnTo>
                  <a:lnTo>
                    <a:pt x="8433" y="20320"/>
                  </a:lnTo>
                  <a:lnTo>
                    <a:pt x="15596" y="21971"/>
                  </a:lnTo>
                  <a:lnTo>
                    <a:pt x="23203" y="23114"/>
                  </a:lnTo>
                  <a:lnTo>
                    <a:pt x="31255" y="23495"/>
                  </a:lnTo>
                  <a:lnTo>
                    <a:pt x="45199" y="22479"/>
                  </a:lnTo>
                  <a:lnTo>
                    <a:pt x="57429" y="19812"/>
                  </a:lnTo>
                  <a:lnTo>
                    <a:pt x="67589" y="16129"/>
                  </a:lnTo>
                  <a:lnTo>
                    <a:pt x="76225" y="11938"/>
                  </a:lnTo>
                  <a:lnTo>
                    <a:pt x="83426" y="7747"/>
                  </a:lnTo>
                  <a:lnTo>
                    <a:pt x="89192" y="4064"/>
                  </a:lnTo>
                  <a:lnTo>
                    <a:pt x="94005" y="1270"/>
                  </a:lnTo>
                  <a:cubicBezTo>
                    <a:pt x="94285" y="1143"/>
                    <a:pt x="94577" y="1016"/>
                    <a:pt x="94882" y="1016"/>
                  </a:cubicBezTo>
                  <a:lnTo>
                    <a:pt x="98412" y="127"/>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0" name="Shape 774">
              <a:extLst>
                <a:ext uri="{FF2B5EF4-FFF2-40B4-BE49-F238E27FC236}">
                  <a16:creationId xmlns:a16="http://schemas.microsoft.com/office/drawing/2014/main" id="{27809C63-158A-BB1A-5294-C20AB940FBA8}"/>
                </a:ext>
              </a:extLst>
            </p:cNvPr>
            <p:cNvSpPr/>
            <p:nvPr/>
          </p:nvSpPr>
          <p:spPr>
            <a:xfrm>
              <a:off x="329616" y="131964"/>
              <a:ext cx="52299" cy="142102"/>
            </a:xfrm>
            <a:custGeom>
              <a:avLst/>
              <a:gdLst/>
              <a:ahLst/>
              <a:cxnLst/>
              <a:rect l="0" t="0" r="0" b="0"/>
              <a:pathLst>
                <a:path w="52299" h="142102">
                  <a:moveTo>
                    <a:pt x="52299" y="0"/>
                  </a:moveTo>
                  <a:lnTo>
                    <a:pt x="52299" y="6770"/>
                  </a:lnTo>
                  <a:lnTo>
                    <a:pt x="41732" y="7863"/>
                  </a:lnTo>
                  <a:lnTo>
                    <a:pt x="32334" y="11038"/>
                  </a:lnTo>
                  <a:lnTo>
                    <a:pt x="24549" y="16245"/>
                  </a:lnTo>
                  <a:lnTo>
                    <a:pt x="18237" y="23357"/>
                  </a:lnTo>
                  <a:lnTo>
                    <a:pt x="13322" y="32501"/>
                  </a:lnTo>
                  <a:lnTo>
                    <a:pt x="9690" y="43423"/>
                  </a:lnTo>
                  <a:lnTo>
                    <a:pt x="7442" y="56504"/>
                  </a:lnTo>
                  <a:lnTo>
                    <a:pt x="6731" y="70982"/>
                  </a:lnTo>
                  <a:lnTo>
                    <a:pt x="7391" y="84952"/>
                  </a:lnTo>
                  <a:lnTo>
                    <a:pt x="9169" y="97525"/>
                  </a:lnTo>
                  <a:lnTo>
                    <a:pt x="12243" y="108320"/>
                  </a:lnTo>
                  <a:lnTo>
                    <a:pt x="16624" y="117718"/>
                  </a:lnTo>
                  <a:lnTo>
                    <a:pt x="22568" y="125211"/>
                  </a:lnTo>
                  <a:lnTo>
                    <a:pt x="30302" y="130799"/>
                  </a:lnTo>
                  <a:lnTo>
                    <a:pt x="34747" y="132704"/>
                  </a:lnTo>
                  <a:lnTo>
                    <a:pt x="39954" y="134228"/>
                  </a:lnTo>
                  <a:lnTo>
                    <a:pt x="45669" y="135117"/>
                  </a:lnTo>
                  <a:lnTo>
                    <a:pt x="52019" y="135371"/>
                  </a:lnTo>
                  <a:lnTo>
                    <a:pt x="52299" y="135343"/>
                  </a:lnTo>
                  <a:lnTo>
                    <a:pt x="52299" y="142053"/>
                  </a:lnTo>
                  <a:lnTo>
                    <a:pt x="51765" y="142102"/>
                  </a:lnTo>
                  <a:lnTo>
                    <a:pt x="44653" y="141721"/>
                  </a:lnTo>
                  <a:lnTo>
                    <a:pt x="38176" y="140705"/>
                  </a:lnTo>
                  <a:lnTo>
                    <a:pt x="32715" y="139181"/>
                  </a:lnTo>
                  <a:cubicBezTo>
                    <a:pt x="32461" y="139181"/>
                    <a:pt x="32334" y="139054"/>
                    <a:pt x="32207" y="139054"/>
                  </a:cubicBezTo>
                  <a:lnTo>
                    <a:pt x="27254" y="136768"/>
                  </a:lnTo>
                  <a:cubicBezTo>
                    <a:pt x="27000" y="136768"/>
                    <a:pt x="26873" y="136641"/>
                    <a:pt x="26619" y="136514"/>
                  </a:cubicBezTo>
                  <a:lnTo>
                    <a:pt x="18250" y="130418"/>
                  </a:lnTo>
                  <a:cubicBezTo>
                    <a:pt x="17996" y="130164"/>
                    <a:pt x="17780" y="130037"/>
                    <a:pt x="17589" y="129783"/>
                  </a:cubicBezTo>
                  <a:lnTo>
                    <a:pt x="11113" y="121655"/>
                  </a:lnTo>
                  <a:cubicBezTo>
                    <a:pt x="10947" y="121401"/>
                    <a:pt x="10808" y="121274"/>
                    <a:pt x="10693" y="121020"/>
                  </a:cubicBezTo>
                  <a:lnTo>
                    <a:pt x="6032" y="110987"/>
                  </a:lnTo>
                  <a:cubicBezTo>
                    <a:pt x="5956" y="110860"/>
                    <a:pt x="5893" y="110606"/>
                    <a:pt x="5842" y="110479"/>
                  </a:cubicBezTo>
                  <a:lnTo>
                    <a:pt x="2502" y="98541"/>
                  </a:lnTo>
                  <a:lnTo>
                    <a:pt x="673" y="85206"/>
                  </a:lnTo>
                  <a:lnTo>
                    <a:pt x="0" y="70728"/>
                  </a:lnTo>
                  <a:lnTo>
                    <a:pt x="813" y="55361"/>
                  </a:lnTo>
                  <a:lnTo>
                    <a:pt x="3099" y="42026"/>
                  </a:lnTo>
                  <a:cubicBezTo>
                    <a:pt x="3124" y="41899"/>
                    <a:pt x="3162" y="41645"/>
                    <a:pt x="3213" y="41518"/>
                  </a:cubicBezTo>
                  <a:lnTo>
                    <a:pt x="7023" y="30088"/>
                  </a:lnTo>
                  <a:cubicBezTo>
                    <a:pt x="7087" y="29961"/>
                    <a:pt x="7163" y="29707"/>
                    <a:pt x="7264" y="29580"/>
                  </a:cubicBezTo>
                  <a:lnTo>
                    <a:pt x="12497" y="19801"/>
                  </a:lnTo>
                  <a:cubicBezTo>
                    <a:pt x="12624" y="19674"/>
                    <a:pt x="12763" y="19420"/>
                    <a:pt x="12929" y="19166"/>
                  </a:cubicBezTo>
                  <a:lnTo>
                    <a:pt x="19787" y="11419"/>
                  </a:lnTo>
                  <a:cubicBezTo>
                    <a:pt x="19990" y="11165"/>
                    <a:pt x="20218" y="11038"/>
                    <a:pt x="20472" y="10785"/>
                  </a:cubicBezTo>
                  <a:lnTo>
                    <a:pt x="29032" y="5196"/>
                  </a:lnTo>
                  <a:cubicBezTo>
                    <a:pt x="29286" y="5069"/>
                    <a:pt x="29540" y="4942"/>
                    <a:pt x="29794" y="4815"/>
                  </a:cubicBezTo>
                  <a:lnTo>
                    <a:pt x="39954" y="1386"/>
                  </a:lnTo>
                  <a:cubicBezTo>
                    <a:pt x="40208" y="1260"/>
                    <a:pt x="40335" y="1260"/>
                    <a:pt x="40589" y="1260"/>
                  </a:cubicBezTo>
                  <a:lnTo>
                    <a:pt x="52299"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1" name="Shape 775">
              <a:extLst>
                <a:ext uri="{FF2B5EF4-FFF2-40B4-BE49-F238E27FC236}">
                  <a16:creationId xmlns:a16="http://schemas.microsoft.com/office/drawing/2014/main" id="{0C82FBA1-3E2E-F5EC-BED4-C3AF11697F26}"/>
                </a:ext>
              </a:extLst>
            </p:cNvPr>
            <p:cNvSpPr/>
            <p:nvPr/>
          </p:nvSpPr>
          <p:spPr>
            <a:xfrm>
              <a:off x="271793" y="87610"/>
              <a:ext cx="110122" cy="231288"/>
            </a:xfrm>
            <a:custGeom>
              <a:avLst/>
              <a:gdLst/>
              <a:ahLst/>
              <a:cxnLst/>
              <a:rect l="0" t="0" r="0" b="0"/>
              <a:pathLst>
                <a:path w="110122" h="231288">
                  <a:moveTo>
                    <a:pt x="110122" y="0"/>
                  </a:moveTo>
                  <a:lnTo>
                    <a:pt x="110122" y="6748"/>
                  </a:lnTo>
                  <a:lnTo>
                    <a:pt x="99682" y="7260"/>
                  </a:lnTo>
                  <a:lnTo>
                    <a:pt x="87617" y="8656"/>
                  </a:lnTo>
                  <a:lnTo>
                    <a:pt x="76467" y="11197"/>
                  </a:lnTo>
                  <a:lnTo>
                    <a:pt x="66129" y="14626"/>
                  </a:lnTo>
                  <a:lnTo>
                    <a:pt x="56642" y="19071"/>
                  </a:lnTo>
                  <a:lnTo>
                    <a:pt x="48006" y="24277"/>
                  </a:lnTo>
                  <a:lnTo>
                    <a:pt x="40196" y="30247"/>
                  </a:lnTo>
                  <a:lnTo>
                    <a:pt x="33236" y="37104"/>
                  </a:lnTo>
                  <a:lnTo>
                    <a:pt x="27064" y="44598"/>
                  </a:lnTo>
                  <a:lnTo>
                    <a:pt x="21717" y="52979"/>
                  </a:lnTo>
                  <a:lnTo>
                    <a:pt x="17196" y="62124"/>
                  </a:lnTo>
                  <a:lnTo>
                    <a:pt x="13475" y="72029"/>
                  </a:lnTo>
                  <a:lnTo>
                    <a:pt x="10579" y="82571"/>
                  </a:lnTo>
                  <a:lnTo>
                    <a:pt x="8433" y="93619"/>
                  </a:lnTo>
                  <a:lnTo>
                    <a:pt x="7214" y="105303"/>
                  </a:lnTo>
                  <a:lnTo>
                    <a:pt x="6731" y="117623"/>
                  </a:lnTo>
                  <a:lnTo>
                    <a:pt x="7099" y="130068"/>
                  </a:lnTo>
                  <a:lnTo>
                    <a:pt x="8306" y="142006"/>
                  </a:lnTo>
                  <a:lnTo>
                    <a:pt x="10147" y="153055"/>
                  </a:lnTo>
                  <a:lnTo>
                    <a:pt x="12827" y="163469"/>
                  </a:lnTo>
                  <a:lnTo>
                    <a:pt x="16205" y="172994"/>
                  </a:lnTo>
                  <a:lnTo>
                    <a:pt x="20396" y="181758"/>
                  </a:lnTo>
                  <a:lnTo>
                    <a:pt x="25425" y="189631"/>
                  </a:lnTo>
                  <a:lnTo>
                    <a:pt x="31115" y="196743"/>
                  </a:lnTo>
                  <a:lnTo>
                    <a:pt x="37782" y="202966"/>
                  </a:lnTo>
                  <a:lnTo>
                    <a:pt x="45149" y="208554"/>
                  </a:lnTo>
                  <a:lnTo>
                    <a:pt x="53378" y="213380"/>
                  </a:lnTo>
                  <a:lnTo>
                    <a:pt x="62497" y="217317"/>
                  </a:lnTo>
                  <a:lnTo>
                    <a:pt x="72339" y="220492"/>
                  </a:lnTo>
                  <a:lnTo>
                    <a:pt x="83185" y="222778"/>
                  </a:lnTo>
                  <a:lnTo>
                    <a:pt x="94983" y="224049"/>
                  </a:lnTo>
                  <a:lnTo>
                    <a:pt x="107556" y="224556"/>
                  </a:lnTo>
                  <a:lnTo>
                    <a:pt x="110122" y="224456"/>
                  </a:lnTo>
                  <a:lnTo>
                    <a:pt x="110122" y="231201"/>
                  </a:lnTo>
                  <a:lnTo>
                    <a:pt x="107810" y="231288"/>
                  </a:lnTo>
                  <a:lnTo>
                    <a:pt x="94729" y="230779"/>
                  </a:lnTo>
                  <a:lnTo>
                    <a:pt x="82436" y="229383"/>
                  </a:lnTo>
                  <a:lnTo>
                    <a:pt x="70993" y="227097"/>
                  </a:lnTo>
                  <a:lnTo>
                    <a:pt x="60452" y="223794"/>
                  </a:lnTo>
                  <a:lnTo>
                    <a:pt x="50698" y="219603"/>
                  </a:lnTo>
                  <a:lnTo>
                    <a:pt x="41783" y="214397"/>
                  </a:lnTo>
                  <a:lnTo>
                    <a:pt x="33731" y="208427"/>
                  </a:lnTo>
                  <a:lnTo>
                    <a:pt x="26492" y="201569"/>
                  </a:lnTo>
                  <a:lnTo>
                    <a:pt x="20180" y="193823"/>
                  </a:lnTo>
                  <a:lnTo>
                    <a:pt x="14732" y="185314"/>
                  </a:lnTo>
                  <a:lnTo>
                    <a:pt x="10147" y="175915"/>
                  </a:lnTo>
                  <a:lnTo>
                    <a:pt x="6490" y="165755"/>
                  </a:lnTo>
                  <a:lnTo>
                    <a:pt x="3632" y="154706"/>
                  </a:lnTo>
                  <a:lnTo>
                    <a:pt x="1676" y="143150"/>
                  </a:lnTo>
                  <a:lnTo>
                    <a:pt x="406" y="130830"/>
                  </a:lnTo>
                  <a:lnTo>
                    <a:pt x="0" y="117750"/>
                  </a:lnTo>
                  <a:lnTo>
                    <a:pt x="483" y="105050"/>
                  </a:lnTo>
                  <a:lnTo>
                    <a:pt x="1740" y="92985"/>
                  </a:lnTo>
                  <a:lnTo>
                    <a:pt x="3975" y="81301"/>
                  </a:lnTo>
                  <a:lnTo>
                    <a:pt x="6985" y="70252"/>
                  </a:lnTo>
                  <a:lnTo>
                    <a:pt x="10884" y="59711"/>
                  </a:lnTo>
                  <a:lnTo>
                    <a:pt x="15685" y="50059"/>
                  </a:lnTo>
                  <a:lnTo>
                    <a:pt x="21387" y="41041"/>
                  </a:lnTo>
                  <a:lnTo>
                    <a:pt x="27991" y="32787"/>
                  </a:lnTo>
                  <a:lnTo>
                    <a:pt x="35509" y="25421"/>
                  </a:lnTo>
                  <a:lnTo>
                    <a:pt x="43879" y="18943"/>
                  </a:lnTo>
                  <a:lnTo>
                    <a:pt x="53149" y="13228"/>
                  </a:lnTo>
                  <a:lnTo>
                    <a:pt x="63284" y="8529"/>
                  </a:lnTo>
                  <a:lnTo>
                    <a:pt x="74295" y="4847"/>
                  </a:lnTo>
                  <a:lnTo>
                    <a:pt x="86220" y="2179"/>
                  </a:lnTo>
                  <a:lnTo>
                    <a:pt x="98920" y="528"/>
                  </a:lnTo>
                  <a:lnTo>
                    <a:pt x="110122"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2" name="Shape 776">
              <a:extLst>
                <a:ext uri="{FF2B5EF4-FFF2-40B4-BE49-F238E27FC236}">
                  <a16:creationId xmlns:a16="http://schemas.microsoft.com/office/drawing/2014/main" id="{6777007C-8289-7D56-DA36-CA4D86C6858D}"/>
                </a:ext>
              </a:extLst>
            </p:cNvPr>
            <p:cNvSpPr/>
            <p:nvPr/>
          </p:nvSpPr>
          <p:spPr>
            <a:xfrm>
              <a:off x="141288" y="13462"/>
              <a:ext cx="109233" cy="81280"/>
            </a:xfrm>
            <a:custGeom>
              <a:avLst/>
              <a:gdLst/>
              <a:ahLst/>
              <a:cxnLst/>
              <a:rect l="0" t="0" r="0" b="0"/>
              <a:pathLst>
                <a:path w="109233" h="81280">
                  <a:moveTo>
                    <a:pt x="26886" y="0"/>
                  </a:moveTo>
                  <a:lnTo>
                    <a:pt x="39052" y="508"/>
                  </a:lnTo>
                  <a:lnTo>
                    <a:pt x="50813" y="2160"/>
                  </a:lnTo>
                  <a:lnTo>
                    <a:pt x="61798" y="4445"/>
                  </a:lnTo>
                  <a:lnTo>
                    <a:pt x="71882" y="7493"/>
                  </a:lnTo>
                  <a:lnTo>
                    <a:pt x="81153" y="10923"/>
                  </a:lnTo>
                  <a:lnTo>
                    <a:pt x="89548" y="15113"/>
                  </a:lnTo>
                  <a:lnTo>
                    <a:pt x="96279" y="19177"/>
                  </a:lnTo>
                  <a:lnTo>
                    <a:pt x="100762" y="22733"/>
                  </a:lnTo>
                  <a:lnTo>
                    <a:pt x="103670" y="25781"/>
                  </a:lnTo>
                  <a:cubicBezTo>
                    <a:pt x="103797" y="25908"/>
                    <a:pt x="103899" y="26162"/>
                    <a:pt x="104000" y="26289"/>
                  </a:cubicBezTo>
                  <a:lnTo>
                    <a:pt x="105524" y="28575"/>
                  </a:lnTo>
                  <a:cubicBezTo>
                    <a:pt x="105689" y="28829"/>
                    <a:pt x="105816" y="29083"/>
                    <a:pt x="105905" y="29337"/>
                  </a:cubicBezTo>
                  <a:lnTo>
                    <a:pt x="107709" y="34417"/>
                  </a:lnTo>
                  <a:cubicBezTo>
                    <a:pt x="107785" y="34672"/>
                    <a:pt x="107836" y="34799"/>
                    <a:pt x="107874" y="35052"/>
                  </a:cubicBezTo>
                  <a:lnTo>
                    <a:pt x="108915" y="42418"/>
                  </a:lnTo>
                  <a:lnTo>
                    <a:pt x="109144" y="47499"/>
                  </a:lnTo>
                  <a:lnTo>
                    <a:pt x="109233" y="53340"/>
                  </a:lnTo>
                  <a:lnTo>
                    <a:pt x="109144" y="59563"/>
                  </a:lnTo>
                  <a:lnTo>
                    <a:pt x="108852" y="65025"/>
                  </a:lnTo>
                  <a:lnTo>
                    <a:pt x="108153" y="69597"/>
                  </a:lnTo>
                  <a:lnTo>
                    <a:pt x="107112" y="73279"/>
                  </a:lnTo>
                  <a:cubicBezTo>
                    <a:pt x="107048" y="73534"/>
                    <a:pt x="106972" y="73787"/>
                    <a:pt x="106883" y="73914"/>
                  </a:cubicBezTo>
                  <a:lnTo>
                    <a:pt x="105639" y="76327"/>
                  </a:lnTo>
                  <a:cubicBezTo>
                    <a:pt x="105524" y="76581"/>
                    <a:pt x="105385" y="76836"/>
                    <a:pt x="105220" y="77089"/>
                  </a:cubicBezTo>
                  <a:lnTo>
                    <a:pt x="103784" y="78740"/>
                  </a:lnTo>
                  <a:cubicBezTo>
                    <a:pt x="103568" y="78994"/>
                    <a:pt x="103315" y="79249"/>
                    <a:pt x="103035" y="79375"/>
                  </a:cubicBezTo>
                  <a:lnTo>
                    <a:pt x="101410" y="80518"/>
                  </a:lnTo>
                  <a:cubicBezTo>
                    <a:pt x="101016" y="80773"/>
                    <a:pt x="100559" y="80900"/>
                    <a:pt x="100089" y="81026"/>
                  </a:cubicBezTo>
                  <a:lnTo>
                    <a:pt x="98184" y="81280"/>
                  </a:lnTo>
                  <a:cubicBezTo>
                    <a:pt x="97739" y="81280"/>
                    <a:pt x="97295" y="81280"/>
                    <a:pt x="96863" y="81153"/>
                  </a:cubicBezTo>
                  <a:lnTo>
                    <a:pt x="93053" y="80264"/>
                  </a:lnTo>
                  <a:cubicBezTo>
                    <a:pt x="92710" y="80137"/>
                    <a:pt x="92393" y="80011"/>
                    <a:pt x="92100" y="79884"/>
                  </a:cubicBezTo>
                  <a:lnTo>
                    <a:pt x="87338" y="76836"/>
                  </a:lnTo>
                  <a:lnTo>
                    <a:pt x="81356" y="72644"/>
                  </a:lnTo>
                  <a:lnTo>
                    <a:pt x="74104" y="68200"/>
                  </a:lnTo>
                  <a:lnTo>
                    <a:pt x="65380" y="63754"/>
                  </a:lnTo>
                  <a:lnTo>
                    <a:pt x="55423" y="59817"/>
                  </a:lnTo>
                  <a:lnTo>
                    <a:pt x="43548" y="57024"/>
                  </a:lnTo>
                  <a:lnTo>
                    <a:pt x="29350" y="56007"/>
                  </a:lnTo>
                  <a:lnTo>
                    <a:pt x="21387" y="56515"/>
                  </a:lnTo>
                  <a:lnTo>
                    <a:pt x="13843" y="57786"/>
                  </a:lnTo>
                  <a:lnTo>
                    <a:pt x="6807" y="59944"/>
                  </a:lnTo>
                  <a:lnTo>
                    <a:pt x="152" y="62865"/>
                  </a:lnTo>
                  <a:lnTo>
                    <a:pt x="0" y="62957"/>
                  </a:lnTo>
                  <a:lnTo>
                    <a:pt x="0" y="55562"/>
                  </a:lnTo>
                  <a:lnTo>
                    <a:pt x="4902" y="53467"/>
                  </a:lnTo>
                  <a:lnTo>
                    <a:pt x="12725" y="51181"/>
                  </a:lnTo>
                  <a:lnTo>
                    <a:pt x="21006" y="49785"/>
                  </a:lnTo>
                  <a:lnTo>
                    <a:pt x="29794" y="49276"/>
                  </a:lnTo>
                  <a:lnTo>
                    <a:pt x="44272" y="50292"/>
                  </a:lnTo>
                  <a:cubicBezTo>
                    <a:pt x="44463" y="50292"/>
                    <a:pt x="44653" y="50292"/>
                    <a:pt x="44831" y="50419"/>
                  </a:cubicBezTo>
                  <a:lnTo>
                    <a:pt x="57213" y="53340"/>
                  </a:lnTo>
                  <a:cubicBezTo>
                    <a:pt x="57379" y="53340"/>
                    <a:pt x="57531" y="53467"/>
                    <a:pt x="57683" y="53467"/>
                  </a:cubicBezTo>
                  <a:lnTo>
                    <a:pt x="68440" y="57786"/>
                  </a:lnTo>
                  <a:lnTo>
                    <a:pt x="77635" y="62485"/>
                  </a:lnTo>
                  <a:lnTo>
                    <a:pt x="85242" y="67184"/>
                  </a:lnTo>
                  <a:lnTo>
                    <a:pt x="90881" y="71120"/>
                  </a:lnTo>
                  <a:lnTo>
                    <a:pt x="95199" y="73787"/>
                  </a:lnTo>
                  <a:lnTo>
                    <a:pt x="97841" y="74550"/>
                  </a:lnTo>
                  <a:lnTo>
                    <a:pt x="98362" y="74423"/>
                  </a:lnTo>
                  <a:lnTo>
                    <a:pt x="98946" y="74041"/>
                  </a:lnTo>
                  <a:lnTo>
                    <a:pt x="99797" y="73025"/>
                  </a:lnTo>
                  <a:lnTo>
                    <a:pt x="100724" y="71120"/>
                  </a:lnTo>
                  <a:lnTo>
                    <a:pt x="101498" y="68580"/>
                  </a:lnTo>
                  <a:lnTo>
                    <a:pt x="102133" y="64643"/>
                  </a:lnTo>
                  <a:lnTo>
                    <a:pt x="102413" y="59437"/>
                  </a:lnTo>
                  <a:lnTo>
                    <a:pt x="102502" y="53467"/>
                  </a:lnTo>
                  <a:lnTo>
                    <a:pt x="102413" y="47752"/>
                  </a:lnTo>
                  <a:lnTo>
                    <a:pt x="102260" y="43307"/>
                  </a:lnTo>
                  <a:lnTo>
                    <a:pt x="101257" y="36323"/>
                  </a:lnTo>
                  <a:lnTo>
                    <a:pt x="99695" y="31877"/>
                  </a:lnTo>
                  <a:lnTo>
                    <a:pt x="98552" y="30226"/>
                  </a:lnTo>
                  <a:lnTo>
                    <a:pt x="96507" y="27940"/>
                  </a:lnTo>
                  <a:lnTo>
                    <a:pt x="92799" y="24892"/>
                  </a:lnTo>
                  <a:lnTo>
                    <a:pt x="86563" y="21082"/>
                  </a:lnTo>
                  <a:lnTo>
                    <a:pt x="78765" y="17273"/>
                  </a:lnTo>
                  <a:lnTo>
                    <a:pt x="69952" y="13970"/>
                  </a:lnTo>
                  <a:lnTo>
                    <a:pt x="60401" y="11050"/>
                  </a:lnTo>
                  <a:lnTo>
                    <a:pt x="49873" y="8763"/>
                  </a:lnTo>
                  <a:lnTo>
                    <a:pt x="38773" y="7239"/>
                  </a:lnTo>
                  <a:lnTo>
                    <a:pt x="27203" y="6731"/>
                  </a:lnTo>
                  <a:lnTo>
                    <a:pt x="12979" y="7366"/>
                  </a:lnTo>
                  <a:lnTo>
                    <a:pt x="0" y="9066"/>
                  </a:lnTo>
                  <a:lnTo>
                    <a:pt x="0" y="2359"/>
                  </a:lnTo>
                  <a:lnTo>
                    <a:pt x="12065" y="636"/>
                  </a:lnTo>
                  <a:lnTo>
                    <a:pt x="26886"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3" name="Shape 777">
              <a:extLst>
                <a:ext uri="{FF2B5EF4-FFF2-40B4-BE49-F238E27FC236}">
                  <a16:creationId xmlns:a16="http://schemas.microsoft.com/office/drawing/2014/main" id="{00CE022C-7876-B750-BDA6-76F824CB6379}"/>
                </a:ext>
              </a:extLst>
            </p:cNvPr>
            <p:cNvSpPr/>
            <p:nvPr/>
          </p:nvSpPr>
          <p:spPr>
            <a:xfrm>
              <a:off x="381914" y="131953"/>
              <a:ext cx="52299" cy="142064"/>
            </a:xfrm>
            <a:custGeom>
              <a:avLst/>
              <a:gdLst/>
              <a:ahLst/>
              <a:cxnLst/>
              <a:rect l="0" t="0" r="0" b="0"/>
              <a:pathLst>
                <a:path w="52299" h="142064">
                  <a:moveTo>
                    <a:pt x="102" y="0"/>
                  </a:moveTo>
                  <a:cubicBezTo>
                    <a:pt x="228" y="0"/>
                    <a:pt x="356" y="0"/>
                    <a:pt x="483" y="0"/>
                  </a:cubicBezTo>
                  <a:lnTo>
                    <a:pt x="7722" y="381"/>
                  </a:lnTo>
                  <a:lnTo>
                    <a:pt x="14199" y="1524"/>
                  </a:lnTo>
                  <a:lnTo>
                    <a:pt x="19660" y="3048"/>
                  </a:lnTo>
                  <a:cubicBezTo>
                    <a:pt x="19914" y="3048"/>
                    <a:pt x="20041" y="3175"/>
                    <a:pt x="20168" y="3302"/>
                  </a:cubicBezTo>
                  <a:lnTo>
                    <a:pt x="25121" y="5588"/>
                  </a:lnTo>
                  <a:cubicBezTo>
                    <a:pt x="25375" y="5588"/>
                    <a:pt x="25502" y="5715"/>
                    <a:pt x="25756" y="5842"/>
                  </a:cubicBezTo>
                  <a:lnTo>
                    <a:pt x="34138" y="12065"/>
                  </a:lnTo>
                  <a:cubicBezTo>
                    <a:pt x="34392" y="12192"/>
                    <a:pt x="34519" y="12446"/>
                    <a:pt x="34772" y="12700"/>
                  </a:cubicBezTo>
                  <a:lnTo>
                    <a:pt x="41250" y="20828"/>
                  </a:lnTo>
                  <a:cubicBezTo>
                    <a:pt x="41377" y="20955"/>
                    <a:pt x="41503" y="21209"/>
                    <a:pt x="41631" y="21463"/>
                  </a:cubicBezTo>
                  <a:lnTo>
                    <a:pt x="46457" y="31369"/>
                  </a:lnTo>
                  <a:cubicBezTo>
                    <a:pt x="46457" y="31496"/>
                    <a:pt x="46583" y="31750"/>
                    <a:pt x="46583" y="31877"/>
                  </a:cubicBezTo>
                  <a:lnTo>
                    <a:pt x="49886" y="43942"/>
                  </a:lnTo>
                  <a:lnTo>
                    <a:pt x="51664" y="57277"/>
                  </a:lnTo>
                  <a:lnTo>
                    <a:pt x="52299" y="71755"/>
                  </a:lnTo>
                  <a:lnTo>
                    <a:pt x="51410" y="86995"/>
                  </a:lnTo>
                  <a:lnTo>
                    <a:pt x="49124" y="100711"/>
                  </a:lnTo>
                  <a:lnTo>
                    <a:pt x="45568" y="112268"/>
                  </a:lnTo>
                  <a:cubicBezTo>
                    <a:pt x="45441" y="112522"/>
                    <a:pt x="45314" y="112649"/>
                    <a:pt x="45314" y="112903"/>
                  </a:cubicBezTo>
                  <a:lnTo>
                    <a:pt x="39980" y="122555"/>
                  </a:lnTo>
                  <a:cubicBezTo>
                    <a:pt x="39853" y="122682"/>
                    <a:pt x="39725" y="122936"/>
                    <a:pt x="39599" y="123190"/>
                  </a:cubicBezTo>
                  <a:lnTo>
                    <a:pt x="32741" y="130810"/>
                  </a:lnTo>
                  <a:cubicBezTo>
                    <a:pt x="32486" y="130937"/>
                    <a:pt x="32360" y="131191"/>
                    <a:pt x="32106" y="131318"/>
                  </a:cubicBezTo>
                  <a:lnTo>
                    <a:pt x="23469" y="136906"/>
                  </a:lnTo>
                  <a:cubicBezTo>
                    <a:pt x="23216" y="137160"/>
                    <a:pt x="22961" y="137287"/>
                    <a:pt x="22708" y="137287"/>
                  </a:cubicBezTo>
                  <a:lnTo>
                    <a:pt x="12547" y="140716"/>
                  </a:lnTo>
                  <a:cubicBezTo>
                    <a:pt x="12294" y="140843"/>
                    <a:pt x="12039" y="140843"/>
                    <a:pt x="11786" y="140970"/>
                  </a:cubicBezTo>
                  <a:lnTo>
                    <a:pt x="0" y="142064"/>
                  </a:lnTo>
                  <a:lnTo>
                    <a:pt x="0" y="135354"/>
                  </a:lnTo>
                  <a:lnTo>
                    <a:pt x="10769" y="134239"/>
                  </a:lnTo>
                  <a:lnTo>
                    <a:pt x="20168" y="131064"/>
                  </a:lnTo>
                  <a:lnTo>
                    <a:pt x="28042" y="125984"/>
                  </a:lnTo>
                  <a:lnTo>
                    <a:pt x="34264" y="118872"/>
                  </a:lnTo>
                  <a:lnTo>
                    <a:pt x="39218" y="109982"/>
                  </a:lnTo>
                  <a:lnTo>
                    <a:pt x="42774" y="98679"/>
                  </a:lnTo>
                  <a:lnTo>
                    <a:pt x="44806" y="85979"/>
                  </a:lnTo>
                  <a:lnTo>
                    <a:pt x="45568" y="71374"/>
                  </a:lnTo>
                  <a:lnTo>
                    <a:pt x="44933" y="57531"/>
                  </a:lnTo>
                  <a:lnTo>
                    <a:pt x="43155" y="44831"/>
                  </a:lnTo>
                  <a:lnTo>
                    <a:pt x="40233" y="33909"/>
                  </a:lnTo>
                  <a:lnTo>
                    <a:pt x="35789" y="24638"/>
                  </a:lnTo>
                  <a:lnTo>
                    <a:pt x="29819" y="17272"/>
                  </a:lnTo>
                  <a:lnTo>
                    <a:pt x="22072" y="11557"/>
                  </a:lnTo>
                  <a:lnTo>
                    <a:pt x="17628" y="9525"/>
                  </a:lnTo>
                  <a:lnTo>
                    <a:pt x="12421" y="8001"/>
                  </a:lnTo>
                  <a:lnTo>
                    <a:pt x="6578" y="7112"/>
                  </a:lnTo>
                  <a:lnTo>
                    <a:pt x="483" y="6731"/>
                  </a:lnTo>
                  <a:lnTo>
                    <a:pt x="0" y="6781"/>
                  </a:lnTo>
                  <a:lnTo>
                    <a:pt x="0" y="11"/>
                  </a:lnTo>
                  <a:lnTo>
                    <a:pt x="102"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4" name="Shape 778">
              <a:extLst>
                <a:ext uri="{FF2B5EF4-FFF2-40B4-BE49-F238E27FC236}">
                  <a16:creationId xmlns:a16="http://schemas.microsoft.com/office/drawing/2014/main" id="{212765DD-114C-3AD9-EE66-B3C90B883497}"/>
                </a:ext>
              </a:extLst>
            </p:cNvPr>
            <p:cNvSpPr/>
            <p:nvPr/>
          </p:nvSpPr>
          <p:spPr>
            <a:xfrm>
              <a:off x="529209" y="90943"/>
              <a:ext cx="98488" cy="224271"/>
            </a:xfrm>
            <a:custGeom>
              <a:avLst/>
              <a:gdLst/>
              <a:ahLst/>
              <a:cxnLst/>
              <a:rect l="0" t="0" r="0" b="0"/>
              <a:pathLst>
                <a:path w="98488" h="224271">
                  <a:moveTo>
                    <a:pt x="98488" y="0"/>
                  </a:moveTo>
                  <a:lnTo>
                    <a:pt x="98488" y="7023"/>
                  </a:lnTo>
                  <a:lnTo>
                    <a:pt x="94996" y="8118"/>
                  </a:lnTo>
                  <a:lnTo>
                    <a:pt x="86614" y="11801"/>
                  </a:lnTo>
                  <a:lnTo>
                    <a:pt x="78486" y="16627"/>
                  </a:lnTo>
                  <a:lnTo>
                    <a:pt x="70231" y="22722"/>
                  </a:lnTo>
                  <a:lnTo>
                    <a:pt x="62103" y="29834"/>
                  </a:lnTo>
                  <a:lnTo>
                    <a:pt x="53848" y="38217"/>
                  </a:lnTo>
                  <a:cubicBezTo>
                    <a:pt x="52832" y="39106"/>
                    <a:pt x="51435" y="39359"/>
                    <a:pt x="50165" y="38852"/>
                  </a:cubicBezTo>
                  <a:cubicBezTo>
                    <a:pt x="48895" y="38344"/>
                    <a:pt x="48006" y="37201"/>
                    <a:pt x="48006" y="35804"/>
                  </a:cubicBezTo>
                  <a:lnTo>
                    <a:pt x="48006" y="13197"/>
                  </a:lnTo>
                  <a:lnTo>
                    <a:pt x="47244" y="10657"/>
                  </a:lnTo>
                  <a:lnTo>
                    <a:pt x="46736" y="10022"/>
                  </a:lnTo>
                  <a:lnTo>
                    <a:pt x="45212" y="9133"/>
                  </a:lnTo>
                  <a:lnTo>
                    <a:pt x="42926" y="8371"/>
                  </a:lnTo>
                  <a:lnTo>
                    <a:pt x="39116" y="7737"/>
                  </a:lnTo>
                  <a:lnTo>
                    <a:pt x="33909" y="7356"/>
                  </a:lnTo>
                  <a:lnTo>
                    <a:pt x="27559" y="7102"/>
                  </a:lnTo>
                  <a:lnTo>
                    <a:pt x="21336" y="7356"/>
                  </a:lnTo>
                  <a:lnTo>
                    <a:pt x="16637" y="7609"/>
                  </a:lnTo>
                  <a:lnTo>
                    <a:pt x="12827" y="8371"/>
                  </a:lnTo>
                  <a:lnTo>
                    <a:pt x="9779" y="9260"/>
                  </a:lnTo>
                  <a:lnTo>
                    <a:pt x="8128" y="10022"/>
                  </a:lnTo>
                  <a:lnTo>
                    <a:pt x="7493" y="10657"/>
                  </a:lnTo>
                  <a:lnTo>
                    <a:pt x="6731" y="13197"/>
                  </a:lnTo>
                  <a:lnTo>
                    <a:pt x="6731" y="211444"/>
                  </a:lnTo>
                  <a:lnTo>
                    <a:pt x="6985" y="212842"/>
                  </a:lnTo>
                  <a:lnTo>
                    <a:pt x="7366" y="213604"/>
                  </a:lnTo>
                  <a:lnTo>
                    <a:pt x="8382" y="214493"/>
                  </a:lnTo>
                  <a:lnTo>
                    <a:pt x="10414" y="215381"/>
                  </a:lnTo>
                  <a:lnTo>
                    <a:pt x="13589" y="216270"/>
                  </a:lnTo>
                  <a:lnTo>
                    <a:pt x="18161" y="216906"/>
                  </a:lnTo>
                  <a:lnTo>
                    <a:pt x="24003" y="217414"/>
                  </a:lnTo>
                  <a:lnTo>
                    <a:pt x="31496" y="217541"/>
                  </a:lnTo>
                  <a:lnTo>
                    <a:pt x="38735" y="217414"/>
                  </a:lnTo>
                  <a:lnTo>
                    <a:pt x="44704" y="216906"/>
                  </a:lnTo>
                  <a:lnTo>
                    <a:pt x="49022" y="216397"/>
                  </a:lnTo>
                  <a:lnTo>
                    <a:pt x="52578" y="215381"/>
                  </a:lnTo>
                  <a:lnTo>
                    <a:pt x="54610" y="214493"/>
                  </a:lnTo>
                  <a:lnTo>
                    <a:pt x="55626" y="213604"/>
                  </a:lnTo>
                  <a:lnTo>
                    <a:pt x="56134" y="212842"/>
                  </a:lnTo>
                  <a:lnTo>
                    <a:pt x="56261" y="211953"/>
                  </a:lnTo>
                  <a:lnTo>
                    <a:pt x="56261" y="79492"/>
                  </a:lnTo>
                  <a:cubicBezTo>
                    <a:pt x="56261" y="78730"/>
                    <a:pt x="56515" y="77968"/>
                    <a:pt x="57023" y="77332"/>
                  </a:cubicBezTo>
                  <a:lnTo>
                    <a:pt x="63119" y="70220"/>
                  </a:lnTo>
                  <a:lnTo>
                    <a:pt x="68961" y="63870"/>
                  </a:lnTo>
                  <a:lnTo>
                    <a:pt x="74803" y="58537"/>
                  </a:lnTo>
                  <a:lnTo>
                    <a:pt x="80645" y="53838"/>
                  </a:lnTo>
                  <a:lnTo>
                    <a:pt x="86487" y="50281"/>
                  </a:lnTo>
                  <a:lnTo>
                    <a:pt x="91948" y="47742"/>
                  </a:lnTo>
                  <a:cubicBezTo>
                    <a:pt x="92075" y="47742"/>
                    <a:pt x="92329" y="47615"/>
                    <a:pt x="92456" y="47615"/>
                  </a:cubicBezTo>
                  <a:lnTo>
                    <a:pt x="97917" y="46218"/>
                  </a:lnTo>
                  <a:cubicBezTo>
                    <a:pt x="98044" y="46091"/>
                    <a:pt x="98298" y="46091"/>
                    <a:pt x="98425" y="46091"/>
                  </a:cubicBezTo>
                  <a:lnTo>
                    <a:pt x="98488" y="46085"/>
                  </a:lnTo>
                  <a:lnTo>
                    <a:pt x="98488" y="52912"/>
                  </a:lnTo>
                  <a:lnTo>
                    <a:pt x="94488" y="53965"/>
                  </a:lnTo>
                  <a:lnTo>
                    <a:pt x="89281" y="56378"/>
                  </a:lnTo>
                  <a:lnTo>
                    <a:pt x="84201" y="59553"/>
                  </a:lnTo>
                  <a:lnTo>
                    <a:pt x="78994" y="63744"/>
                  </a:lnTo>
                  <a:lnTo>
                    <a:pt x="73533" y="68824"/>
                  </a:lnTo>
                  <a:lnTo>
                    <a:pt x="67945" y="74793"/>
                  </a:lnTo>
                  <a:lnTo>
                    <a:pt x="62992" y="80762"/>
                  </a:lnTo>
                  <a:lnTo>
                    <a:pt x="62992" y="211953"/>
                  </a:lnTo>
                  <a:lnTo>
                    <a:pt x="62611" y="214493"/>
                  </a:lnTo>
                  <a:cubicBezTo>
                    <a:pt x="62611" y="214874"/>
                    <a:pt x="62484" y="215255"/>
                    <a:pt x="62230" y="215635"/>
                  </a:cubicBezTo>
                  <a:lnTo>
                    <a:pt x="61214" y="217541"/>
                  </a:lnTo>
                  <a:cubicBezTo>
                    <a:pt x="60960" y="217794"/>
                    <a:pt x="60706" y="218176"/>
                    <a:pt x="60452" y="218430"/>
                  </a:cubicBezTo>
                  <a:lnTo>
                    <a:pt x="58674" y="219954"/>
                  </a:lnTo>
                  <a:cubicBezTo>
                    <a:pt x="58420" y="220081"/>
                    <a:pt x="58166" y="220334"/>
                    <a:pt x="57785" y="220462"/>
                  </a:cubicBezTo>
                  <a:lnTo>
                    <a:pt x="55118" y="221605"/>
                  </a:lnTo>
                  <a:cubicBezTo>
                    <a:pt x="54991" y="221731"/>
                    <a:pt x="54737" y="221731"/>
                    <a:pt x="54610" y="221858"/>
                  </a:cubicBezTo>
                  <a:lnTo>
                    <a:pt x="50927" y="222875"/>
                  </a:lnTo>
                  <a:lnTo>
                    <a:pt x="45593" y="223637"/>
                  </a:lnTo>
                  <a:lnTo>
                    <a:pt x="39243" y="224144"/>
                  </a:lnTo>
                  <a:lnTo>
                    <a:pt x="31496" y="224271"/>
                  </a:lnTo>
                  <a:lnTo>
                    <a:pt x="24003" y="224144"/>
                  </a:lnTo>
                  <a:lnTo>
                    <a:pt x="17653" y="223637"/>
                  </a:lnTo>
                  <a:lnTo>
                    <a:pt x="12700" y="223002"/>
                  </a:lnTo>
                  <a:lnTo>
                    <a:pt x="8382" y="221858"/>
                  </a:lnTo>
                  <a:cubicBezTo>
                    <a:pt x="8255" y="221731"/>
                    <a:pt x="8128" y="221731"/>
                    <a:pt x="8001" y="221605"/>
                  </a:cubicBezTo>
                  <a:lnTo>
                    <a:pt x="5207" y="220462"/>
                  </a:lnTo>
                  <a:cubicBezTo>
                    <a:pt x="4953" y="220334"/>
                    <a:pt x="4572" y="220081"/>
                    <a:pt x="4445" y="219954"/>
                  </a:cubicBezTo>
                  <a:lnTo>
                    <a:pt x="2540" y="218430"/>
                  </a:lnTo>
                  <a:cubicBezTo>
                    <a:pt x="2286" y="218176"/>
                    <a:pt x="2032" y="217794"/>
                    <a:pt x="1778" y="217541"/>
                  </a:cubicBezTo>
                  <a:lnTo>
                    <a:pt x="762" y="215635"/>
                  </a:lnTo>
                  <a:cubicBezTo>
                    <a:pt x="508" y="215255"/>
                    <a:pt x="381" y="214874"/>
                    <a:pt x="381" y="214493"/>
                  </a:cubicBezTo>
                  <a:lnTo>
                    <a:pt x="127" y="212333"/>
                  </a:lnTo>
                  <a:lnTo>
                    <a:pt x="0" y="12690"/>
                  </a:lnTo>
                  <a:cubicBezTo>
                    <a:pt x="0" y="12435"/>
                    <a:pt x="127" y="12055"/>
                    <a:pt x="127" y="11801"/>
                  </a:cubicBezTo>
                  <a:lnTo>
                    <a:pt x="1270" y="7864"/>
                  </a:lnTo>
                  <a:cubicBezTo>
                    <a:pt x="1524" y="7356"/>
                    <a:pt x="1778" y="6847"/>
                    <a:pt x="2159" y="6467"/>
                  </a:cubicBezTo>
                  <a:lnTo>
                    <a:pt x="3683" y="4943"/>
                  </a:lnTo>
                  <a:cubicBezTo>
                    <a:pt x="3937" y="4689"/>
                    <a:pt x="4191" y="4434"/>
                    <a:pt x="4572" y="4307"/>
                  </a:cubicBezTo>
                  <a:lnTo>
                    <a:pt x="7112" y="3038"/>
                  </a:lnTo>
                  <a:cubicBezTo>
                    <a:pt x="7239" y="2910"/>
                    <a:pt x="7493" y="2910"/>
                    <a:pt x="7620" y="2783"/>
                  </a:cubicBezTo>
                  <a:lnTo>
                    <a:pt x="10922" y="1894"/>
                  </a:lnTo>
                  <a:lnTo>
                    <a:pt x="15367" y="1006"/>
                  </a:lnTo>
                  <a:lnTo>
                    <a:pt x="20828" y="625"/>
                  </a:lnTo>
                  <a:lnTo>
                    <a:pt x="27432" y="370"/>
                  </a:lnTo>
                  <a:lnTo>
                    <a:pt x="34036" y="625"/>
                  </a:lnTo>
                  <a:lnTo>
                    <a:pt x="39624" y="1006"/>
                  </a:lnTo>
                  <a:lnTo>
                    <a:pt x="44069" y="1768"/>
                  </a:lnTo>
                  <a:lnTo>
                    <a:pt x="47625" y="2910"/>
                  </a:lnTo>
                  <a:cubicBezTo>
                    <a:pt x="47752" y="2910"/>
                    <a:pt x="48006" y="3038"/>
                    <a:pt x="48260" y="3165"/>
                  </a:cubicBezTo>
                  <a:lnTo>
                    <a:pt x="50419" y="4434"/>
                  </a:lnTo>
                  <a:cubicBezTo>
                    <a:pt x="50673" y="4562"/>
                    <a:pt x="50927" y="4689"/>
                    <a:pt x="51181" y="4943"/>
                  </a:cubicBezTo>
                  <a:lnTo>
                    <a:pt x="52705" y="6467"/>
                  </a:lnTo>
                  <a:cubicBezTo>
                    <a:pt x="53086" y="6847"/>
                    <a:pt x="53340" y="7356"/>
                    <a:pt x="53467" y="7864"/>
                  </a:cubicBezTo>
                  <a:lnTo>
                    <a:pt x="54610" y="11801"/>
                  </a:lnTo>
                  <a:cubicBezTo>
                    <a:pt x="54737" y="12055"/>
                    <a:pt x="54737" y="12435"/>
                    <a:pt x="54737" y="12690"/>
                  </a:cubicBezTo>
                  <a:lnTo>
                    <a:pt x="54737" y="27549"/>
                  </a:lnTo>
                  <a:lnTo>
                    <a:pt x="57277" y="25008"/>
                  </a:lnTo>
                  <a:lnTo>
                    <a:pt x="65913" y="17643"/>
                  </a:lnTo>
                  <a:lnTo>
                    <a:pt x="74422" y="11293"/>
                  </a:lnTo>
                  <a:lnTo>
                    <a:pt x="83185" y="6085"/>
                  </a:lnTo>
                  <a:lnTo>
                    <a:pt x="92202" y="1894"/>
                  </a:lnTo>
                  <a:lnTo>
                    <a:pt x="98488"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5" name="Shape 779">
              <a:extLst>
                <a:ext uri="{FF2B5EF4-FFF2-40B4-BE49-F238E27FC236}">
                  <a16:creationId xmlns:a16="http://schemas.microsoft.com/office/drawing/2014/main" id="{91B89B27-BDBF-DA6F-A991-469068F50F5F}"/>
                </a:ext>
              </a:extLst>
            </p:cNvPr>
            <p:cNvSpPr/>
            <p:nvPr/>
          </p:nvSpPr>
          <p:spPr>
            <a:xfrm>
              <a:off x="381914" y="87503"/>
              <a:ext cx="110083" cy="231308"/>
            </a:xfrm>
            <a:custGeom>
              <a:avLst/>
              <a:gdLst/>
              <a:ahLst/>
              <a:cxnLst/>
              <a:rect l="0" t="0" r="0" b="0"/>
              <a:pathLst>
                <a:path w="110083" h="231308">
                  <a:moveTo>
                    <a:pt x="2261" y="0"/>
                  </a:moveTo>
                  <a:lnTo>
                    <a:pt x="15469" y="635"/>
                  </a:lnTo>
                  <a:lnTo>
                    <a:pt x="27788" y="2032"/>
                  </a:lnTo>
                  <a:lnTo>
                    <a:pt x="39218" y="4318"/>
                  </a:lnTo>
                  <a:lnTo>
                    <a:pt x="49886" y="7493"/>
                  </a:lnTo>
                  <a:lnTo>
                    <a:pt x="59538" y="11811"/>
                  </a:lnTo>
                  <a:lnTo>
                    <a:pt x="68428" y="16764"/>
                  </a:lnTo>
                  <a:lnTo>
                    <a:pt x="76556" y="22733"/>
                  </a:lnTo>
                  <a:lnTo>
                    <a:pt x="83668" y="29718"/>
                  </a:lnTo>
                  <a:lnTo>
                    <a:pt x="90018" y="37338"/>
                  </a:lnTo>
                  <a:lnTo>
                    <a:pt x="95352" y="45974"/>
                  </a:lnTo>
                  <a:lnTo>
                    <a:pt x="99924" y="55245"/>
                  </a:lnTo>
                  <a:lnTo>
                    <a:pt x="103607" y="65532"/>
                  </a:lnTo>
                  <a:lnTo>
                    <a:pt x="106400" y="76454"/>
                  </a:lnTo>
                  <a:lnTo>
                    <a:pt x="108433" y="88138"/>
                  </a:lnTo>
                  <a:lnTo>
                    <a:pt x="109703" y="100584"/>
                  </a:lnTo>
                  <a:lnTo>
                    <a:pt x="110083" y="113665"/>
                  </a:lnTo>
                  <a:lnTo>
                    <a:pt x="109703" y="126238"/>
                  </a:lnTo>
                  <a:lnTo>
                    <a:pt x="108306" y="138430"/>
                  </a:lnTo>
                  <a:lnTo>
                    <a:pt x="106147" y="149987"/>
                  </a:lnTo>
                  <a:lnTo>
                    <a:pt x="103225" y="161036"/>
                  </a:lnTo>
                  <a:lnTo>
                    <a:pt x="99416" y="171450"/>
                  </a:lnTo>
                  <a:lnTo>
                    <a:pt x="94589" y="181229"/>
                  </a:lnTo>
                  <a:lnTo>
                    <a:pt x="88875" y="190246"/>
                  </a:lnTo>
                  <a:lnTo>
                    <a:pt x="82271" y="198501"/>
                  </a:lnTo>
                  <a:lnTo>
                    <a:pt x="74778" y="205994"/>
                  </a:lnTo>
                  <a:lnTo>
                    <a:pt x="66396" y="212471"/>
                  </a:lnTo>
                  <a:lnTo>
                    <a:pt x="57125" y="218186"/>
                  </a:lnTo>
                  <a:lnTo>
                    <a:pt x="46964" y="222885"/>
                  </a:lnTo>
                  <a:lnTo>
                    <a:pt x="35916" y="226568"/>
                  </a:lnTo>
                  <a:lnTo>
                    <a:pt x="23978" y="229235"/>
                  </a:lnTo>
                  <a:lnTo>
                    <a:pt x="11278" y="230886"/>
                  </a:lnTo>
                  <a:lnTo>
                    <a:pt x="0" y="231308"/>
                  </a:lnTo>
                  <a:lnTo>
                    <a:pt x="0" y="224562"/>
                  </a:lnTo>
                  <a:lnTo>
                    <a:pt x="10389" y="224155"/>
                  </a:lnTo>
                  <a:lnTo>
                    <a:pt x="22581" y="222631"/>
                  </a:lnTo>
                  <a:lnTo>
                    <a:pt x="33883" y="220091"/>
                  </a:lnTo>
                  <a:lnTo>
                    <a:pt x="44171" y="216789"/>
                  </a:lnTo>
                  <a:lnTo>
                    <a:pt x="53569" y="212344"/>
                  </a:lnTo>
                  <a:lnTo>
                    <a:pt x="62205" y="207137"/>
                  </a:lnTo>
                  <a:lnTo>
                    <a:pt x="70078" y="201168"/>
                  </a:lnTo>
                  <a:lnTo>
                    <a:pt x="77064" y="194310"/>
                  </a:lnTo>
                  <a:lnTo>
                    <a:pt x="83160" y="186563"/>
                  </a:lnTo>
                  <a:lnTo>
                    <a:pt x="88494" y="178181"/>
                  </a:lnTo>
                  <a:lnTo>
                    <a:pt x="93066" y="169164"/>
                  </a:lnTo>
                  <a:lnTo>
                    <a:pt x="96749" y="159385"/>
                  </a:lnTo>
                  <a:lnTo>
                    <a:pt x="99543" y="148844"/>
                  </a:lnTo>
                  <a:lnTo>
                    <a:pt x="101702" y="137668"/>
                  </a:lnTo>
                  <a:lnTo>
                    <a:pt x="102972" y="126111"/>
                  </a:lnTo>
                  <a:lnTo>
                    <a:pt x="103353" y="113792"/>
                  </a:lnTo>
                  <a:lnTo>
                    <a:pt x="102972" y="101219"/>
                  </a:lnTo>
                  <a:lnTo>
                    <a:pt x="101828" y="89281"/>
                  </a:lnTo>
                  <a:lnTo>
                    <a:pt x="99924" y="78232"/>
                  </a:lnTo>
                  <a:lnTo>
                    <a:pt x="97257" y="67818"/>
                  </a:lnTo>
                  <a:lnTo>
                    <a:pt x="93828" y="58166"/>
                  </a:lnTo>
                  <a:lnTo>
                    <a:pt x="89636" y="49530"/>
                  </a:lnTo>
                  <a:lnTo>
                    <a:pt x="84811" y="41656"/>
                  </a:lnTo>
                  <a:lnTo>
                    <a:pt x="78969" y="34544"/>
                  </a:lnTo>
                  <a:lnTo>
                    <a:pt x="72492" y="28067"/>
                  </a:lnTo>
                  <a:lnTo>
                    <a:pt x="65125" y="22606"/>
                  </a:lnTo>
                  <a:lnTo>
                    <a:pt x="56871" y="17907"/>
                  </a:lnTo>
                  <a:lnTo>
                    <a:pt x="47853" y="13970"/>
                  </a:lnTo>
                  <a:lnTo>
                    <a:pt x="37947" y="10922"/>
                  </a:lnTo>
                  <a:lnTo>
                    <a:pt x="27025" y="8636"/>
                  </a:lnTo>
                  <a:lnTo>
                    <a:pt x="15214" y="7366"/>
                  </a:lnTo>
                  <a:lnTo>
                    <a:pt x="2514" y="6731"/>
                  </a:lnTo>
                  <a:lnTo>
                    <a:pt x="0" y="6855"/>
                  </a:lnTo>
                  <a:lnTo>
                    <a:pt x="0" y="107"/>
                  </a:lnTo>
                  <a:lnTo>
                    <a:pt x="2261"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6" name="Shape 780">
              <a:extLst>
                <a:ext uri="{FF2B5EF4-FFF2-40B4-BE49-F238E27FC236}">
                  <a16:creationId xmlns:a16="http://schemas.microsoft.com/office/drawing/2014/main" id="{C9562977-FFAD-BC33-6621-BD2FEF341A03}"/>
                </a:ext>
              </a:extLst>
            </p:cNvPr>
            <p:cNvSpPr/>
            <p:nvPr/>
          </p:nvSpPr>
          <p:spPr>
            <a:xfrm>
              <a:off x="627697" y="87630"/>
              <a:ext cx="98488" cy="227584"/>
            </a:xfrm>
            <a:custGeom>
              <a:avLst/>
              <a:gdLst/>
              <a:ahLst/>
              <a:cxnLst/>
              <a:rect l="0" t="0" r="0" b="0"/>
              <a:pathLst>
                <a:path w="98488" h="227584">
                  <a:moveTo>
                    <a:pt x="21781" y="0"/>
                  </a:moveTo>
                  <a:lnTo>
                    <a:pt x="31941" y="381"/>
                  </a:lnTo>
                  <a:lnTo>
                    <a:pt x="41339" y="1651"/>
                  </a:lnTo>
                  <a:lnTo>
                    <a:pt x="49848" y="3810"/>
                  </a:lnTo>
                  <a:lnTo>
                    <a:pt x="57595" y="6985"/>
                  </a:lnTo>
                  <a:lnTo>
                    <a:pt x="64707" y="10668"/>
                  </a:lnTo>
                  <a:lnTo>
                    <a:pt x="71057" y="15240"/>
                  </a:lnTo>
                  <a:lnTo>
                    <a:pt x="76518" y="20320"/>
                  </a:lnTo>
                  <a:lnTo>
                    <a:pt x="81471" y="26035"/>
                  </a:lnTo>
                  <a:lnTo>
                    <a:pt x="85788" y="32385"/>
                  </a:lnTo>
                  <a:lnTo>
                    <a:pt x="89218" y="39243"/>
                  </a:lnTo>
                  <a:lnTo>
                    <a:pt x="92266" y="46355"/>
                  </a:lnTo>
                  <a:lnTo>
                    <a:pt x="94552" y="54102"/>
                  </a:lnTo>
                  <a:lnTo>
                    <a:pt x="96203" y="62484"/>
                  </a:lnTo>
                  <a:lnTo>
                    <a:pt x="97473" y="71628"/>
                  </a:lnTo>
                  <a:lnTo>
                    <a:pt x="98235" y="81534"/>
                  </a:lnTo>
                  <a:lnTo>
                    <a:pt x="98488" y="92075"/>
                  </a:lnTo>
                  <a:lnTo>
                    <a:pt x="98488" y="215265"/>
                  </a:lnTo>
                  <a:cubicBezTo>
                    <a:pt x="98488" y="215392"/>
                    <a:pt x="98488" y="215646"/>
                    <a:pt x="98488" y="215773"/>
                  </a:cubicBezTo>
                  <a:lnTo>
                    <a:pt x="98107" y="217932"/>
                  </a:lnTo>
                  <a:cubicBezTo>
                    <a:pt x="97981" y="218313"/>
                    <a:pt x="97854" y="218567"/>
                    <a:pt x="97727" y="218821"/>
                  </a:cubicBezTo>
                  <a:lnTo>
                    <a:pt x="96838" y="220726"/>
                  </a:lnTo>
                  <a:cubicBezTo>
                    <a:pt x="96584" y="221107"/>
                    <a:pt x="96329" y="221361"/>
                    <a:pt x="95949" y="221742"/>
                  </a:cubicBezTo>
                  <a:lnTo>
                    <a:pt x="94171" y="223266"/>
                  </a:lnTo>
                  <a:cubicBezTo>
                    <a:pt x="93917" y="223393"/>
                    <a:pt x="93663" y="223520"/>
                    <a:pt x="93409" y="223647"/>
                  </a:cubicBezTo>
                  <a:lnTo>
                    <a:pt x="90742" y="224917"/>
                  </a:lnTo>
                  <a:cubicBezTo>
                    <a:pt x="90615" y="225044"/>
                    <a:pt x="90360" y="225044"/>
                    <a:pt x="90234" y="225171"/>
                  </a:cubicBezTo>
                  <a:lnTo>
                    <a:pt x="86551" y="226187"/>
                  </a:lnTo>
                  <a:lnTo>
                    <a:pt x="81090" y="226949"/>
                  </a:lnTo>
                  <a:lnTo>
                    <a:pt x="74867" y="227457"/>
                  </a:lnTo>
                  <a:lnTo>
                    <a:pt x="67247" y="227584"/>
                  </a:lnTo>
                  <a:lnTo>
                    <a:pt x="59627" y="227457"/>
                  </a:lnTo>
                  <a:lnTo>
                    <a:pt x="53277" y="226949"/>
                  </a:lnTo>
                  <a:lnTo>
                    <a:pt x="48070" y="226314"/>
                  </a:lnTo>
                  <a:lnTo>
                    <a:pt x="43879" y="225171"/>
                  </a:lnTo>
                  <a:cubicBezTo>
                    <a:pt x="43752" y="225044"/>
                    <a:pt x="43625" y="225044"/>
                    <a:pt x="43371" y="224917"/>
                  </a:cubicBezTo>
                  <a:lnTo>
                    <a:pt x="40704" y="223647"/>
                  </a:lnTo>
                  <a:cubicBezTo>
                    <a:pt x="40450" y="223520"/>
                    <a:pt x="40196" y="223393"/>
                    <a:pt x="40069" y="223266"/>
                  </a:cubicBezTo>
                  <a:lnTo>
                    <a:pt x="38164" y="221742"/>
                  </a:lnTo>
                  <a:cubicBezTo>
                    <a:pt x="37910" y="221361"/>
                    <a:pt x="37656" y="221107"/>
                    <a:pt x="37402" y="220726"/>
                  </a:cubicBezTo>
                  <a:lnTo>
                    <a:pt x="36386" y="218821"/>
                  </a:lnTo>
                  <a:cubicBezTo>
                    <a:pt x="36259" y="218567"/>
                    <a:pt x="36132" y="218313"/>
                    <a:pt x="36132" y="217932"/>
                  </a:cubicBezTo>
                  <a:lnTo>
                    <a:pt x="35751" y="215773"/>
                  </a:lnTo>
                  <a:cubicBezTo>
                    <a:pt x="35751" y="215646"/>
                    <a:pt x="35624" y="215392"/>
                    <a:pt x="35624" y="215265"/>
                  </a:cubicBezTo>
                  <a:lnTo>
                    <a:pt x="35624" y="94742"/>
                  </a:lnTo>
                  <a:lnTo>
                    <a:pt x="35243" y="88900"/>
                  </a:lnTo>
                  <a:lnTo>
                    <a:pt x="34608" y="83693"/>
                  </a:lnTo>
                  <a:lnTo>
                    <a:pt x="33592" y="79502"/>
                  </a:lnTo>
                  <a:lnTo>
                    <a:pt x="31306" y="72517"/>
                  </a:lnTo>
                  <a:lnTo>
                    <a:pt x="28131" y="66548"/>
                  </a:lnTo>
                  <a:lnTo>
                    <a:pt x="24067" y="61976"/>
                  </a:lnTo>
                  <a:lnTo>
                    <a:pt x="18987" y="58547"/>
                  </a:lnTo>
                  <a:lnTo>
                    <a:pt x="12764" y="56261"/>
                  </a:lnTo>
                  <a:lnTo>
                    <a:pt x="5652" y="55626"/>
                  </a:lnTo>
                  <a:lnTo>
                    <a:pt x="826" y="56007"/>
                  </a:lnTo>
                  <a:lnTo>
                    <a:pt x="0" y="56224"/>
                  </a:lnTo>
                  <a:lnTo>
                    <a:pt x="0" y="49397"/>
                  </a:lnTo>
                  <a:lnTo>
                    <a:pt x="5271" y="48895"/>
                  </a:lnTo>
                  <a:cubicBezTo>
                    <a:pt x="5525" y="48895"/>
                    <a:pt x="5779" y="48895"/>
                    <a:pt x="5906" y="48895"/>
                  </a:cubicBezTo>
                  <a:lnTo>
                    <a:pt x="13780" y="49657"/>
                  </a:lnTo>
                  <a:cubicBezTo>
                    <a:pt x="14161" y="49657"/>
                    <a:pt x="14415" y="49784"/>
                    <a:pt x="14669" y="49784"/>
                  </a:cubicBezTo>
                  <a:lnTo>
                    <a:pt x="21654" y="52324"/>
                  </a:lnTo>
                  <a:cubicBezTo>
                    <a:pt x="21908" y="52451"/>
                    <a:pt x="22162" y="52578"/>
                    <a:pt x="22289" y="52705"/>
                  </a:cubicBezTo>
                  <a:lnTo>
                    <a:pt x="28131" y="56642"/>
                  </a:lnTo>
                  <a:cubicBezTo>
                    <a:pt x="28385" y="56769"/>
                    <a:pt x="28639" y="56896"/>
                    <a:pt x="28766" y="57150"/>
                  </a:cubicBezTo>
                  <a:lnTo>
                    <a:pt x="33338" y="62357"/>
                  </a:lnTo>
                  <a:cubicBezTo>
                    <a:pt x="33592" y="62611"/>
                    <a:pt x="33719" y="62865"/>
                    <a:pt x="33846" y="62992"/>
                  </a:cubicBezTo>
                  <a:lnTo>
                    <a:pt x="37275" y="69469"/>
                  </a:lnTo>
                  <a:cubicBezTo>
                    <a:pt x="37402" y="69723"/>
                    <a:pt x="37529" y="69850"/>
                    <a:pt x="37529" y="70104"/>
                  </a:cubicBezTo>
                  <a:lnTo>
                    <a:pt x="40196" y="78105"/>
                  </a:lnTo>
                  <a:lnTo>
                    <a:pt x="41212" y="82931"/>
                  </a:lnTo>
                  <a:lnTo>
                    <a:pt x="41974" y="88392"/>
                  </a:lnTo>
                  <a:lnTo>
                    <a:pt x="42355" y="94742"/>
                  </a:lnTo>
                  <a:lnTo>
                    <a:pt x="42355" y="214884"/>
                  </a:lnTo>
                  <a:lnTo>
                    <a:pt x="42609" y="216154"/>
                  </a:lnTo>
                  <a:lnTo>
                    <a:pt x="42990" y="216916"/>
                  </a:lnTo>
                  <a:lnTo>
                    <a:pt x="44006" y="217805"/>
                  </a:lnTo>
                  <a:lnTo>
                    <a:pt x="46038" y="218694"/>
                  </a:lnTo>
                  <a:lnTo>
                    <a:pt x="48959" y="219583"/>
                  </a:lnTo>
                  <a:lnTo>
                    <a:pt x="53785" y="220218"/>
                  </a:lnTo>
                  <a:lnTo>
                    <a:pt x="59754" y="220726"/>
                  </a:lnTo>
                  <a:lnTo>
                    <a:pt x="67247" y="220853"/>
                  </a:lnTo>
                  <a:lnTo>
                    <a:pt x="74359" y="220726"/>
                  </a:lnTo>
                  <a:lnTo>
                    <a:pt x="80201" y="220218"/>
                  </a:lnTo>
                  <a:lnTo>
                    <a:pt x="84646" y="219710"/>
                  </a:lnTo>
                  <a:lnTo>
                    <a:pt x="88202" y="218694"/>
                  </a:lnTo>
                  <a:lnTo>
                    <a:pt x="90234" y="217805"/>
                  </a:lnTo>
                  <a:lnTo>
                    <a:pt x="91123" y="216916"/>
                  </a:lnTo>
                  <a:lnTo>
                    <a:pt x="91504" y="216154"/>
                  </a:lnTo>
                  <a:lnTo>
                    <a:pt x="91757" y="214884"/>
                  </a:lnTo>
                  <a:lnTo>
                    <a:pt x="91757" y="92202"/>
                  </a:lnTo>
                  <a:lnTo>
                    <a:pt x="91504" y="82042"/>
                  </a:lnTo>
                  <a:lnTo>
                    <a:pt x="90869" y="72517"/>
                  </a:lnTo>
                  <a:lnTo>
                    <a:pt x="89599" y="63881"/>
                  </a:lnTo>
                  <a:lnTo>
                    <a:pt x="88075" y="56007"/>
                  </a:lnTo>
                  <a:lnTo>
                    <a:pt x="86043" y="48895"/>
                  </a:lnTo>
                  <a:lnTo>
                    <a:pt x="83249" y="42291"/>
                  </a:lnTo>
                  <a:lnTo>
                    <a:pt x="80201" y="36068"/>
                  </a:lnTo>
                  <a:lnTo>
                    <a:pt x="76391" y="30480"/>
                  </a:lnTo>
                  <a:lnTo>
                    <a:pt x="71946" y="25273"/>
                  </a:lnTo>
                  <a:lnTo>
                    <a:pt x="67120" y="20701"/>
                  </a:lnTo>
                  <a:lnTo>
                    <a:pt x="61405" y="16637"/>
                  </a:lnTo>
                  <a:lnTo>
                    <a:pt x="55182" y="13208"/>
                  </a:lnTo>
                  <a:lnTo>
                    <a:pt x="48070" y="10414"/>
                  </a:lnTo>
                  <a:lnTo>
                    <a:pt x="40450" y="8382"/>
                  </a:lnTo>
                  <a:lnTo>
                    <a:pt x="31687" y="7112"/>
                  </a:lnTo>
                  <a:lnTo>
                    <a:pt x="22289" y="6604"/>
                  </a:lnTo>
                  <a:lnTo>
                    <a:pt x="13526" y="7239"/>
                  </a:lnTo>
                  <a:lnTo>
                    <a:pt x="5017" y="8763"/>
                  </a:lnTo>
                  <a:lnTo>
                    <a:pt x="0" y="10336"/>
                  </a:lnTo>
                  <a:lnTo>
                    <a:pt x="0" y="3312"/>
                  </a:lnTo>
                  <a:lnTo>
                    <a:pt x="2985" y="2413"/>
                  </a:lnTo>
                  <a:lnTo>
                    <a:pt x="12383" y="635"/>
                  </a:lnTo>
                  <a:lnTo>
                    <a:pt x="21781"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7" name="Shape 781">
              <a:extLst>
                <a:ext uri="{FF2B5EF4-FFF2-40B4-BE49-F238E27FC236}">
                  <a16:creationId xmlns:a16="http://schemas.microsoft.com/office/drawing/2014/main" id="{A5BEF97F-6C0E-74E6-2531-9E656937E101}"/>
                </a:ext>
              </a:extLst>
            </p:cNvPr>
            <p:cNvSpPr/>
            <p:nvPr/>
          </p:nvSpPr>
          <p:spPr>
            <a:xfrm>
              <a:off x="751586" y="38862"/>
              <a:ext cx="73787" cy="275694"/>
            </a:xfrm>
            <a:custGeom>
              <a:avLst/>
              <a:gdLst/>
              <a:ahLst/>
              <a:cxnLst/>
              <a:rect l="0" t="0" r="0" b="0"/>
              <a:pathLst>
                <a:path w="73787" h="275694">
                  <a:moveTo>
                    <a:pt x="63754" y="0"/>
                  </a:moveTo>
                  <a:lnTo>
                    <a:pt x="71501" y="254"/>
                  </a:lnTo>
                  <a:lnTo>
                    <a:pt x="73787" y="392"/>
                  </a:lnTo>
                  <a:lnTo>
                    <a:pt x="73787" y="7136"/>
                  </a:lnTo>
                  <a:lnTo>
                    <a:pt x="71374" y="6986"/>
                  </a:lnTo>
                  <a:lnTo>
                    <a:pt x="63881" y="6731"/>
                  </a:lnTo>
                  <a:lnTo>
                    <a:pt x="56769" y="6986"/>
                  </a:lnTo>
                  <a:lnTo>
                    <a:pt x="50927" y="7239"/>
                  </a:lnTo>
                  <a:lnTo>
                    <a:pt x="46355" y="8001"/>
                  </a:lnTo>
                  <a:lnTo>
                    <a:pt x="42926" y="8890"/>
                  </a:lnTo>
                  <a:lnTo>
                    <a:pt x="40894" y="10033"/>
                  </a:lnTo>
                  <a:lnTo>
                    <a:pt x="40132" y="10668"/>
                  </a:lnTo>
                  <a:lnTo>
                    <a:pt x="39370" y="13336"/>
                  </a:lnTo>
                  <a:lnTo>
                    <a:pt x="39370" y="57150"/>
                  </a:lnTo>
                  <a:cubicBezTo>
                    <a:pt x="39370" y="59055"/>
                    <a:pt x="37846" y="60579"/>
                    <a:pt x="36068" y="60579"/>
                  </a:cubicBezTo>
                  <a:lnTo>
                    <a:pt x="12827" y="60579"/>
                  </a:lnTo>
                  <a:lnTo>
                    <a:pt x="10160" y="61341"/>
                  </a:lnTo>
                  <a:lnTo>
                    <a:pt x="9525" y="61976"/>
                  </a:lnTo>
                  <a:lnTo>
                    <a:pt x="8763" y="63374"/>
                  </a:lnTo>
                  <a:lnTo>
                    <a:pt x="8001" y="65787"/>
                  </a:lnTo>
                  <a:lnTo>
                    <a:pt x="7239" y="69342"/>
                  </a:lnTo>
                  <a:lnTo>
                    <a:pt x="6858" y="74168"/>
                  </a:lnTo>
                  <a:lnTo>
                    <a:pt x="6731" y="79884"/>
                  </a:lnTo>
                  <a:lnTo>
                    <a:pt x="6858" y="85472"/>
                  </a:lnTo>
                  <a:lnTo>
                    <a:pt x="7239" y="89916"/>
                  </a:lnTo>
                  <a:lnTo>
                    <a:pt x="7874" y="93473"/>
                  </a:lnTo>
                  <a:lnTo>
                    <a:pt x="8763" y="96266"/>
                  </a:lnTo>
                  <a:lnTo>
                    <a:pt x="9652" y="97917"/>
                  </a:lnTo>
                  <a:lnTo>
                    <a:pt x="10414" y="98806"/>
                  </a:lnTo>
                  <a:lnTo>
                    <a:pt x="11176" y="99187"/>
                  </a:lnTo>
                  <a:lnTo>
                    <a:pt x="12446" y="99441"/>
                  </a:lnTo>
                  <a:lnTo>
                    <a:pt x="36068" y="99441"/>
                  </a:lnTo>
                  <a:cubicBezTo>
                    <a:pt x="37846" y="99441"/>
                    <a:pt x="39370" y="100965"/>
                    <a:pt x="39370" y="102870"/>
                  </a:cubicBezTo>
                  <a:lnTo>
                    <a:pt x="39370" y="204725"/>
                  </a:lnTo>
                  <a:lnTo>
                    <a:pt x="39624" y="213361"/>
                  </a:lnTo>
                  <a:lnTo>
                    <a:pt x="40259" y="221362"/>
                  </a:lnTo>
                  <a:lnTo>
                    <a:pt x="41402" y="228727"/>
                  </a:lnTo>
                  <a:lnTo>
                    <a:pt x="42926" y="235586"/>
                  </a:lnTo>
                  <a:lnTo>
                    <a:pt x="47625" y="247142"/>
                  </a:lnTo>
                  <a:lnTo>
                    <a:pt x="54102" y="256413"/>
                  </a:lnTo>
                  <a:lnTo>
                    <a:pt x="62484" y="263525"/>
                  </a:lnTo>
                  <a:lnTo>
                    <a:pt x="73025" y="268605"/>
                  </a:lnTo>
                  <a:lnTo>
                    <a:pt x="73787" y="268788"/>
                  </a:lnTo>
                  <a:lnTo>
                    <a:pt x="73787" y="275694"/>
                  </a:lnTo>
                  <a:lnTo>
                    <a:pt x="71120" y="275082"/>
                  </a:lnTo>
                  <a:cubicBezTo>
                    <a:pt x="70866" y="274955"/>
                    <a:pt x="70739" y="274955"/>
                    <a:pt x="70485" y="274828"/>
                  </a:cubicBezTo>
                  <a:lnTo>
                    <a:pt x="59182" y="269367"/>
                  </a:lnTo>
                  <a:cubicBezTo>
                    <a:pt x="58928" y="269240"/>
                    <a:pt x="58801" y="269113"/>
                    <a:pt x="58547" y="268987"/>
                  </a:cubicBezTo>
                  <a:lnTo>
                    <a:pt x="49530" y="261366"/>
                  </a:lnTo>
                  <a:cubicBezTo>
                    <a:pt x="49276" y="261112"/>
                    <a:pt x="49022" y="260986"/>
                    <a:pt x="48895" y="260731"/>
                  </a:cubicBezTo>
                  <a:lnTo>
                    <a:pt x="41783" y="250699"/>
                  </a:lnTo>
                  <a:cubicBezTo>
                    <a:pt x="41656" y="250444"/>
                    <a:pt x="41529" y="250190"/>
                    <a:pt x="41529" y="249937"/>
                  </a:cubicBezTo>
                  <a:lnTo>
                    <a:pt x="36576" y="237744"/>
                  </a:lnTo>
                  <a:cubicBezTo>
                    <a:pt x="36576" y="237617"/>
                    <a:pt x="36449" y="237490"/>
                    <a:pt x="36449" y="237363"/>
                  </a:cubicBezTo>
                  <a:lnTo>
                    <a:pt x="34798" y="230251"/>
                  </a:lnTo>
                  <a:lnTo>
                    <a:pt x="33655" y="222377"/>
                  </a:lnTo>
                  <a:lnTo>
                    <a:pt x="32893" y="213995"/>
                  </a:lnTo>
                  <a:lnTo>
                    <a:pt x="32639" y="204851"/>
                  </a:lnTo>
                  <a:lnTo>
                    <a:pt x="32639" y="106173"/>
                  </a:lnTo>
                  <a:lnTo>
                    <a:pt x="12065" y="106173"/>
                  </a:lnTo>
                  <a:cubicBezTo>
                    <a:pt x="11938" y="106173"/>
                    <a:pt x="11684" y="106173"/>
                    <a:pt x="11430" y="106173"/>
                  </a:cubicBezTo>
                  <a:lnTo>
                    <a:pt x="9525" y="105791"/>
                  </a:lnTo>
                  <a:cubicBezTo>
                    <a:pt x="9144" y="105664"/>
                    <a:pt x="8890" y="105537"/>
                    <a:pt x="8509" y="105411"/>
                  </a:cubicBezTo>
                  <a:lnTo>
                    <a:pt x="6731" y="104522"/>
                  </a:lnTo>
                  <a:cubicBezTo>
                    <a:pt x="6350" y="104267"/>
                    <a:pt x="6096" y="104013"/>
                    <a:pt x="5842" y="103760"/>
                  </a:cubicBezTo>
                  <a:lnTo>
                    <a:pt x="4318" y="102109"/>
                  </a:lnTo>
                  <a:cubicBezTo>
                    <a:pt x="4191" y="101854"/>
                    <a:pt x="4064" y="101727"/>
                    <a:pt x="3937" y="101474"/>
                  </a:cubicBezTo>
                  <a:lnTo>
                    <a:pt x="2667" y="99187"/>
                  </a:lnTo>
                  <a:cubicBezTo>
                    <a:pt x="2540" y="99061"/>
                    <a:pt x="2540" y="98806"/>
                    <a:pt x="2413" y="98552"/>
                  </a:cubicBezTo>
                  <a:lnTo>
                    <a:pt x="1524" y="95504"/>
                  </a:lnTo>
                  <a:lnTo>
                    <a:pt x="635" y="91187"/>
                  </a:lnTo>
                  <a:lnTo>
                    <a:pt x="127" y="85979"/>
                  </a:lnTo>
                  <a:lnTo>
                    <a:pt x="0" y="80137"/>
                  </a:lnTo>
                  <a:lnTo>
                    <a:pt x="127" y="73914"/>
                  </a:lnTo>
                  <a:lnTo>
                    <a:pt x="508" y="68835"/>
                  </a:lnTo>
                  <a:lnTo>
                    <a:pt x="1397" y="64516"/>
                  </a:lnTo>
                  <a:lnTo>
                    <a:pt x="2413" y="61087"/>
                  </a:lnTo>
                  <a:cubicBezTo>
                    <a:pt x="2540" y="60833"/>
                    <a:pt x="2540" y="60579"/>
                    <a:pt x="2667" y="60452"/>
                  </a:cubicBezTo>
                  <a:lnTo>
                    <a:pt x="3937" y="58166"/>
                  </a:lnTo>
                  <a:cubicBezTo>
                    <a:pt x="4064" y="57912"/>
                    <a:pt x="4318" y="57658"/>
                    <a:pt x="4445" y="57531"/>
                  </a:cubicBezTo>
                  <a:lnTo>
                    <a:pt x="5969" y="56007"/>
                  </a:lnTo>
                  <a:cubicBezTo>
                    <a:pt x="6477" y="55626"/>
                    <a:pt x="6858" y="55245"/>
                    <a:pt x="7493" y="55118"/>
                  </a:cubicBezTo>
                  <a:lnTo>
                    <a:pt x="11303" y="53975"/>
                  </a:lnTo>
                  <a:cubicBezTo>
                    <a:pt x="11684" y="53849"/>
                    <a:pt x="11938" y="53849"/>
                    <a:pt x="12319" y="53849"/>
                  </a:cubicBezTo>
                  <a:lnTo>
                    <a:pt x="32639" y="53849"/>
                  </a:lnTo>
                  <a:lnTo>
                    <a:pt x="32639" y="12827"/>
                  </a:lnTo>
                  <a:cubicBezTo>
                    <a:pt x="32639" y="12447"/>
                    <a:pt x="32639" y="12192"/>
                    <a:pt x="32766" y="11938"/>
                  </a:cubicBezTo>
                  <a:lnTo>
                    <a:pt x="33909" y="7875"/>
                  </a:lnTo>
                  <a:cubicBezTo>
                    <a:pt x="34163" y="7239"/>
                    <a:pt x="34417" y="6731"/>
                    <a:pt x="34925" y="6350"/>
                  </a:cubicBezTo>
                  <a:lnTo>
                    <a:pt x="36703" y="4700"/>
                  </a:lnTo>
                  <a:cubicBezTo>
                    <a:pt x="36957" y="4445"/>
                    <a:pt x="37211" y="4318"/>
                    <a:pt x="37338" y="4191"/>
                  </a:cubicBezTo>
                  <a:lnTo>
                    <a:pt x="40005" y="2794"/>
                  </a:lnTo>
                  <a:cubicBezTo>
                    <a:pt x="40259" y="2667"/>
                    <a:pt x="40513" y="2540"/>
                    <a:pt x="40767" y="2540"/>
                  </a:cubicBezTo>
                  <a:lnTo>
                    <a:pt x="44577" y="1525"/>
                  </a:lnTo>
                  <a:lnTo>
                    <a:pt x="49911" y="636"/>
                  </a:lnTo>
                  <a:lnTo>
                    <a:pt x="56261" y="254"/>
                  </a:lnTo>
                  <a:lnTo>
                    <a:pt x="63754"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8" name="Shape 782">
              <a:extLst>
                <a:ext uri="{FF2B5EF4-FFF2-40B4-BE49-F238E27FC236}">
                  <a16:creationId xmlns:a16="http://schemas.microsoft.com/office/drawing/2014/main" id="{D3931833-1ADA-4337-1C6B-B033407417D3}"/>
                </a:ext>
              </a:extLst>
            </p:cNvPr>
            <p:cNvSpPr/>
            <p:nvPr/>
          </p:nvSpPr>
          <p:spPr>
            <a:xfrm>
              <a:off x="975741" y="215631"/>
              <a:ext cx="39307" cy="63515"/>
            </a:xfrm>
            <a:custGeom>
              <a:avLst/>
              <a:gdLst/>
              <a:ahLst/>
              <a:cxnLst/>
              <a:rect l="0" t="0" r="0" b="0"/>
              <a:pathLst>
                <a:path w="39307" h="63515">
                  <a:moveTo>
                    <a:pt x="39307" y="0"/>
                  </a:moveTo>
                  <a:lnTo>
                    <a:pt x="39307" y="6799"/>
                  </a:lnTo>
                  <a:lnTo>
                    <a:pt x="30988" y="8016"/>
                  </a:lnTo>
                  <a:lnTo>
                    <a:pt x="23114" y="10302"/>
                  </a:lnTo>
                  <a:lnTo>
                    <a:pt x="16764" y="13477"/>
                  </a:lnTo>
                  <a:lnTo>
                    <a:pt x="12192" y="17414"/>
                  </a:lnTo>
                  <a:lnTo>
                    <a:pt x="9271" y="21859"/>
                  </a:lnTo>
                  <a:lnTo>
                    <a:pt x="7366" y="27193"/>
                  </a:lnTo>
                  <a:lnTo>
                    <a:pt x="6731" y="33416"/>
                  </a:lnTo>
                  <a:lnTo>
                    <a:pt x="7112" y="38750"/>
                  </a:lnTo>
                  <a:lnTo>
                    <a:pt x="8509" y="43322"/>
                  </a:lnTo>
                  <a:lnTo>
                    <a:pt x="10541" y="47132"/>
                  </a:lnTo>
                  <a:lnTo>
                    <a:pt x="13589" y="50561"/>
                  </a:lnTo>
                  <a:lnTo>
                    <a:pt x="17272" y="53228"/>
                  </a:lnTo>
                  <a:lnTo>
                    <a:pt x="21844" y="55133"/>
                  </a:lnTo>
                  <a:lnTo>
                    <a:pt x="27178" y="56403"/>
                  </a:lnTo>
                  <a:lnTo>
                    <a:pt x="33528" y="56784"/>
                  </a:lnTo>
                  <a:lnTo>
                    <a:pt x="38862" y="56403"/>
                  </a:lnTo>
                  <a:lnTo>
                    <a:pt x="39307" y="56314"/>
                  </a:lnTo>
                  <a:lnTo>
                    <a:pt x="39307" y="63122"/>
                  </a:lnTo>
                  <a:lnTo>
                    <a:pt x="39243" y="63134"/>
                  </a:lnTo>
                  <a:lnTo>
                    <a:pt x="33020" y="63515"/>
                  </a:lnTo>
                  <a:lnTo>
                    <a:pt x="26416" y="63007"/>
                  </a:lnTo>
                  <a:cubicBezTo>
                    <a:pt x="26289" y="63007"/>
                    <a:pt x="26035" y="63007"/>
                    <a:pt x="25908" y="63007"/>
                  </a:cubicBezTo>
                  <a:lnTo>
                    <a:pt x="20066" y="61610"/>
                  </a:lnTo>
                  <a:cubicBezTo>
                    <a:pt x="19812" y="61610"/>
                    <a:pt x="19558" y="61483"/>
                    <a:pt x="19431" y="61483"/>
                  </a:cubicBezTo>
                  <a:lnTo>
                    <a:pt x="14351" y="59324"/>
                  </a:lnTo>
                  <a:cubicBezTo>
                    <a:pt x="14097" y="59197"/>
                    <a:pt x="13843" y="59070"/>
                    <a:pt x="13589" y="58943"/>
                  </a:cubicBezTo>
                  <a:lnTo>
                    <a:pt x="9271" y="55768"/>
                  </a:lnTo>
                  <a:cubicBezTo>
                    <a:pt x="9144" y="55641"/>
                    <a:pt x="9017" y="55387"/>
                    <a:pt x="8763" y="55260"/>
                  </a:cubicBezTo>
                  <a:lnTo>
                    <a:pt x="5334" y="51323"/>
                  </a:lnTo>
                  <a:cubicBezTo>
                    <a:pt x="5080" y="51196"/>
                    <a:pt x="4953" y="50942"/>
                    <a:pt x="4826" y="50688"/>
                  </a:cubicBezTo>
                  <a:lnTo>
                    <a:pt x="2413" y="46116"/>
                  </a:lnTo>
                  <a:cubicBezTo>
                    <a:pt x="2286" y="45989"/>
                    <a:pt x="2159" y="45735"/>
                    <a:pt x="2032" y="45481"/>
                  </a:cubicBezTo>
                  <a:lnTo>
                    <a:pt x="508" y="40274"/>
                  </a:lnTo>
                  <a:cubicBezTo>
                    <a:pt x="508" y="40020"/>
                    <a:pt x="508" y="39766"/>
                    <a:pt x="381" y="39639"/>
                  </a:cubicBezTo>
                  <a:lnTo>
                    <a:pt x="0" y="33670"/>
                  </a:lnTo>
                  <a:cubicBezTo>
                    <a:pt x="0" y="33416"/>
                    <a:pt x="0" y="33289"/>
                    <a:pt x="0" y="33035"/>
                  </a:cubicBezTo>
                  <a:lnTo>
                    <a:pt x="762" y="26050"/>
                  </a:lnTo>
                  <a:cubicBezTo>
                    <a:pt x="762" y="25796"/>
                    <a:pt x="762" y="25542"/>
                    <a:pt x="889" y="25415"/>
                  </a:cubicBezTo>
                  <a:lnTo>
                    <a:pt x="3048" y="19319"/>
                  </a:lnTo>
                  <a:cubicBezTo>
                    <a:pt x="3048" y="18938"/>
                    <a:pt x="3175" y="18684"/>
                    <a:pt x="3429" y="18430"/>
                  </a:cubicBezTo>
                  <a:lnTo>
                    <a:pt x="6858" y="13223"/>
                  </a:lnTo>
                  <a:cubicBezTo>
                    <a:pt x="7112" y="12969"/>
                    <a:pt x="7239" y="12715"/>
                    <a:pt x="7493" y="12588"/>
                  </a:cubicBezTo>
                  <a:lnTo>
                    <a:pt x="12700" y="8016"/>
                  </a:lnTo>
                  <a:cubicBezTo>
                    <a:pt x="12954" y="7889"/>
                    <a:pt x="13208" y="7762"/>
                    <a:pt x="13462" y="7635"/>
                  </a:cubicBezTo>
                  <a:lnTo>
                    <a:pt x="20320" y="4079"/>
                  </a:lnTo>
                  <a:cubicBezTo>
                    <a:pt x="20574" y="3952"/>
                    <a:pt x="20701" y="3952"/>
                    <a:pt x="20955" y="3825"/>
                  </a:cubicBezTo>
                  <a:lnTo>
                    <a:pt x="30099" y="1285"/>
                  </a:lnTo>
                  <a:lnTo>
                    <a:pt x="39307"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9" name="Shape 783">
              <a:extLst>
                <a:ext uri="{FF2B5EF4-FFF2-40B4-BE49-F238E27FC236}">
                  <a16:creationId xmlns:a16="http://schemas.microsoft.com/office/drawing/2014/main" id="{45F966E3-6630-1229-76FB-05CF50A9038F}"/>
                </a:ext>
              </a:extLst>
            </p:cNvPr>
            <p:cNvSpPr/>
            <p:nvPr/>
          </p:nvSpPr>
          <p:spPr>
            <a:xfrm>
              <a:off x="920877" y="180043"/>
              <a:ext cx="94171" cy="138855"/>
            </a:xfrm>
            <a:custGeom>
              <a:avLst/>
              <a:gdLst/>
              <a:ahLst/>
              <a:cxnLst/>
              <a:rect l="0" t="0" r="0" b="0"/>
              <a:pathLst>
                <a:path w="94171" h="138855">
                  <a:moveTo>
                    <a:pt x="94171" y="0"/>
                  </a:moveTo>
                  <a:lnTo>
                    <a:pt x="94171" y="6768"/>
                  </a:lnTo>
                  <a:lnTo>
                    <a:pt x="86106" y="7282"/>
                  </a:lnTo>
                  <a:lnTo>
                    <a:pt x="75057" y="8553"/>
                  </a:lnTo>
                  <a:lnTo>
                    <a:pt x="64770" y="10204"/>
                  </a:lnTo>
                  <a:lnTo>
                    <a:pt x="55372" y="12363"/>
                  </a:lnTo>
                  <a:lnTo>
                    <a:pt x="46863" y="15156"/>
                  </a:lnTo>
                  <a:lnTo>
                    <a:pt x="39243" y="18331"/>
                  </a:lnTo>
                  <a:lnTo>
                    <a:pt x="32385" y="22015"/>
                  </a:lnTo>
                  <a:lnTo>
                    <a:pt x="26416" y="26206"/>
                  </a:lnTo>
                  <a:lnTo>
                    <a:pt x="21082" y="30905"/>
                  </a:lnTo>
                  <a:lnTo>
                    <a:pt x="16637" y="36366"/>
                  </a:lnTo>
                  <a:lnTo>
                    <a:pt x="13208" y="41827"/>
                  </a:lnTo>
                  <a:lnTo>
                    <a:pt x="10414" y="48177"/>
                  </a:lnTo>
                  <a:lnTo>
                    <a:pt x="8382" y="55034"/>
                  </a:lnTo>
                  <a:lnTo>
                    <a:pt x="7112" y="62528"/>
                  </a:lnTo>
                  <a:lnTo>
                    <a:pt x="6731" y="70656"/>
                  </a:lnTo>
                  <a:lnTo>
                    <a:pt x="6985" y="78149"/>
                  </a:lnTo>
                  <a:lnTo>
                    <a:pt x="7874" y="85006"/>
                  </a:lnTo>
                  <a:lnTo>
                    <a:pt x="9525" y="91483"/>
                  </a:lnTo>
                  <a:lnTo>
                    <a:pt x="11684" y="97453"/>
                  </a:lnTo>
                  <a:lnTo>
                    <a:pt x="17780" y="107867"/>
                  </a:lnTo>
                  <a:lnTo>
                    <a:pt x="25908" y="116503"/>
                  </a:lnTo>
                  <a:lnTo>
                    <a:pt x="35941" y="123233"/>
                  </a:lnTo>
                  <a:lnTo>
                    <a:pt x="47752" y="128187"/>
                  </a:lnTo>
                  <a:lnTo>
                    <a:pt x="61087" y="131107"/>
                  </a:lnTo>
                  <a:lnTo>
                    <a:pt x="75692" y="132124"/>
                  </a:lnTo>
                  <a:lnTo>
                    <a:pt x="84709" y="131616"/>
                  </a:lnTo>
                  <a:lnTo>
                    <a:pt x="93345" y="130472"/>
                  </a:lnTo>
                  <a:lnTo>
                    <a:pt x="94171" y="130253"/>
                  </a:lnTo>
                  <a:lnTo>
                    <a:pt x="94171" y="137091"/>
                  </a:lnTo>
                  <a:lnTo>
                    <a:pt x="85725" y="138346"/>
                  </a:lnTo>
                  <a:lnTo>
                    <a:pt x="76073" y="138855"/>
                  </a:lnTo>
                  <a:lnTo>
                    <a:pt x="60452" y="137839"/>
                  </a:lnTo>
                  <a:cubicBezTo>
                    <a:pt x="60325" y="137712"/>
                    <a:pt x="60071" y="137712"/>
                    <a:pt x="59944" y="137712"/>
                  </a:cubicBezTo>
                  <a:lnTo>
                    <a:pt x="45974" y="134664"/>
                  </a:lnTo>
                  <a:cubicBezTo>
                    <a:pt x="45847" y="134664"/>
                    <a:pt x="45593" y="134537"/>
                    <a:pt x="45466" y="134537"/>
                  </a:cubicBezTo>
                  <a:lnTo>
                    <a:pt x="33020" y="129330"/>
                  </a:lnTo>
                  <a:cubicBezTo>
                    <a:pt x="32893" y="129203"/>
                    <a:pt x="32639" y="129203"/>
                    <a:pt x="32512" y="129076"/>
                  </a:cubicBezTo>
                  <a:lnTo>
                    <a:pt x="21844" y="121837"/>
                  </a:lnTo>
                  <a:cubicBezTo>
                    <a:pt x="21590" y="121709"/>
                    <a:pt x="21463" y="121582"/>
                    <a:pt x="21209" y="121456"/>
                  </a:cubicBezTo>
                  <a:lnTo>
                    <a:pt x="12700" y="112312"/>
                  </a:lnTo>
                  <a:cubicBezTo>
                    <a:pt x="12446" y="112057"/>
                    <a:pt x="12319" y="111804"/>
                    <a:pt x="12192" y="111677"/>
                  </a:cubicBezTo>
                  <a:lnTo>
                    <a:pt x="5715" y="100628"/>
                  </a:lnTo>
                  <a:cubicBezTo>
                    <a:pt x="5588" y="100374"/>
                    <a:pt x="5588" y="100246"/>
                    <a:pt x="5461" y="99993"/>
                  </a:cubicBezTo>
                  <a:lnTo>
                    <a:pt x="3175" y="93769"/>
                  </a:lnTo>
                  <a:lnTo>
                    <a:pt x="1397" y="86657"/>
                  </a:lnTo>
                  <a:lnTo>
                    <a:pt x="381" y="79038"/>
                  </a:lnTo>
                  <a:lnTo>
                    <a:pt x="0" y="70909"/>
                  </a:lnTo>
                  <a:lnTo>
                    <a:pt x="381" y="62274"/>
                  </a:lnTo>
                  <a:lnTo>
                    <a:pt x="1778" y="53892"/>
                  </a:lnTo>
                  <a:lnTo>
                    <a:pt x="3937" y="46399"/>
                  </a:lnTo>
                  <a:lnTo>
                    <a:pt x="6985" y="39159"/>
                  </a:lnTo>
                  <a:lnTo>
                    <a:pt x="11049" y="32556"/>
                  </a:lnTo>
                  <a:cubicBezTo>
                    <a:pt x="11176" y="32429"/>
                    <a:pt x="11176" y="32302"/>
                    <a:pt x="11303" y="32175"/>
                  </a:cubicBezTo>
                  <a:lnTo>
                    <a:pt x="16002" y="26587"/>
                  </a:lnTo>
                  <a:lnTo>
                    <a:pt x="21844" y="21253"/>
                  </a:lnTo>
                  <a:lnTo>
                    <a:pt x="28575" y="16554"/>
                  </a:lnTo>
                  <a:lnTo>
                    <a:pt x="35941" y="12363"/>
                  </a:lnTo>
                  <a:lnTo>
                    <a:pt x="44323" y="8933"/>
                  </a:lnTo>
                  <a:lnTo>
                    <a:pt x="53340" y="6013"/>
                  </a:lnTo>
                  <a:lnTo>
                    <a:pt x="63246" y="3600"/>
                  </a:lnTo>
                  <a:lnTo>
                    <a:pt x="73914" y="1821"/>
                  </a:lnTo>
                  <a:lnTo>
                    <a:pt x="85344" y="552"/>
                  </a:lnTo>
                  <a:lnTo>
                    <a:pt x="94171"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0" name="Shape 784">
              <a:extLst>
                <a:ext uri="{FF2B5EF4-FFF2-40B4-BE49-F238E27FC236}">
                  <a16:creationId xmlns:a16="http://schemas.microsoft.com/office/drawing/2014/main" id="{56ADC853-EBB6-98E6-78AE-B4832F7B7349}"/>
                </a:ext>
              </a:extLst>
            </p:cNvPr>
            <p:cNvSpPr/>
            <p:nvPr/>
          </p:nvSpPr>
          <p:spPr>
            <a:xfrm>
              <a:off x="931799" y="87645"/>
              <a:ext cx="83249" cy="69454"/>
            </a:xfrm>
            <a:custGeom>
              <a:avLst/>
              <a:gdLst/>
              <a:ahLst/>
              <a:cxnLst/>
              <a:rect l="0" t="0" r="0" b="0"/>
              <a:pathLst>
                <a:path w="83249" h="69454">
                  <a:moveTo>
                    <a:pt x="83249" y="0"/>
                  </a:moveTo>
                  <a:lnTo>
                    <a:pt x="83249" y="6751"/>
                  </a:lnTo>
                  <a:lnTo>
                    <a:pt x="73787" y="7224"/>
                  </a:lnTo>
                  <a:lnTo>
                    <a:pt x="61468" y="8748"/>
                  </a:lnTo>
                  <a:lnTo>
                    <a:pt x="49784" y="11161"/>
                  </a:lnTo>
                  <a:lnTo>
                    <a:pt x="39116" y="14082"/>
                  </a:lnTo>
                  <a:lnTo>
                    <a:pt x="29464" y="17511"/>
                  </a:lnTo>
                  <a:lnTo>
                    <a:pt x="21209" y="21067"/>
                  </a:lnTo>
                  <a:lnTo>
                    <a:pt x="17780" y="22845"/>
                  </a:lnTo>
                  <a:lnTo>
                    <a:pt x="14986" y="24623"/>
                  </a:lnTo>
                  <a:lnTo>
                    <a:pt x="12827" y="26274"/>
                  </a:lnTo>
                  <a:lnTo>
                    <a:pt x="11176" y="27671"/>
                  </a:lnTo>
                  <a:lnTo>
                    <a:pt x="8890" y="30465"/>
                  </a:lnTo>
                  <a:lnTo>
                    <a:pt x="7620" y="33513"/>
                  </a:lnTo>
                  <a:lnTo>
                    <a:pt x="6985" y="37577"/>
                  </a:lnTo>
                  <a:lnTo>
                    <a:pt x="6731" y="43292"/>
                  </a:lnTo>
                  <a:lnTo>
                    <a:pt x="7366" y="52309"/>
                  </a:lnTo>
                  <a:lnTo>
                    <a:pt x="8001" y="55992"/>
                  </a:lnTo>
                  <a:lnTo>
                    <a:pt x="8890" y="58532"/>
                  </a:lnTo>
                  <a:lnTo>
                    <a:pt x="10033" y="60691"/>
                  </a:lnTo>
                  <a:lnTo>
                    <a:pt x="11049" y="61834"/>
                  </a:lnTo>
                  <a:lnTo>
                    <a:pt x="12192" y="62469"/>
                  </a:lnTo>
                  <a:lnTo>
                    <a:pt x="13335" y="62596"/>
                  </a:lnTo>
                  <a:lnTo>
                    <a:pt x="16383" y="62088"/>
                  </a:lnTo>
                  <a:lnTo>
                    <a:pt x="21082" y="59929"/>
                  </a:lnTo>
                  <a:lnTo>
                    <a:pt x="27559" y="56627"/>
                  </a:lnTo>
                  <a:lnTo>
                    <a:pt x="35560" y="52944"/>
                  </a:lnTo>
                  <a:lnTo>
                    <a:pt x="44958" y="49261"/>
                  </a:lnTo>
                  <a:lnTo>
                    <a:pt x="55626" y="45832"/>
                  </a:lnTo>
                  <a:lnTo>
                    <a:pt x="68072" y="43292"/>
                  </a:lnTo>
                  <a:lnTo>
                    <a:pt x="81661" y="42530"/>
                  </a:lnTo>
                  <a:lnTo>
                    <a:pt x="83249" y="42632"/>
                  </a:lnTo>
                  <a:lnTo>
                    <a:pt x="83249" y="49391"/>
                  </a:lnTo>
                  <a:lnTo>
                    <a:pt x="81280" y="49261"/>
                  </a:lnTo>
                  <a:lnTo>
                    <a:pt x="68453" y="50023"/>
                  </a:lnTo>
                  <a:lnTo>
                    <a:pt x="57023" y="52436"/>
                  </a:lnTo>
                  <a:lnTo>
                    <a:pt x="46990" y="55611"/>
                  </a:lnTo>
                  <a:lnTo>
                    <a:pt x="37973" y="59167"/>
                  </a:lnTo>
                  <a:lnTo>
                    <a:pt x="30353" y="62723"/>
                  </a:lnTo>
                  <a:lnTo>
                    <a:pt x="24130" y="65898"/>
                  </a:lnTo>
                  <a:lnTo>
                    <a:pt x="18923" y="68311"/>
                  </a:lnTo>
                  <a:cubicBezTo>
                    <a:pt x="18669" y="68438"/>
                    <a:pt x="18288" y="68565"/>
                    <a:pt x="18034" y="68565"/>
                  </a:cubicBezTo>
                  <a:lnTo>
                    <a:pt x="13970" y="69327"/>
                  </a:lnTo>
                  <a:cubicBezTo>
                    <a:pt x="13589" y="69454"/>
                    <a:pt x="13208" y="69454"/>
                    <a:pt x="12827" y="69327"/>
                  </a:cubicBezTo>
                  <a:lnTo>
                    <a:pt x="10541" y="68946"/>
                  </a:lnTo>
                  <a:cubicBezTo>
                    <a:pt x="10160" y="68946"/>
                    <a:pt x="9779" y="68819"/>
                    <a:pt x="9398" y="68565"/>
                  </a:cubicBezTo>
                  <a:lnTo>
                    <a:pt x="7366" y="67422"/>
                  </a:lnTo>
                  <a:cubicBezTo>
                    <a:pt x="6985" y="67295"/>
                    <a:pt x="6731" y="67041"/>
                    <a:pt x="6477" y="66787"/>
                  </a:cubicBezTo>
                  <a:lnTo>
                    <a:pt x="4699" y="64882"/>
                  </a:lnTo>
                  <a:cubicBezTo>
                    <a:pt x="4572" y="64628"/>
                    <a:pt x="4445" y="64374"/>
                    <a:pt x="4318" y="64120"/>
                  </a:cubicBezTo>
                  <a:lnTo>
                    <a:pt x="2921" y="61580"/>
                  </a:lnTo>
                  <a:lnTo>
                    <a:pt x="1651" y="57897"/>
                  </a:lnTo>
                  <a:cubicBezTo>
                    <a:pt x="1524" y="57770"/>
                    <a:pt x="1524" y="57643"/>
                    <a:pt x="1524" y="57389"/>
                  </a:cubicBezTo>
                  <a:lnTo>
                    <a:pt x="762" y="53579"/>
                  </a:lnTo>
                  <a:lnTo>
                    <a:pt x="0" y="43673"/>
                  </a:lnTo>
                  <a:lnTo>
                    <a:pt x="254" y="37196"/>
                  </a:lnTo>
                  <a:lnTo>
                    <a:pt x="1016" y="32116"/>
                  </a:lnTo>
                  <a:cubicBezTo>
                    <a:pt x="1143" y="31862"/>
                    <a:pt x="1143" y="31608"/>
                    <a:pt x="1270" y="31354"/>
                  </a:cubicBezTo>
                  <a:lnTo>
                    <a:pt x="2921" y="27417"/>
                  </a:lnTo>
                  <a:cubicBezTo>
                    <a:pt x="3048" y="27163"/>
                    <a:pt x="3175" y="26909"/>
                    <a:pt x="3302" y="26655"/>
                  </a:cubicBezTo>
                  <a:lnTo>
                    <a:pt x="5969" y="23226"/>
                  </a:lnTo>
                  <a:cubicBezTo>
                    <a:pt x="6223" y="22972"/>
                    <a:pt x="6350" y="22845"/>
                    <a:pt x="6477" y="22718"/>
                  </a:cubicBezTo>
                  <a:lnTo>
                    <a:pt x="8382" y="21067"/>
                  </a:lnTo>
                  <a:lnTo>
                    <a:pt x="11049" y="19162"/>
                  </a:lnTo>
                  <a:lnTo>
                    <a:pt x="14224" y="17130"/>
                  </a:lnTo>
                  <a:lnTo>
                    <a:pt x="18034" y="15098"/>
                  </a:lnTo>
                  <a:lnTo>
                    <a:pt x="26797" y="11288"/>
                  </a:lnTo>
                  <a:lnTo>
                    <a:pt x="36830" y="7732"/>
                  </a:lnTo>
                  <a:lnTo>
                    <a:pt x="48006" y="4684"/>
                  </a:lnTo>
                  <a:lnTo>
                    <a:pt x="60071" y="2144"/>
                  </a:lnTo>
                  <a:lnTo>
                    <a:pt x="72898" y="493"/>
                  </a:lnTo>
                  <a:lnTo>
                    <a:pt x="83249"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1" name="Shape 785">
              <a:extLst>
                <a:ext uri="{FF2B5EF4-FFF2-40B4-BE49-F238E27FC236}">
                  <a16:creationId xmlns:a16="http://schemas.microsoft.com/office/drawing/2014/main" id="{176F15D1-1CCF-A189-695F-2F974F0951AA}"/>
                </a:ext>
              </a:extLst>
            </p:cNvPr>
            <p:cNvSpPr/>
            <p:nvPr/>
          </p:nvSpPr>
          <p:spPr>
            <a:xfrm>
              <a:off x="825373" y="39254"/>
              <a:ext cx="73787" cy="279008"/>
            </a:xfrm>
            <a:custGeom>
              <a:avLst/>
              <a:gdLst/>
              <a:ahLst/>
              <a:cxnLst/>
              <a:rect l="0" t="0" r="0" b="0"/>
              <a:pathLst>
                <a:path w="73787" h="279008">
                  <a:moveTo>
                    <a:pt x="0" y="0"/>
                  </a:moveTo>
                  <a:lnTo>
                    <a:pt x="4064" y="244"/>
                  </a:lnTo>
                  <a:lnTo>
                    <a:pt x="9271" y="1006"/>
                  </a:lnTo>
                  <a:lnTo>
                    <a:pt x="13335" y="2149"/>
                  </a:lnTo>
                  <a:cubicBezTo>
                    <a:pt x="13589" y="2149"/>
                    <a:pt x="13843" y="2276"/>
                    <a:pt x="13970" y="2403"/>
                  </a:cubicBezTo>
                  <a:lnTo>
                    <a:pt x="16637" y="3800"/>
                  </a:lnTo>
                  <a:cubicBezTo>
                    <a:pt x="16891" y="3927"/>
                    <a:pt x="17145" y="4054"/>
                    <a:pt x="17399" y="4308"/>
                  </a:cubicBezTo>
                  <a:lnTo>
                    <a:pt x="19177" y="5958"/>
                  </a:lnTo>
                  <a:cubicBezTo>
                    <a:pt x="19431" y="6213"/>
                    <a:pt x="19685" y="6594"/>
                    <a:pt x="19939" y="6975"/>
                  </a:cubicBezTo>
                  <a:lnTo>
                    <a:pt x="20828" y="8880"/>
                  </a:lnTo>
                  <a:cubicBezTo>
                    <a:pt x="20955" y="9133"/>
                    <a:pt x="21082" y="9388"/>
                    <a:pt x="21209" y="9769"/>
                  </a:cubicBezTo>
                  <a:lnTo>
                    <a:pt x="21590" y="11801"/>
                  </a:lnTo>
                  <a:cubicBezTo>
                    <a:pt x="21590" y="12055"/>
                    <a:pt x="21590" y="12182"/>
                    <a:pt x="21590" y="12436"/>
                  </a:cubicBezTo>
                  <a:lnTo>
                    <a:pt x="21590" y="53457"/>
                  </a:lnTo>
                  <a:lnTo>
                    <a:pt x="61595" y="53457"/>
                  </a:lnTo>
                  <a:cubicBezTo>
                    <a:pt x="61849" y="53457"/>
                    <a:pt x="62230" y="53457"/>
                    <a:pt x="62484" y="53583"/>
                  </a:cubicBezTo>
                  <a:lnTo>
                    <a:pt x="66421" y="54727"/>
                  </a:lnTo>
                  <a:cubicBezTo>
                    <a:pt x="66929" y="54854"/>
                    <a:pt x="67437" y="55235"/>
                    <a:pt x="67818" y="55616"/>
                  </a:cubicBezTo>
                  <a:lnTo>
                    <a:pt x="69342" y="57140"/>
                  </a:lnTo>
                  <a:cubicBezTo>
                    <a:pt x="69596" y="57267"/>
                    <a:pt x="69850" y="57520"/>
                    <a:pt x="69977" y="57775"/>
                  </a:cubicBezTo>
                  <a:lnTo>
                    <a:pt x="71120" y="60061"/>
                  </a:lnTo>
                  <a:cubicBezTo>
                    <a:pt x="71247" y="60188"/>
                    <a:pt x="71374" y="60442"/>
                    <a:pt x="71501" y="60695"/>
                  </a:cubicBezTo>
                  <a:lnTo>
                    <a:pt x="72390" y="63744"/>
                  </a:lnTo>
                  <a:lnTo>
                    <a:pt x="73152" y="68189"/>
                  </a:lnTo>
                  <a:lnTo>
                    <a:pt x="73660" y="73395"/>
                  </a:lnTo>
                  <a:lnTo>
                    <a:pt x="73787" y="79619"/>
                  </a:lnTo>
                  <a:lnTo>
                    <a:pt x="73660" y="85333"/>
                  </a:lnTo>
                  <a:lnTo>
                    <a:pt x="73279" y="90414"/>
                  </a:lnTo>
                  <a:lnTo>
                    <a:pt x="72517" y="94732"/>
                  </a:lnTo>
                  <a:lnTo>
                    <a:pt x="71501" y="98161"/>
                  </a:lnTo>
                  <a:cubicBezTo>
                    <a:pt x="71374" y="98415"/>
                    <a:pt x="71374" y="98669"/>
                    <a:pt x="71247" y="98795"/>
                  </a:cubicBezTo>
                  <a:lnTo>
                    <a:pt x="69977" y="101082"/>
                  </a:lnTo>
                  <a:cubicBezTo>
                    <a:pt x="69850" y="101336"/>
                    <a:pt x="69723" y="101590"/>
                    <a:pt x="69469" y="101844"/>
                  </a:cubicBezTo>
                  <a:lnTo>
                    <a:pt x="67945" y="103368"/>
                  </a:lnTo>
                  <a:cubicBezTo>
                    <a:pt x="67691" y="103621"/>
                    <a:pt x="67437" y="103876"/>
                    <a:pt x="67183" y="104003"/>
                  </a:cubicBezTo>
                  <a:lnTo>
                    <a:pt x="65405" y="105019"/>
                  </a:lnTo>
                  <a:cubicBezTo>
                    <a:pt x="65151" y="105145"/>
                    <a:pt x="64770" y="105273"/>
                    <a:pt x="64389" y="105400"/>
                  </a:cubicBezTo>
                  <a:lnTo>
                    <a:pt x="62357" y="105781"/>
                  </a:lnTo>
                  <a:cubicBezTo>
                    <a:pt x="62230" y="105781"/>
                    <a:pt x="61976" y="105781"/>
                    <a:pt x="61722" y="105781"/>
                  </a:cubicBezTo>
                  <a:lnTo>
                    <a:pt x="21590" y="105781"/>
                  </a:lnTo>
                  <a:lnTo>
                    <a:pt x="21590" y="195951"/>
                  </a:lnTo>
                  <a:lnTo>
                    <a:pt x="21844" y="203444"/>
                  </a:lnTo>
                  <a:lnTo>
                    <a:pt x="22860" y="209667"/>
                  </a:lnTo>
                  <a:lnTo>
                    <a:pt x="24257" y="214620"/>
                  </a:lnTo>
                  <a:lnTo>
                    <a:pt x="26162" y="218430"/>
                  </a:lnTo>
                  <a:lnTo>
                    <a:pt x="28702" y="221351"/>
                  </a:lnTo>
                  <a:lnTo>
                    <a:pt x="32004" y="223383"/>
                  </a:lnTo>
                  <a:lnTo>
                    <a:pt x="36195" y="224780"/>
                  </a:lnTo>
                  <a:lnTo>
                    <a:pt x="41656" y="225161"/>
                  </a:lnTo>
                  <a:lnTo>
                    <a:pt x="49022" y="224399"/>
                  </a:lnTo>
                  <a:lnTo>
                    <a:pt x="55118" y="222748"/>
                  </a:lnTo>
                  <a:lnTo>
                    <a:pt x="59563" y="220970"/>
                  </a:lnTo>
                  <a:cubicBezTo>
                    <a:pt x="59690" y="220970"/>
                    <a:pt x="59817" y="220970"/>
                    <a:pt x="60071" y="220843"/>
                  </a:cubicBezTo>
                  <a:lnTo>
                    <a:pt x="63500" y="220081"/>
                  </a:lnTo>
                  <a:cubicBezTo>
                    <a:pt x="64135" y="219954"/>
                    <a:pt x="64643" y="219954"/>
                    <a:pt x="65151" y="220208"/>
                  </a:cubicBezTo>
                  <a:lnTo>
                    <a:pt x="67818" y="220970"/>
                  </a:lnTo>
                  <a:cubicBezTo>
                    <a:pt x="68453" y="221096"/>
                    <a:pt x="68961" y="221478"/>
                    <a:pt x="69342" y="221986"/>
                  </a:cubicBezTo>
                  <a:lnTo>
                    <a:pt x="70485" y="223256"/>
                  </a:lnTo>
                  <a:cubicBezTo>
                    <a:pt x="70612" y="223510"/>
                    <a:pt x="70866" y="223764"/>
                    <a:pt x="70993" y="224018"/>
                  </a:cubicBezTo>
                  <a:lnTo>
                    <a:pt x="71755" y="225923"/>
                  </a:lnTo>
                  <a:cubicBezTo>
                    <a:pt x="71882" y="226177"/>
                    <a:pt x="72009" y="226431"/>
                    <a:pt x="72009" y="226685"/>
                  </a:cubicBezTo>
                  <a:lnTo>
                    <a:pt x="72644" y="229352"/>
                  </a:lnTo>
                  <a:lnTo>
                    <a:pt x="73152" y="233162"/>
                  </a:lnTo>
                  <a:lnTo>
                    <a:pt x="73660" y="237861"/>
                  </a:lnTo>
                  <a:lnTo>
                    <a:pt x="73787" y="243957"/>
                  </a:lnTo>
                  <a:lnTo>
                    <a:pt x="73533" y="252720"/>
                  </a:lnTo>
                  <a:lnTo>
                    <a:pt x="72517" y="259578"/>
                  </a:lnTo>
                  <a:cubicBezTo>
                    <a:pt x="72517" y="259705"/>
                    <a:pt x="72517" y="259832"/>
                    <a:pt x="72390" y="260086"/>
                  </a:cubicBezTo>
                  <a:lnTo>
                    <a:pt x="70993" y="264404"/>
                  </a:lnTo>
                  <a:cubicBezTo>
                    <a:pt x="70866" y="264658"/>
                    <a:pt x="70739" y="264912"/>
                    <a:pt x="70612" y="265166"/>
                  </a:cubicBezTo>
                  <a:lnTo>
                    <a:pt x="68834" y="268087"/>
                  </a:lnTo>
                  <a:cubicBezTo>
                    <a:pt x="68580" y="268468"/>
                    <a:pt x="68326" y="268722"/>
                    <a:pt x="68072" y="268976"/>
                  </a:cubicBezTo>
                  <a:lnTo>
                    <a:pt x="65659" y="271008"/>
                  </a:lnTo>
                  <a:cubicBezTo>
                    <a:pt x="65405" y="271135"/>
                    <a:pt x="65278" y="271262"/>
                    <a:pt x="65024" y="271389"/>
                  </a:cubicBezTo>
                  <a:lnTo>
                    <a:pt x="61595" y="273167"/>
                  </a:lnTo>
                  <a:lnTo>
                    <a:pt x="57023" y="274945"/>
                  </a:lnTo>
                  <a:lnTo>
                    <a:pt x="51689" y="276342"/>
                  </a:lnTo>
                  <a:lnTo>
                    <a:pt x="40132" y="278247"/>
                  </a:lnTo>
                  <a:lnTo>
                    <a:pt x="27432" y="279008"/>
                  </a:lnTo>
                  <a:lnTo>
                    <a:pt x="18923" y="278628"/>
                  </a:lnTo>
                  <a:lnTo>
                    <a:pt x="11176" y="277866"/>
                  </a:lnTo>
                  <a:lnTo>
                    <a:pt x="0" y="275303"/>
                  </a:lnTo>
                  <a:lnTo>
                    <a:pt x="0" y="268397"/>
                  </a:lnTo>
                  <a:lnTo>
                    <a:pt x="11938" y="271262"/>
                  </a:lnTo>
                  <a:lnTo>
                    <a:pt x="19177" y="271897"/>
                  </a:lnTo>
                  <a:lnTo>
                    <a:pt x="27051" y="272278"/>
                  </a:lnTo>
                  <a:lnTo>
                    <a:pt x="38989" y="271643"/>
                  </a:lnTo>
                  <a:lnTo>
                    <a:pt x="50038" y="269738"/>
                  </a:lnTo>
                  <a:lnTo>
                    <a:pt x="54610" y="268595"/>
                  </a:lnTo>
                  <a:lnTo>
                    <a:pt x="58547" y="267198"/>
                  </a:lnTo>
                  <a:lnTo>
                    <a:pt x="61595" y="265547"/>
                  </a:lnTo>
                  <a:lnTo>
                    <a:pt x="63373" y="264150"/>
                  </a:lnTo>
                  <a:lnTo>
                    <a:pt x="64643" y="261991"/>
                  </a:lnTo>
                  <a:lnTo>
                    <a:pt x="65913" y="258181"/>
                  </a:lnTo>
                  <a:lnTo>
                    <a:pt x="66802" y="252593"/>
                  </a:lnTo>
                  <a:lnTo>
                    <a:pt x="67056" y="244083"/>
                  </a:lnTo>
                  <a:lnTo>
                    <a:pt x="67056" y="238623"/>
                  </a:lnTo>
                  <a:lnTo>
                    <a:pt x="66548" y="234178"/>
                  </a:lnTo>
                  <a:lnTo>
                    <a:pt x="66040" y="230749"/>
                  </a:lnTo>
                  <a:lnTo>
                    <a:pt x="65532" y="228336"/>
                  </a:lnTo>
                  <a:lnTo>
                    <a:pt x="65024" y="227193"/>
                  </a:lnTo>
                  <a:lnTo>
                    <a:pt x="64897" y="227066"/>
                  </a:lnTo>
                  <a:lnTo>
                    <a:pt x="64135" y="226812"/>
                  </a:lnTo>
                  <a:lnTo>
                    <a:pt x="61722" y="227446"/>
                  </a:lnTo>
                  <a:lnTo>
                    <a:pt x="57023" y="229225"/>
                  </a:lnTo>
                  <a:lnTo>
                    <a:pt x="50546" y="231003"/>
                  </a:lnTo>
                  <a:cubicBezTo>
                    <a:pt x="50419" y="231130"/>
                    <a:pt x="50165" y="231130"/>
                    <a:pt x="50038" y="231130"/>
                  </a:cubicBezTo>
                  <a:lnTo>
                    <a:pt x="42037" y="231892"/>
                  </a:lnTo>
                  <a:cubicBezTo>
                    <a:pt x="41783" y="231892"/>
                    <a:pt x="41656" y="231892"/>
                    <a:pt x="41402" y="231892"/>
                  </a:cubicBezTo>
                  <a:lnTo>
                    <a:pt x="35306" y="231383"/>
                  </a:lnTo>
                  <a:cubicBezTo>
                    <a:pt x="35052" y="231383"/>
                    <a:pt x="34798" y="231383"/>
                    <a:pt x="34544" y="231257"/>
                  </a:cubicBezTo>
                  <a:lnTo>
                    <a:pt x="29464" y="229606"/>
                  </a:lnTo>
                  <a:cubicBezTo>
                    <a:pt x="29210" y="229606"/>
                    <a:pt x="28956" y="229479"/>
                    <a:pt x="28702" y="229352"/>
                  </a:cubicBezTo>
                  <a:lnTo>
                    <a:pt x="24638" y="226685"/>
                  </a:lnTo>
                  <a:cubicBezTo>
                    <a:pt x="24384" y="226558"/>
                    <a:pt x="24130" y="226304"/>
                    <a:pt x="23876" y="226050"/>
                  </a:cubicBezTo>
                  <a:lnTo>
                    <a:pt x="20828" y="222494"/>
                  </a:lnTo>
                  <a:cubicBezTo>
                    <a:pt x="20701" y="222367"/>
                    <a:pt x="20447" y="222113"/>
                    <a:pt x="20320" y="221858"/>
                  </a:cubicBezTo>
                  <a:lnTo>
                    <a:pt x="18034" y="217287"/>
                  </a:lnTo>
                  <a:cubicBezTo>
                    <a:pt x="18034" y="217033"/>
                    <a:pt x="17907" y="216906"/>
                    <a:pt x="17907" y="216652"/>
                  </a:cubicBezTo>
                  <a:lnTo>
                    <a:pt x="16256" y="210683"/>
                  </a:lnTo>
                  <a:lnTo>
                    <a:pt x="15113" y="203698"/>
                  </a:lnTo>
                  <a:lnTo>
                    <a:pt x="14859" y="195951"/>
                  </a:lnTo>
                  <a:lnTo>
                    <a:pt x="14859" y="102479"/>
                  </a:lnTo>
                  <a:cubicBezTo>
                    <a:pt x="14859" y="100574"/>
                    <a:pt x="16383" y="99050"/>
                    <a:pt x="18288" y="99050"/>
                  </a:cubicBezTo>
                  <a:lnTo>
                    <a:pt x="61468" y="99050"/>
                  </a:lnTo>
                  <a:lnTo>
                    <a:pt x="62611" y="98795"/>
                  </a:lnTo>
                  <a:lnTo>
                    <a:pt x="63373" y="98415"/>
                  </a:lnTo>
                  <a:lnTo>
                    <a:pt x="64262" y="97526"/>
                  </a:lnTo>
                  <a:lnTo>
                    <a:pt x="65151" y="95875"/>
                  </a:lnTo>
                  <a:lnTo>
                    <a:pt x="65913" y="93589"/>
                  </a:lnTo>
                  <a:lnTo>
                    <a:pt x="66548" y="89779"/>
                  </a:lnTo>
                  <a:lnTo>
                    <a:pt x="66929" y="85207"/>
                  </a:lnTo>
                  <a:lnTo>
                    <a:pt x="67056" y="79745"/>
                  </a:lnTo>
                  <a:lnTo>
                    <a:pt x="67056" y="74031"/>
                  </a:lnTo>
                  <a:lnTo>
                    <a:pt x="66548" y="69205"/>
                  </a:lnTo>
                  <a:lnTo>
                    <a:pt x="66040" y="65776"/>
                  </a:lnTo>
                  <a:lnTo>
                    <a:pt x="65151" y="62982"/>
                  </a:lnTo>
                  <a:lnTo>
                    <a:pt x="64262" y="61585"/>
                  </a:lnTo>
                  <a:lnTo>
                    <a:pt x="63754" y="60950"/>
                  </a:lnTo>
                  <a:lnTo>
                    <a:pt x="61087" y="60188"/>
                  </a:lnTo>
                  <a:lnTo>
                    <a:pt x="18288" y="60188"/>
                  </a:lnTo>
                  <a:cubicBezTo>
                    <a:pt x="16383" y="60188"/>
                    <a:pt x="14859" y="58664"/>
                    <a:pt x="14859" y="56758"/>
                  </a:cubicBezTo>
                  <a:lnTo>
                    <a:pt x="14859" y="12690"/>
                  </a:lnTo>
                  <a:lnTo>
                    <a:pt x="14605" y="11420"/>
                  </a:lnTo>
                  <a:lnTo>
                    <a:pt x="14224" y="10531"/>
                  </a:lnTo>
                  <a:lnTo>
                    <a:pt x="13208" y="9642"/>
                  </a:lnTo>
                  <a:lnTo>
                    <a:pt x="11176" y="8499"/>
                  </a:lnTo>
                  <a:lnTo>
                    <a:pt x="8255" y="7610"/>
                  </a:lnTo>
                  <a:lnTo>
                    <a:pt x="3683" y="6975"/>
                  </a:lnTo>
                  <a:lnTo>
                    <a:pt x="0" y="6745"/>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2" name="Shape 786">
              <a:extLst>
                <a:ext uri="{FF2B5EF4-FFF2-40B4-BE49-F238E27FC236}">
                  <a16:creationId xmlns:a16="http://schemas.microsoft.com/office/drawing/2014/main" id="{1BF3CA0C-708D-BBC6-8E55-6A72732F231E}"/>
                </a:ext>
              </a:extLst>
            </p:cNvPr>
            <p:cNvSpPr/>
            <p:nvPr/>
          </p:nvSpPr>
          <p:spPr>
            <a:xfrm>
              <a:off x="1015048" y="214757"/>
              <a:ext cx="39307" cy="63996"/>
            </a:xfrm>
            <a:custGeom>
              <a:avLst/>
              <a:gdLst/>
              <a:ahLst/>
              <a:cxnLst/>
              <a:rect l="0" t="0" r="0" b="0"/>
              <a:pathLst>
                <a:path w="39307" h="63996">
                  <a:moveTo>
                    <a:pt x="14414" y="0"/>
                  </a:moveTo>
                  <a:lnTo>
                    <a:pt x="35877" y="0"/>
                  </a:lnTo>
                  <a:cubicBezTo>
                    <a:pt x="37782" y="0"/>
                    <a:pt x="39307" y="1524"/>
                    <a:pt x="39307" y="3429"/>
                  </a:cubicBezTo>
                  <a:lnTo>
                    <a:pt x="39307" y="37465"/>
                  </a:lnTo>
                  <a:cubicBezTo>
                    <a:pt x="39307" y="38227"/>
                    <a:pt x="38926" y="39116"/>
                    <a:pt x="38417" y="39751"/>
                  </a:cubicBezTo>
                  <a:lnTo>
                    <a:pt x="33083" y="45339"/>
                  </a:lnTo>
                  <a:lnTo>
                    <a:pt x="27876" y="50165"/>
                  </a:lnTo>
                  <a:lnTo>
                    <a:pt x="22670" y="54483"/>
                  </a:lnTo>
                  <a:lnTo>
                    <a:pt x="17335" y="58039"/>
                  </a:lnTo>
                  <a:lnTo>
                    <a:pt x="12129" y="60706"/>
                  </a:lnTo>
                  <a:cubicBezTo>
                    <a:pt x="12001" y="60833"/>
                    <a:pt x="11874" y="60833"/>
                    <a:pt x="11748" y="60833"/>
                  </a:cubicBezTo>
                  <a:lnTo>
                    <a:pt x="6032" y="62865"/>
                  </a:lnTo>
                  <a:lnTo>
                    <a:pt x="0" y="63996"/>
                  </a:lnTo>
                  <a:lnTo>
                    <a:pt x="0" y="57188"/>
                  </a:lnTo>
                  <a:lnTo>
                    <a:pt x="4635" y="56261"/>
                  </a:lnTo>
                  <a:lnTo>
                    <a:pt x="9207" y="54610"/>
                  </a:lnTo>
                  <a:lnTo>
                    <a:pt x="14160" y="52070"/>
                  </a:lnTo>
                  <a:lnTo>
                    <a:pt x="18986" y="48895"/>
                  </a:lnTo>
                  <a:lnTo>
                    <a:pt x="23558" y="44958"/>
                  </a:lnTo>
                  <a:lnTo>
                    <a:pt x="28511" y="40386"/>
                  </a:lnTo>
                  <a:lnTo>
                    <a:pt x="32576" y="36068"/>
                  </a:lnTo>
                  <a:lnTo>
                    <a:pt x="32576" y="6731"/>
                  </a:lnTo>
                  <a:lnTo>
                    <a:pt x="14414" y="6731"/>
                  </a:lnTo>
                  <a:lnTo>
                    <a:pt x="2095" y="7366"/>
                  </a:lnTo>
                  <a:lnTo>
                    <a:pt x="0" y="7673"/>
                  </a:lnTo>
                  <a:lnTo>
                    <a:pt x="0" y="874"/>
                  </a:lnTo>
                  <a:lnTo>
                    <a:pt x="1714" y="635"/>
                  </a:lnTo>
                  <a:lnTo>
                    <a:pt x="14414"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3" name="Shape 787">
              <a:extLst>
                <a:ext uri="{FF2B5EF4-FFF2-40B4-BE49-F238E27FC236}">
                  <a16:creationId xmlns:a16="http://schemas.microsoft.com/office/drawing/2014/main" id="{3D906BD5-EC81-06FD-F904-9EC2BE8DF619}"/>
                </a:ext>
              </a:extLst>
            </p:cNvPr>
            <p:cNvSpPr/>
            <p:nvPr/>
          </p:nvSpPr>
          <p:spPr>
            <a:xfrm>
              <a:off x="1204214" y="138307"/>
              <a:ext cx="27114" cy="128651"/>
            </a:xfrm>
            <a:custGeom>
              <a:avLst/>
              <a:gdLst/>
              <a:ahLst/>
              <a:cxnLst/>
              <a:rect l="0" t="0" r="0" b="0"/>
              <a:pathLst>
                <a:path w="27114" h="128651">
                  <a:moveTo>
                    <a:pt x="27114" y="0"/>
                  </a:moveTo>
                  <a:lnTo>
                    <a:pt x="27114" y="8151"/>
                  </a:lnTo>
                  <a:lnTo>
                    <a:pt x="23749" y="10537"/>
                  </a:lnTo>
                  <a:lnTo>
                    <a:pt x="17780" y="17268"/>
                  </a:lnTo>
                  <a:lnTo>
                    <a:pt x="13081" y="26031"/>
                  </a:lnTo>
                  <a:lnTo>
                    <a:pt x="9525" y="36826"/>
                  </a:lnTo>
                  <a:lnTo>
                    <a:pt x="7493" y="49907"/>
                  </a:lnTo>
                  <a:lnTo>
                    <a:pt x="6731" y="64893"/>
                  </a:lnTo>
                  <a:lnTo>
                    <a:pt x="7493" y="79752"/>
                  </a:lnTo>
                  <a:lnTo>
                    <a:pt x="9525" y="92325"/>
                  </a:lnTo>
                  <a:lnTo>
                    <a:pt x="12954" y="102993"/>
                  </a:lnTo>
                  <a:lnTo>
                    <a:pt x="17653" y="111629"/>
                  </a:lnTo>
                  <a:lnTo>
                    <a:pt x="23495" y="118233"/>
                  </a:lnTo>
                  <a:lnTo>
                    <a:pt x="27114" y="120624"/>
                  </a:lnTo>
                  <a:lnTo>
                    <a:pt x="27114" y="128651"/>
                  </a:lnTo>
                  <a:lnTo>
                    <a:pt x="19431" y="123694"/>
                  </a:lnTo>
                  <a:cubicBezTo>
                    <a:pt x="19177" y="123440"/>
                    <a:pt x="18923" y="123313"/>
                    <a:pt x="18796" y="123059"/>
                  </a:cubicBezTo>
                  <a:lnTo>
                    <a:pt x="12319" y="115820"/>
                  </a:lnTo>
                  <a:cubicBezTo>
                    <a:pt x="12192" y="115566"/>
                    <a:pt x="12065" y="115439"/>
                    <a:pt x="11938" y="115185"/>
                  </a:cubicBezTo>
                  <a:lnTo>
                    <a:pt x="6858" y="105914"/>
                  </a:lnTo>
                  <a:cubicBezTo>
                    <a:pt x="6731" y="105787"/>
                    <a:pt x="6731" y="105533"/>
                    <a:pt x="6604" y="105406"/>
                  </a:cubicBezTo>
                  <a:lnTo>
                    <a:pt x="3048" y="94103"/>
                  </a:lnTo>
                  <a:cubicBezTo>
                    <a:pt x="2921" y="93976"/>
                    <a:pt x="2921" y="93849"/>
                    <a:pt x="2921" y="93595"/>
                  </a:cubicBezTo>
                  <a:lnTo>
                    <a:pt x="762" y="80006"/>
                  </a:lnTo>
                  <a:lnTo>
                    <a:pt x="0" y="64512"/>
                  </a:lnTo>
                  <a:lnTo>
                    <a:pt x="762" y="48891"/>
                  </a:lnTo>
                  <a:lnTo>
                    <a:pt x="2921" y="35556"/>
                  </a:lnTo>
                  <a:cubicBezTo>
                    <a:pt x="3048" y="35302"/>
                    <a:pt x="3048" y="35175"/>
                    <a:pt x="3048" y="35048"/>
                  </a:cubicBezTo>
                  <a:lnTo>
                    <a:pt x="6731" y="23745"/>
                  </a:lnTo>
                  <a:cubicBezTo>
                    <a:pt x="6731" y="23491"/>
                    <a:pt x="6858" y="23364"/>
                    <a:pt x="6985" y="23110"/>
                  </a:cubicBezTo>
                  <a:lnTo>
                    <a:pt x="12065" y="13712"/>
                  </a:lnTo>
                  <a:cubicBezTo>
                    <a:pt x="12065" y="13458"/>
                    <a:pt x="12319" y="13204"/>
                    <a:pt x="12446" y="13077"/>
                  </a:cubicBezTo>
                  <a:lnTo>
                    <a:pt x="18923" y="5711"/>
                  </a:lnTo>
                  <a:cubicBezTo>
                    <a:pt x="19050" y="5457"/>
                    <a:pt x="19304" y="5330"/>
                    <a:pt x="19558" y="5203"/>
                  </a:cubicBezTo>
                  <a:lnTo>
                    <a:pt x="27114"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4" name="Shape 788">
              <a:extLst>
                <a:ext uri="{FF2B5EF4-FFF2-40B4-BE49-F238E27FC236}">
                  <a16:creationId xmlns:a16="http://schemas.microsoft.com/office/drawing/2014/main" id="{607D9B1A-196B-A508-C33A-EF40D701A6F7}"/>
                </a:ext>
              </a:extLst>
            </p:cNvPr>
            <p:cNvSpPr/>
            <p:nvPr/>
          </p:nvSpPr>
          <p:spPr>
            <a:xfrm>
              <a:off x="1015048" y="130277"/>
              <a:ext cx="39307" cy="56533"/>
            </a:xfrm>
            <a:custGeom>
              <a:avLst/>
              <a:gdLst/>
              <a:ahLst/>
              <a:cxnLst/>
              <a:rect l="0" t="0" r="0" b="0"/>
              <a:pathLst>
                <a:path w="39307" h="56533">
                  <a:moveTo>
                    <a:pt x="0" y="0"/>
                  </a:moveTo>
                  <a:lnTo>
                    <a:pt x="8318" y="534"/>
                  </a:lnTo>
                  <a:cubicBezTo>
                    <a:pt x="8445" y="534"/>
                    <a:pt x="8699" y="534"/>
                    <a:pt x="8826" y="534"/>
                  </a:cubicBezTo>
                  <a:lnTo>
                    <a:pt x="16954" y="2311"/>
                  </a:lnTo>
                  <a:cubicBezTo>
                    <a:pt x="17082" y="2311"/>
                    <a:pt x="17335" y="2438"/>
                    <a:pt x="17589" y="2565"/>
                  </a:cubicBezTo>
                  <a:lnTo>
                    <a:pt x="24067" y="5360"/>
                  </a:lnTo>
                  <a:cubicBezTo>
                    <a:pt x="24320" y="5486"/>
                    <a:pt x="24574" y="5613"/>
                    <a:pt x="24701" y="5740"/>
                  </a:cubicBezTo>
                  <a:lnTo>
                    <a:pt x="29908" y="9805"/>
                  </a:lnTo>
                  <a:cubicBezTo>
                    <a:pt x="30163" y="10059"/>
                    <a:pt x="30417" y="10312"/>
                    <a:pt x="30543" y="10567"/>
                  </a:cubicBezTo>
                  <a:lnTo>
                    <a:pt x="34354" y="15900"/>
                  </a:lnTo>
                  <a:cubicBezTo>
                    <a:pt x="34480" y="16027"/>
                    <a:pt x="34607" y="16282"/>
                    <a:pt x="34735" y="16535"/>
                  </a:cubicBezTo>
                  <a:lnTo>
                    <a:pt x="37148" y="23012"/>
                  </a:lnTo>
                  <a:cubicBezTo>
                    <a:pt x="37274" y="23139"/>
                    <a:pt x="37274" y="23394"/>
                    <a:pt x="37274" y="23521"/>
                  </a:cubicBezTo>
                  <a:lnTo>
                    <a:pt x="38798" y="31648"/>
                  </a:lnTo>
                  <a:lnTo>
                    <a:pt x="39307" y="40665"/>
                  </a:lnTo>
                  <a:lnTo>
                    <a:pt x="39307" y="52603"/>
                  </a:lnTo>
                  <a:cubicBezTo>
                    <a:pt x="39307" y="54509"/>
                    <a:pt x="37782" y="56033"/>
                    <a:pt x="35877" y="56033"/>
                  </a:cubicBezTo>
                  <a:lnTo>
                    <a:pt x="16573" y="56033"/>
                  </a:lnTo>
                  <a:lnTo>
                    <a:pt x="3873" y="56286"/>
                  </a:lnTo>
                  <a:lnTo>
                    <a:pt x="0" y="56533"/>
                  </a:lnTo>
                  <a:lnTo>
                    <a:pt x="0" y="49766"/>
                  </a:lnTo>
                  <a:lnTo>
                    <a:pt x="3365" y="49556"/>
                  </a:lnTo>
                  <a:lnTo>
                    <a:pt x="16446" y="49301"/>
                  </a:lnTo>
                  <a:lnTo>
                    <a:pt x="32576" y="49301"/>
                  </a:lnTo>
                  <a:lnTo>
                    <a:pt x="32576" y="40665"/>
                  </a:lnTo>
                  <a:lnTo>
                    <a:pt x="32067" y="32030"/>
                  </a:lnTo>
                  <a:lnTo>
                    <a:pt x="30798" y="25045"/>
                  </a:lnTo>
                  <a:lnTo>
                    <a:pt x="28511" y="19330"/>
                  </a:lnTo>
                  <a:lnTo>
                    <a:pt x="25336" y="14758"/>
                  </a:lnTo>
                  <a:lnTo>
                    <a:pt x="20892" y="11328"/>
                  </a:lnTo>
                  <a:lnTo>
                    <a:pt x="15176" y="8788"/>
                  </a:lnTo>
                  <a:lnTo>
                    <a:pt x="7683" y="7264"/>
                  </a:lnTo>
                  <a:lnTo>
                    <a:pt x="0" y="6759"/>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5" name="Shape 789">
              <a:extLst>
                <a:ext uri="{FF2B5EF4-FFF2-40B4-BE49-F238E27FC236}">
                  <a16:creationId xmlns:a16="http://schemas.microsoft.com/office/drawing/2014/main" id="{0CB78163-9A22-66BC-23AB-DD421E419011}"/>
                </a:ext>
              </a:extLst>
            </p:cNvPr>
            <p:cNvSpPr/>
            <p:nvPr/>
          </p:nvSpPr>
          <p:spPr>
            <a:xfrm>
              <a:off x="1146556" y="89318"/>
              <a:ext cx="84773" cy="228657"/>
            </a:xfrm>
            <a:custGeom>
              <a:avLst/>
              <a:gdLst/>
              <a:ahLst/>
              <a:cxnLst/>
              <a:rect l="0" t="0" r="0" b="0"/>
              <a:pathLst>
                <a:path w="84773" h="228657">
                  <a:moveTo>
                    <a:pt x="84773" y="0"/>
                  </a:moveTo>
                  <a:lnTo>
                    <a:pt x="84773" y="6764"/>
                  </a:lnTo>
                  <a:lnTo>
                    <a:pt x="83312" y="6948"/>
                  </a:lnTo>
                  <a:lnTo>
                    <a:pt x="73914" y="8981"/>
                  </a:lnTo>
                  <a:lnTo>
                    <a:pt x="64897" y="11902"/>
                  </a:lnTo>
                  <a:lnTo>
                    <a:pt x="56388" y="15584"/>
                  </a:lnTo>
                  <a:lnTo>
                    <a:pt x="48514" y="20283"/>
                  </a:lnTo>
                  <a:lnTo>
                    <a:pt x="41148" y="25744"/>
                  </a:lnTo>
                  <a:lnTo>
                    <a:pt x="34290" y="32094"/>
                  </a:lnTo>
                  <a:lnTo>
                    <a:pt x="28194" y="39460"/>
                  </a:lnTo>
                  <a:lnTo>
                    <a:pt x="22860" y="47716"/>
                  </a:lnTo>
                  <a:lnTo>
                    <a:pt x="18161" y="56859"/>
                  </a:lnTo>
                  <a:lnTo>
                    <a:pt x="14097" y="67019"/>
                  </a:lnTo>
                  <a:lnTo>
                    <a:pt x="10922" y="78069"/>
                  </a:lnTo>
                  <a:lnTo>
                    <a:pt x="8636" y="90260"/>
                  </a:lnTo>
                  <a:lnTo>
                    <a:pt x="7239" y="103469"/>
                  </a:lnTo>
                  <a:lnTo>
                    <a:pt x="6731" y="117566"/>
                  </a:lnTo>
                  <a:lnTo>
                    <a:pt x="7112" y="130011"/>
                  </a:lnTo>
                  <a:lnTo>
                    <a:pt x="8255" y="141569"/>
                  </a:lnTo>
                  <a:lnTo>
                    <a:pt x="10160" y="152491"/>
                  </a:lnTo>
                  <a:lnTo>
                    <a:pt x="12700" y="162651"/>
                  </a:lnTo>
                  <a:lnTo>
                    <a:pt x="16002" y="172048"/>
                  </a:lnTo>
                  <a:lnTo>
                    <a:pt x="20066" y="180557"/>
                  </a:lnTo>
                  <a:lnTo>
                    <a:pt x="24765" y="188431"/>
                  </a:lnTo>
                  <a:lnTo>
                    <a:pt x="30226" y="195417"/>
                  </a:lnTo>
                  <a:lnTo>
                    <a:pt x="36322" y="201640"/>
                  </a:lnTo>
                  <a:lnTo>
                    <a:pt x="42926" y="207101"/>
                  </a:lnTo>
                  <a:lnTo>
                    <a:pt x="50419" y="211799"/>
                  </a:lnTo>
                  <a:lnTo>
                    <a:pt x="58674" y="215736"/>
                  </a:lnTo>
                  <a:lnTo>
                    <a:pt x="67437" y="218784"/>
                  </a:lnTo>
                  <a:lnTo>
                    <a:pt x="77089" y="220817"/>
                  </a:lnTo>
                  <a:lnTo>
                    <a:pt x="84773" y="221873"/>
                  </a:lnTo>
                  <a:lnTo>
                    <a:pt x="84773" y="228657"/>
                  </a:lnTo>
                  <a:lnTo>
                    <a:pt x="76200" y="227547"/>
                  </a:lnTo>
                  <a:lnTo>
                    <a:pt x="66040" y="225261"/>
                  </a:lnTo>
                  <a:lnTo>
                    <a:pt x="56515" y="222086"/>
                  </a:lnTo>
                  <a:lnTo>
                    <a:pt x="47625" y="217895"/>
                  </a:lnTo>
                  <a:lnTo>
                    <a:pt x="39370" y="212816"/>
                  </a:lnTo>
                  <a:lnTo>
                    <a:pt x="32004" y="206846"/>
                  </a:lnTo>
                  <a:lnTo>
                    <a:pt x="25400" y="200116"/>
                  </a:lnTo>
                  <a:lnTo>
                    <a:pt x="19431" y="192495"/>
                  </a:lnTo>
                  <a:lnTo>
                    <a:pt x="14351" y="183986"/>
                  </a:lnTo>
                  <a:lnTo>
                    <a:pt x="9906" y="174843"/>
                  </a:lnTo>
                  <a:lnTo>
                    <a:pt x="6350" y="164809"/>
                  </a:lnTo>
                  <a:lnTo>
                    <a:pt x="3683" y="154142"/>
                  </a:lnTo>
                  <a:lnTo>
                    <a:pt x="1651" y="142839"/>
                  </a:lnTo>
                  <a:lnTo>
                    <a:pt x="381" y="130646"/>
                  </a:lnTo>
                  <a:lnTo>
                    <a:pt x="0" y="117819"/>
                  </a:lnTo>
                  <a:lnTo>
                    <a:pt x="508" y="103215"/>
                  </a:lnTo>
                  <a:lnTo>
                    <a:pt x="1905" y="89498"/>
                  </a:lnTo>
                  <a:lnTo>
                    <a:pt x="4318" y="76798"/>
                  </a:lnTo>
                  <a:lnTo>
                    <a:pt x="7620" y="65115"/>
                  </a:lnTo>
                  <a:lnTo>
                    <a:pt x="11811" y="54319"/>
                  </a:lnTo>
                  <a:lnTo>
                    <a:pt x="16891" y="44668"/>
                  </a:lnTo>
                  <a:lnTo>
                    <a:pt x="22606" y="35778"/>
                  </a:lnTo>
                  <a:lnTo>
                    <a:pt x="29210" y="27777"/>
                  </a:lnTo>
                  <a:lnTo>
                    <a:pt x="36449" y="20919"/>
                  </a:lnTo>
                  <a:lnTo>
                    <a:pt x="44450" y="14949"/>
                  </a:lnTo>
                  <a:lnTo>
                    <a:pt x="52959" y="9869"/>
                  </a:lnTo>
                  <a:lnTo>
                    <a:pt x="62103" y="5806"/>
                  </a:lnTo>
                  <a:lnTo>
                    <a:pt x="71755" y="2631"/>
                  </a:lnTo>
                  <a:lnTo>
                    <a:pt x="81915" y="344"/>
                  </a:lnTo>
                  <a:lnTo>
                    <a:pt x="84773"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6" name="Shape 790">
              <a:extLst>
                <a:ext uri="{FF2B5EF4-FFF2-40B4-BE49-F238E27FC236}">
                  <a16:creationId xmlns:a16="http://schemas.microsoft.com/office/drawing/2014/main" id="{FB695200-D256-D3C6-B282-C3E6FA5E74A7}"/>
                </a:ext>
              </a:extLst>
            </p:cNvPr>
            <p:cNvSpPr/>
            <p:nvPr/>
          </p:nvSpPr>
          <p:spPr>
            <a:xfrm>
              <a:off x="1015048" y="87503"/>
              <a:ext cx="94424" cy="229631"/>
            </a:xfrm>
            <a:custGeom>
              <a:avLst/>
              <a:gdLst/>
              <a:ahLst/>
              <a:cxnLst/>
              <a:rect l="0" t="0" r="0" b="0"/>
              <a:pathLst>
                <a:path w="94424" h="229631">
                  <a:moveTo>
                    <a:pt x="2985" y="0"/>
                  </a:moveTo>
                  <a:lnTo>
                    <a:pt x="14668" y="381"/>
                  </a:lnTo>
                  <a:lnTo>
                    <a:pt x="25210" y="1270"/>
                  </a:lnTo>
                  <a:lnTo>
                    <a:pt x="34988" y="2794"/>
                  </a:lnTo>
                  <a:lnTo>
                    <a:pt x="43879" y="4826"/>
                  </a:lnTo>
                  <a:lnTo>
                    <a:pt x="52133" y="7493"/>
                  </a:lnTo>
                  <a:lnTo>
                    <a:pt x="59754" y="10795"/>
                  </a:lnTo>
                  <a:lnTo>
                    <a:pt x="66485" y="14859"/>
                  </a:lnTo>
                  <a:lnTo>
                    <a:pt x="72580" y="19431"/>
                  </a:lnTo>
                  <a:cubicBezTo>
                    <a:pt x="72707" y="19558"/>
                    <a:pt x="72835" y="19685"/>
                    <a:pt x="72961" y="19812"/>
                  </a:cubicBezTo>
                  <a:lnTo>
                    <a:pt x="77914" y="24892"/>
                  </a:lnTo>
                  <a:lnTo>
                    <a:pt x="82486" y="30861"/>
                  </a:lnTo>
                  <a:lnTo>
                    <a:pt x="86296" y="37719"/>
                  </a:lnTo>
                  <a:lnTo>
                    <a:pt x="89217" y="45339"/>
                  </a:lnTo>
                  <a:lnTo>
                    <a:pt x="91504" y="53467"/>
                  </a:lnTo>
                  <a:lnTo>
                    <a:pt x="93154" y="62357"/>
                  </a:lnTo>
                  <a:lnTo>
                    <a:pt x="94170" y="71882"/>
                  </a:lnTo>
                  <a:lnTo>
                    <a:pt x="94424" y="82042"/>
                  </a:lnTo>
                  <a:lnTo>
                    <a:pt x="94424" y="216027"/>
                  </a:lnTo>
                  <a:cubicBezTo>
                    <a:pt x="94424" y="216281"/>
                    <a:pt x="94424" y="216409"/>
                    <a:pt x="94424" y="216662"/>
                  </a:cubicBezTo>
                  <a:lnTo>
                    <a:pt x="93789" y="219456"/>
                  </a:lnTo>
                  <a:cubicBezTo>
                    <a:pt x="93663" y="219964"/>
                    <a:pt x="93535" y="220472"/>
                    <a:pt x="93154" y="220853"/>
                  </a:cubicBezTo>
                  <a:lnTo>
                    <a:pt x="91504" y="222885"/>
                  </a:lnTo>
                  <a:cubicBezTo>
                    <a:pt x="91249" y="223266"/>
                    <a:pt x="90868" y="223647"/>
                    <a:pt x="90488" y="223774"/>
                  </a:cubicBezTo>
                  <a:lnTo>
                    <a:pt x="87567" y="225425"/>
                  </a:lnTo>
                  <a:cubicBezTo>
                    <a:pt x="87313" y="225552"/>
                    <a:pt x="86932" y="225679"/>
                    <a:pt x="86677" y="225806"/>
                  </a:cubicBezTo>
                  <a:lnTo>
                    <a:pt x="82613" y="226695"/>
                  </a:lnTo>
                  <a:lnTo>
                    <a:pt x="76263" y="227457"/>
                  </a:lnTo>
                  <a:lnTo>
                    <a:pt x="72073" y="227584"/>
                  </a:lnTo>
                  <a:lnTo>
                    <a:pt x="67754" y="227711"/>
                  </a:lnTo>
                  <a:lnTo>
                    <a:pt x="62929" y="227584"/>
                  </a:lnTo>
                  <a:lnTo>
                    <a:pt x="58864" y="227457"/>
                  </a:lnTo>
                  <a:lnTo>
                    <a:pt x="55308" y="227203"/>
                  </a:lnTo>
                  <a:lnTo>
                    <a:pt x="52514" y="226822"/>
                  </a:lnTo>
                  <a:lnTo>
                    <a:pt x="48323" y="225806"/>
                  </a:lnTo>
                  <a:cubicBezTo>
                    <a:pt x="47942" y="225679"/>
                    <a:pt x="47561" y="225552"/>
                    <a:pt x="47307" y="225298"/>
                  </a:cubicBezTo>
                  <a:lnTo>
                    <a:pt x="44767" y="223774"/>
                  </a:lnTo>
                  <a:cubicBezTo>
                    <a:pt x="44260" y="223393"/>
                    <a:pt x="43879" y="223139"/>
                    <a:pt x="43624" y="222631"/>
                  </a:cubicBezTo>
                  <a:lnTo>
                    <a:pt x="42354" y="220599"/>
                  </a:lnTo>
                  <a:cubicBezTo>
                    <a:pt x="42101" y="220218"/>
                    <a:pt x="41973" y="219837"/>
                    <a:pt x="41846" y="219329"/>
                  </a:cubicBezTo>
                  <a:lnTo>
                    <a:pt x="41338" y="216535"/>
                  </a:lnTo>
                  <a:cubicBezTo>
                    <a:pt x="41338" y="216409"/>
                    <a:pt x="41338" y="216154"/>
                    <a:pt x="41338" y="216027"/>
                  </a:cubicBezTo>
                  <a:lnTo>
                    <a:pt x="41338" y="208153"/>
                  </a:lnTo>
                  <a:lnTo>
                    <a:pt x="40704" y="208788"/>
                  </a:lnTo>
                  <a:lnTo>
                    <a:pt x="33592" y="214503"/>
                  </a:lnTo>
                  <a:lnTo>
                    <a:pt x="26098" y="219456"/>
                  </a:lnTo>
                  <a:lnTo>
                    <a:pt x="18224" y="223647"/>
                  </a:lnTo>
                  <a:lnTo>
                    <a:pt x="9715" y="227076"/>
                  </a:lnTo>
                  <a:lnTo>
                    <a:pt x="952" y="229489"/>
                  </a:lnTo>
                  <a:lnTo>
                    <a:pt x="0" y="229631"/>
                  </a:lnTo>
                  <a:lnTo>
                    <a:pt x="0" y="222793"/>
                  </a:lnTo>
                  <a:lnTo>
                    <a:pt x="7302" y="220853"/>
                  </a:lnTo>
                  <a:lnTo>
                    <a:pt x="15049" y="217678"/>
                  </a:lnTo>
                  <a:lnTo>
                    <a:pt x="22415" y="213741"/>
                  </a:lnTo>
                  <a:lnTo>
                    <a:pt x="29401" y="209169"/>
                  </a:lnTo>
                  <a:lnTo>
                    <a:pt x="36004" y="203962"/>
                  </a:lnTo>
                  <a:lnTo>
                    <a:pt x="42354" y="197739"/>
                  </a:lnTo>
                  <a:cubicBezTo>
                    <a:pt x="43243" y="196723"/>
                    <a:pt x="44767" y="196469"/>
                    <a:pt x="46038" y="196977"/>
                  </a:cubicBezTo>
                  <a:cubicBezTo>
                    <a:pt x="47180" y="197485"/>
                    <a:pt x="48070" y="198755"/>
                    <a:pt x="48070" y="200152"/>
                  </a:cubicBezTo>
                  <a:lnTo>
                    <a:pt x="48070" y="215773"/>
                  </a:lnTo>
                  <a:lnTo>
                    <a:pt x="48323" y="217551"/>
                  </a:lnTo>
                  <a:lnTo>
                    <a:pt x="48958" y="218440"/>
                  </a:lnTo>
                  <a:lnTo>
                    <a:pt x="50355" y="219329"/>
                  </a:lnTo>
                  <a:lnTo>
                    <a:pt x="53404" y="220091"/>
                  </a:lnTo>
                  <a:lnTo>
                    <a:pt x="55943" y="220472"/>
                  </a:lnTo>
                  <a:lnTo>
                    <a:pt x="59118" y="220726"/>
                  </a:lnTo>
                  <a:lnTo>
                    <a:pt x="63055" y="220853"/>
                  </a:lnTo>
                  <a:lnTo>
                    <a:pt x="67627" y="220980"/>
                  </a:lnTo>
                  <a:lnTo>
                    <a:pt x="71945" y="220853"/>
                  </a:lnTo>
                  <a:lnTo>
                    <a:pt x="75501" y="220726"/>
                  </a:lnTo>
                  <a:lnTo>
                    <a:pt x="81089" y="220218"/>
                  </a:lnTo>
                  <a:lnTo>
                    <a:pt x="84773" y="219329"/>
                  </a:lnTo>
                  <a:lnTo>
                    <a:pt x="86677" y="218313"/>
                  </a:lnTo>
                  <a:lnTo>
                    <a:pt x="87313" y="217297"/>
                  </a:lnTo>
                  <a:lnTo>
                    <a:pt x="87693" y="215646"/>
                  </a:lnTo>
                  <a:lnTo>
                    <a:pt x="87693" y="82169"/>
                  </a:lnTo>
                  <a:lnTo>
                    <a:pt x="87439" y="72517"/>
                  </a:lnTo>
                  <a:lnTo>
                    <a:pt x="86551" y="63500"/>
                  </a:lnTo>
                  <a:lnTo>
                    <a:pt x="85026" y="55245"/>
                  </a:lnTo>
                  <a:lnTo>
                    <a:pt x="82995" y="47752"/>
                  </a:lnTo>
                  <a:lnTo>
                    <a:pt x="80454" y="41021"/>
                  </a:lnTo>
                  <a:lnTo>
                    <a:pt x="77026" y="34925"/>
                  </a:lnTo>
                  <a:lnTo>
                    <a:pt x="73088" y="29591"/>
                  </a:lnTo>
                  <a:lnTo>
                    <a:pt x="68263" y="24638"/>
                  </a:lnTo>
                  <a:lnTo>
                    <a:pt x="63055" y="20574"/>
                  </a:lnTo>
                  <a:lnTo>
                    <a:pt x="56960" y="17018"/>
                  </a:lnTo>
                  <a:lnTo>
                    <a:pt x="50101" y="13843"/>
                  </a:lnTo>
                  <a:lnTo>
                    <a:pt x="42354" y="11303"/>
                  </a:lnTo>
                  <a:lnTo>
                    <a:pt x="33973" y="9398"/>
                  </a:lnTo>
                  <a:lnTo>
                    <a:pt x="24574" y="8001"/>
                  </a:lnTo>
                  <a:lnTo>
                    <a:pt x="14414" y="7112"/>
                  </a:lnTo>
                  <a:lnTo>
                    <a:pt x="3238" y="6731"/>
                  </a:lnTo>
                  <a:lnTo>
                    <a:pt x="0" y="6893"/>
                  </a:lnTo>
                  <a:lnTo>
                    <a:pt x="0" y="142"/>
                  </a:lnTo>
                  <a:lnTo>
                    <a:pt x="2985"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7" name="Shape 791">
              <a:extLst>
                <a:ext uri="{FF2B5EF4-FFF2-40B4-BE49-F238E27FC236}">
                  <a16:creationId xmlns:a16="http://schemas.microsoft.com/office/drawing/2014/main" id="{B59B9FD6-863F-C96C-C991-C02DB4591F90}"/>
                </a:ext>
              </a:extLst>
            </p:cNvPr>
            <p:cNvSpPr/>
            <p:nvPr/>
          </p:nvSpPr>
          <p:spPr>
            <a:xfrm>
              <a:off x="1231329" y="242698"/>
              <a:ext cx="84773" cy="75946"/>
            </a:xfrm>
            <a:custGeom>
              <a:avLst/>
              <a:gdLst/>
              <a:ahLst/>
              <a:cxnLst/>
              <a:rect l="0" t="0" r="0" b="0"/>
              <a:pathLst>
                <a:path w="84773" h="75946">
                  <a:moveTo>
                    <a:pt x="73342" y="126"/>
                  </a:moveTo>
                  <a:cubicBezTo>
                    <a:pt x="73977" y="0"/>
                    <a:pt x="74739" y="0"/>
                    <a:pt x="75374" y="253"/>
                  </a:cubicBezTo>
                  <a:lnTo>
                    <a:pt x="78676" y="1397"/>
                  </a:lnTo>
                  <a:cubicBezTo>
                    <a:pt x="79311" y="1524"/>
                    <a:pt x="79820" y="1905"/>
                    <a:pt x="80201" y="2539"/>
                  </a:cubicBezTo>
                  <a:lnTo>
                    <a:pt x="81470" y="4064"/>
                  </a:lnTo>
                  <a:cubicBezTo>
                    <a:pt x="81724" y="4445"/>
                    <a:pt x="81851" y="4699"/>
                    <a:pt x="81979" y="5080"/>
                  </a:cubicBezTo>
                  <a:lnTo>
                    <a:pt x="82867" y="7620"/>
                  </a:lnTo>
                  <a:lnTo>
                    <a:pt x="83757" y="11430"/>
                  </a:lnTo>
                  <a:lnTo>
                    <a:pt x="84264" y="16001"/>
                  </a:lnTo>
                  <a:lnTo>
                    <a:pt x="84645" y="21463"/>
                  </a:lnTo>
                  <a:lnTo>
                    <a:pt x="84773" y="28448"/>
                  </a:lnTo>
                  <a:lnTo>
                    <a:pt x="84645" y="33782"/>
                  </a:lnTo>
                  <a:lnTo>
                    <a:pt x="84392" y="38353"/>
                  </a:lnTo>
                  <a:lnTo>
                    <a:pt x="83502" y="45212"/>
                  </a:lnTo>
                  <a:cubicBezTo>
                    <a:pt x="83502" y="45339"/>
                    <a:pt x="83376" y="45465"/>
                    <a:pt x="83376" y="45720"/>
                  </a:cubicBezTo>
                  <a:lnTo>
                    <a:pt x="81979" y="50038"/>
                  </a:lnTo>
                  <a:cubicBezTo>
                    <a:pt x="81979" y="50419"/>
                    <a:pt x="81851" y="50673"/>
                    <a:pt x="81598" y="51053"/>
                  </a:cubicBezTo>
                  <a:lnTo>
                    <a:pt x="80327" y="52832"/>
                  </a:lnTo>
                  <a:cubicBezTo>
                    <a:pt x="80327" y="52959"/>
                    <a:pt x="80201" y="53086"/>
                    <a:pt x="80073" y="53213"/>
                  </a:cubicBezTo>
                  <a:lnTo>
                    <a:pt x="77914" y="55626"/>
                  </a:lnTo>
                  <a:cubicBezTo>
                    <a:pt x="77788" y="55752"/>
                    <a:pt x="77661" y="55880"/>
                    <a:pt x="77533" y="55880"/>
                  </a:cubicBezTo>
                  <a:lnTo>
                    <a:pt x="73851" y="58801"/>
                  </a:lnTo>
                  <a:lnTo>
                    <a:pt x="67882" y="62484"/>
                  </a:lnTo>
                  <a:lnTo>
                    <a:pt x="60896" y="66039"/>
                  </a:lnTo>
                  <a:lnTo>
                    <a:pt x="52768" y="69342"/>
                  </a:lnTo>
                  <a:lnTo>
                    <a:pt x="43751" y="72009"/>
                  </a:lnTo>
                  <a:lnTo>
                    <a:pt x="34226" y="74168"/>
                  </a:lnTo>
                  <a:lnTo>
                    <a:pt x="24067" y="75438"/>
                  </a:lnTo>
                  <a:lnTo>
                    <a:pt x="13652" y="75946"/>
                  </a:lnTo>
                  <a:lnTo>
                    <a:pt x="2223" y="75564"/>
                  </a:lnTo>
                  <a:lnTo>
                    <a:pt x="0" y="75277"/>
                  </a:lnTo>
                  <a:lnTo>
                    <a:pt x="0" y="68493"/>
                  </a:lnTo>
                  <a:lnTo>
                    <a:pt x="2476" y="68834"/>
                  </a:lnTo>
                  <a:lnTo>
                    <a:pt x="13271" y="69214"/>
                  </a:lnTo>
                  <a:lnTo>
                    <a:pt x="23177" y="68834"/>
                  </a:lnTo>
                  <a:lnTo>
                    <a:pt x="32829" y="67564"/>
                  </a:lnTo>
                  <a:lnTo>
                    <a:pt x="41846" y="65659"/>
                  </a:lnTo>
                  <a:lnTo>
                    <a:pt x="50229" y="62992"/>
                  </a:lnTo>
                  <a:lnTo>
                    <a:pt x="57721" y="60071"/>
                  </a:lnTo>
                  <a:lnTo>
                    <a:pt x="64452" y="56769"/>
                  </a:lnTo>
                  <a:lnTo>
                    <a:pt x="69660" y="53467"/>
                  </a:lnTo>
                  <a:lnTo>
                    <a:pt x="73089" y="50800"/>
                  </a:lnTo>
                  <a:lnTo>
                    <a:pt x="74993" y="48768"/>
                  </a:lnTo>
                  <a:lnTo>
                    <a:pt x="75755" y="47625"/>
                  </a:lnTo>
                  <a:lnTo>
                    <a:pt x="76898" y="44069"/>
                  </a:lnTo>
                  <a:lnTo>
                    <a:pt x="77661" y="37973"/>
                  </a:lnTo>
                  <a:lnTo>
                    <a:pt x="77914" y="33655"/>
                  </a:lnTo>
                  <a:lnTo>
                    <a:pt x="78042" y="28448"/>
                  </a:lnTo>
                  <a:lnTo>
                    <a:pt x="77914" y="21971"/>
                  </a:lnTo>
                  <a:lnTo>
                    <a:pt x="77533" y="16764"/>
                  </a:lnTo>
                  <a:lnTo>
                    <a:pt x="77152" y="12826"/>
                  </a:lnTo>
                  <a:lnTo>
                    <a:pt x="76517" y="9778"/>
                  </a:lnTo>
                  <a:lnTo>
                    <a:pt x="75755" y="7747"/>
                  </a:lnTo>
                  <a:lnTo>
                    <a:pt x="75501" y="7365"/>
                  </a:lnTo>
                  <a:lnTo>
                    <a:pt x="74232" y="6858"/>
                  </a:lnTo>
                  <a:lnTo>
                    <a:pt x="72454" y="7365"/>
                  </a:lnTo>
                  <a:lnTo>
                    <a:pt x="69151" y="9525"/>
                  </a:lnTo>
                  <a:lnTo>
                    <a:pt x="64326" y="13208"/>
                  </a:lnTo>
                  <a:lnTo>
                    <a:pt x="58357" y="17526"/>
                  </a:lnTo>
                  <a:lnTo>
                    <a:pt x="51245" y="21717"/>
                  </a:lnTo>
                  <a:lnTo>
                    <a:pt x="43370" y="25400"/>
                  </a:lnTo>
                  <a:cubicBezTo>
                    <a:pt x="43243" y="25400"/>
                    <a:pt x="42989" y="25526"/>
                    <a:pt x="42863" y="25526"/>
                  </a:cubicBezTo>
                  <a:lnTo>
                    <a:pt x="33718" y="28194"/>
                  </a:lnTo>
                  <a:cubicBezTo>
                    <a:pt x="33464" y="28194"/>
                    <a:pt x="33338" y="28194"/>
                    <a:pt x="33083" y="28321"/>
                  </a:cubicBezTo>
                  <a:lnTo>
                    <a:pt x="22161" y="29083"/>
                  </a:lnTo>
                  <a:cubicBezTo>
                    <a:pt x="22035" y="29083"/>
                    <a:pt x="21780" y="29083"/>
                    <a:pt x="21654" y="29083"/>
                  </a:cubicBezTo>
                  <a:lnTo>
                    <a:pt x="10986" y="28067"/>
                  </a:lnTo>
                  <a:cubicBezTo>
                    <a:pt x="10732" y="28067"/>
                    <a:pt x="10477" y="27939"/>
                    <a:pt x="10223" y="27939"/>
                  </a:cubicBezTo>
                  <a:lnTo>
                    <a:pt x="952" y="24764"/>
                  </a:lnTo>
                  <a:cubicBezTo>
                    <a:pt x="698" y="24638"/>
                    <a:pt x="445" y="24511"/>
                    <a:pt x="190" y="24384"/>
                  </a:cubicBezTo>
                  <a:lnTo>
                    <a:pt x="0" y="24261"/>
                  </a:lnTo>
                  <a:lnTo>
                    <a:pt x="0" y="16234"/>
                  </a:lnTo>
                  <a:lnTo>
                    <a:pt x="3492" y="18542"/>
                  </a:lnTo>
                  <a:lnTo>
                    <a:pt x="12001" y="21463"/>
                  </a:lnTo>
                  <a:lnTo>
                    <a:pt x="22035" y="22351"/>
                  </a:lnTo>
                  <a:lnTo>
                    <a:pt x="32195" y="21589"/>
                  </a:lnTo>
                  <a:lnTo>
                    <a:pt x="40830" y="19176"/>
                  </a:lnTo>
                  <a:lnTo>
                    <a:pt x="48451" y="15621"/>
                  </a:lnTo>
                  <a:lnTo>
                    <a:pt x="54927" y="11684"/>
                  </a:lnTo>
                  <a:lnTo>
                    <a:pt x="60389" y="7747"/>
                  </a:lnTo>
                  <a:lnTo>
                    <a:pt x="65088" y="4190"/>
                  </a:lnTo>
                  <a:lnTo>
                    <a:pt x="69151" y="1524"/>
                  </a:lnTo>
                  <a:cubicBezTo>
                    <a:pt x="69405" y="1397"/>
                    <a:pt x="69786" y="1143"/>
                    <a:pt x="70040" y="1143"/>
                  </a:cubicBezTo>
                  <a:lnTo>
                    <a:pt x="73342" y="126"/>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8" name="Shape 792">
              <a:extLst>
                <a:ext uri="{FF2B5EF4-FFF2-40B4-BE49-F238E27FC236}">
                  <a16:creationId xmlns:a16="http://schemas.microsoft.com/office/drawing/2014/main" id="{D2A69434-B764-C071-8413-6CA45F8F2DD7}"/>
                </a:ext>
              </a:extLst>
            </p:cNvPr>
            <p:cNvSpPr/>
            <p:nvPr/>
          </p:nvSpPr>
          <p:spPr>
            <a:xfrm>
              <a:off x="1231329" y="87757"/>
              <a:ext cx="83757" cy="72517"/>
            </a:xfrm>
            <a:custGeom>
              <a:avLst/>
              <a:gdLst/>
              <a:ahLst/>
              <a:cxnLst/>
              <a:rect l="0" t="0" r="0" b="0"/>
              <a:pathLst>
                <a:path w="83757" h="72517">
                  <a:moveTo>
                    <a:pt x="18605" y="0"/>
                  </a:moveTo>
                  <a:lnTo>
                    <a:pt x="27876" y="508"/>
                  </a:lnTo>
                  <a:lnTo>
                    <a:pt x="36893" y="1651"/>
                  </a:lnTo>
                  <a:lnTo>
                    <a:pt x="53276" y="5969"/>
                  </a:lnTo>
                  <a:lnTo>
                    <a:pt x="60770" y="9017"/>
                  </a:lnTo>
                  <a:lnTo>
                    <a:pt x="67373" y="12192"/>
                  </a:lnTo>
                  <a:lnTo>
                    <a:pt x="72707" y="15494"/>
                  </a:lnTo>
                  <a:lnTo>
                    <a:pt x="76390" y="18415"/>
                  </a:lnTo>
                  <a:cubicBezTo>
                    <a:pt x="76517" y="18542"/>
                    <a:pt x="76645" y="18669"/>
                    <a:pt x="76771" y="18796"/>
                  </a:cubicBezTo>
                  <a:lnTo>
                    <a:pt x="78804" y="21082"/>
                  </a:lnTo>
                  <a:lnTo>
                    <a:pt x="80327" y="23114"/>
                  </a:lnTo>
                  <a:cubicBezTo>
                    <a:pt x="80582" y="23368"/>
                    <a:pt x="80708" y="23749"/>
                    <a:pt x="80836" y="24003"/>
                  </a:cubicBezTo>
                  <a:lnTo>
                    <a:pt x="82486" y="28321"/>
                  </a:lnTo>
                  <a:cubicBezTo>
                    <a:pt x="82486" y="28575"/>
                    <a:pt x="82614" y="28829"/>
                    <a:pt x="82614" y="29083"/>
                  </a:cubicBezTo>
                  <a:lnTo>
                    <a:pt x="83502" y="35687"/>
                  </a:lnTo>
                  <a:lnTo>
                    <a:pt x="83757" y="40386"/>
                  </a:lnTo>
                  <a:lnTo>
                    <a:pt x="83757" y="51689"/>
                  </a:lnTo>
                  <a:lnTo>
                    <a:pt x="83376" y="56896"/>
                  </a:lnTo>
                  <a:lnTo>
                    <a:pt x="82486" y="61341"/>
                  </a:lnTo>
                  <a:lnTo>
                    <a:pt x="81470" y="64770"/>
                  </a:lnTo>
                  <a:cubicBezTo>
                    <a:pt x="81343" y="65024"/>
                    <a:pt x="81343" y="65278"/>
                    <a:pt x="81217" y="65405"/>
                  </a:cubicBezTo>
                  <a:lnTo>
                    <a:pt x="79946" y="67691"/>
                  </a:lnTo>
                  <a:cubicBezTo>
                    <a:pt x="79820" y="67945"/>
                    <a:pt x="79692" y="68072"/>
                    <a:pt x="79565" y="68199"/>
                  </a:cubicBezTo>
                  <a:lnTo>
                    <a:pt x="78295" y="69850"/>
                  </a:lnTo>
                  <a:cubicBezTo>
                    <a:pt x="78042" y="70104"/>
                    <a:pt x="77788" y="70358"/>
                    <a:pt x="77533" y="70485"/>
                  </a:cubicBezTo>
                  <a:lnTo>
                    <a:pt x="76010" y="71501"/>
                  </a:lnTo>
                  <a:cubicBezTo>
                    <a:pt x="75629" y="71882"/>
                    <a:pt x="75248" y="72009"/>
                    <a:pt x="74739" y="72136"/>
                  </a:cubicBezTo>
                  <a:lnTo>
                    <a:pt x="72961" y="72390"/>
                  </a:lnTo>
                  <a:cubicBezTo>
                    <a:pt x="72580" y="72517"/>
                    <a:pt x="72199" y="72517"/>
                    <a:pt x="71818" y="72390"/>
                  </a:cubicBezTo>
                  <a:lnTo>
                    <a:pt x="67882" y="71628"/>
                  </a:lnTo>
                  <a:cubicBezTo>
                    <a:pt x="67501" y="71501"/>
                    <a:pt x="67120" y="71374"/>
                    <a:pt x="66865" y="71247"/>
                  </a:cubicBezTo>
                  <a:lnTo>
                    <a:pt x="62801" y="68834"/>
                  </a:lnTo>
                  <a:lnTo>
                    <a:pt x="57848" y="65405"/>
                  </a:lnTo>
                  <a:lnTo>
                    <a:pt x="52514" y="61849"/>
                  </a:lnTo>
                  <a:lnTo>
                    <a:pt x="46418" y="58420"/>
                  </a:lnTo>
                  <a:lnTo>
                    <a:pt x="39433" y="55245"/>
                  </a:lnTo>
                  <a:lnTo>
                    <a:pt x="31051" y="53086"/>
                  </a:lnTo>
                  <a:lnTo>
                    <a:pt x="21399" y="52324"/>
                  </a:lnTo>
                  <a:lnTo>
                    <a:pt x="11748" y="53340"/>
                  </a:lnTo>
                  <a:lnTo>
                    <a:pt x="3620" y="56134"/>
                  </a:lnTo>
                  <a:lnTo>
                    <a:pt x="0" y="58700"/>
                  </a:lnTo>
                  <a:lnTo>
                    <a:pt x="0" y="50550"/>
                  </a:lnTo>
                  <a:lnTo>
                    <a:pt x="190" y="50419"/>
                  </a:lnTo>
                  <a:cubicBezTo>
                    <a:pt x="445" y="50165"/>
                    <a:pt x="698" y="50038"/>
                    <a:pt x="952" y="50038"/>
                  </a:cubicBezTo>
                  <a:lnTo>
                    <a:pt x="9842" y="46863"/>
                  </a:lnTo>
                  <a:cubicBezTo>
                    <a:pt x="10096" y="46736"/>
                    <a:pt x="10351" y="46736"/>
                    <a:pt x="10604" y="46736"/>
                  </a:cubicBezTo>
                  <a:lnTo>
                    <a:pt x="20892" y="45593"/>
                  </a:lnTo>
                  <a:cubicBezTo>
                    <a:pt x="21145" y="45593"/>
                    <a:pt x="21399" y="45593"/>
                    <a:pt x="21526" y="45593"/>
                  </a:cubicBezTo>
                  <a:lnTo>
                    <a:pt x="31940" y="46355"/>
                  </a:lnTo>
                  <a:cubicBezTo>
                    <a:pt x="32067" y="46355"/>
                    <a:pt x="32321" y="46482"/>
                    <a:pt x="32576" y="46482"/>
                  </a:cubicBezTo>
                  <a:lnTo>
                    <a:pt x="41465" y="48895"/>
                  </a:lnTo>
                  <a:cubicBezTo>
                    <a:pt x="41592" y="48895"/>
                    <a:pt x="41720" y="49022"/>
                    <a:pt x="41846" y="49022"/>
                  </a:cubicBezTo>
                  <a:lnTo>
                    <a:pt x="49720" y="52578"/>
                  </a:lnTo>
                  <a:lnTo>
                    <a:pt x="56198" y="56261"/>
                  </a:lnTo>
                  <a:lnTo>
                    <a:pt x="61658" y="59944"/>
                  </a:lnTo>
                  <a:lnTo>
                    <a:pt x="66104" y="62992"/>
                  </a:lnTo>
                  <a:lnTo>
                    <a:pt x="69786" y="65151"/>
                  </a:lnTo>
                  <a:lnTo>
                    <a:pt x="72454" y="65659"/>
                  </a:lnTo>
                  <a:lnTo>
                    <a:pt x="72835" y="65532"/>
                  </a:lnTo>
                  <a:lnTo>
                    <a:pt x="73342" y="65278"/>
                  </a:lnTo>
                  <a:lnTo>
                    <a:pt x="74232" y="64262"/>
                  </a:lnTo>
                  <a:lnTo>
                    <a:pt x="75120" y="62484"/>
                  </a:lnTo>
                  <a:lnTo>
                    <a:pt x="75882" y="60071"/>
                  </a:lnTo>
                  <a:lnTo>
                    <a:pt x="76645" y="56388"/>
                  </a:lnTo>
                  <a:lnTo>
                    <a:pt x="77026" y="51562"/>
                  </a:lnTo>
                  <a:lnTo>
                    <a:pt x="77026" y="40640"/>
                  </a:lnTo>
                  <a:lnTo>
                    <a:pt x="76771" y="36576"/>
                  </a:lnTo>
                  <a:lnTo>
                    <a:pt x="76010" y="30353"/>
                  </a:lnTo>
                  <a:lnTo>
                    <a:pt x="74739" y="26797"/>
                  </a:lnTo>
                  <a:lnTo>
                    <a:pt x="73851" y="25654"/>
                  </a:lnTo>
                  <a:lnTo>
                    <a:pt x="71945" y="23495"/>
                  </a:lnTo>
                  <a:lnTo>
                    <a:pt x="69151" y="21209"/>
                  </a:lnTo>
                  <a:lnTo>
                    <a:pt x="64326" y="18288"/>
                  </a:lnTo>
                  <a:lnTo>
                    <a:pt x="58357" y="15240"/>
                  </a:lnTo>
                  <a:lnTo>
                    <a:pt x="51626" y="12446"/>
                  </a:lnTo>
                  <a:lnTo>
                    <a:pt x="36004" y="8255"/>
                  </a:lnTo>
                  <a:lnTo>
                    <a:pt x="27495" y="7239"/>
                  </a:lnTo>
                  <a:lnTo>
                    <a:pt x="18986" y="6731"/>
                  </a:lnTo>
                  <a:lnTo>
                    <a:pt x="8573" y="7239"/>
                  </a:lnTo>
                  <a:lnTo>
                    <a:pt x="0" y="8324"/>
                  </a:lnTo>
                  <a:lnTo>
                    <a:pt x="0" y="1560"/>
                  </a:lnTo>
                  <a:lnTo>
                    <a:pt x="7683" y="635"/>
                  </a:lnTo>
                  <a:lnTo>
                    <a:pt x="18605"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9" name="Shape 793">
              <a:extLst>
                <a:ext uri="{FF2B5EF4-FFF2-40B4-BE49-F238E27FC236}">
                  <a16:creationId xmlns:a16="http://schemas.microsoft.com/office/drawing/2014/main" id="{7408802B-3DC6-567E-88CF-8590E11317EC}"/>
                </a:ext>
              </a:extLst>
            </p:cNvPr>
            <p:cNvSpPr/>
            <p:nvPr/>
          </p:nvSpPr>
          <p:spPr>
            <a:xfrm>
              <a:off x="1327658" y="38862"/>
              <a:ext cx="73787" cy="275694"/>
            </a:xfrm>
            <a:custGeom>
              <a:avLst/>
              <a:gdLst/>
              <a:ahLst/>
              <a:cxnLst/>
              <a:rect l="0" t="0" r="0" b="0"/>
              <a:pathLst>
                <a:path w="73787" h="275694">
                  <a:moveTo>
                    <a:pt x="63754" y="0"/>
                  </a:moveTo>
                  <a:lnTo>
                    <a:pt x="71501" y="254"/>
                  </a:lnTo>
                  <a:lnTo>
                    <a:pt x="73787" y="392"/>
                  </a:lnTo>
                  <a:lnTo>
                    <a:pt x="73787" y="7136"/>
                  </a:lnTo>
                  <a:lnTo>
                    <a:pt x="71374" y="6986"/>
                  </a:lnTo>
                  <a:lnTo>
                    <a:pt x="63881" y="6731"/>
                  </a:lnTo>
                  <a:lnTo>
                    <a:pt x="56769" y="6986"/>
                  </a:lnTo>
                  <a:lnTo>
                    <a:pt x="50927" y="7239"/>
                  </a:lnTo>
                  <a:lnTo>
                    <a:pt x="46355" y="8001"/>
                  </a:lnTo>
                  <a:lnTo>
                    <a:pt x="42926" y="8890"/>
                  </a:lnTo>
                  <a:lnTo>
                    <a:pt x="40894" y="10033"/>
                  </a:lnTo>
                  <a:lnTo>
                    <a:pt x="40132" y="10668"/>
                  </a:lnTo>
                  <a:lnTo>
                    <a:pt x="39370" y="13336"/>
                  </a:lnTo>
                  <a:lnTo>
                    <a:pt x="39370" y="57150"/>
                  </a:lnTo>
                  <a:cubicBezTo>
                    <a:pt x="39370" y="59055"/>
                    <a:pt x="37846" y="60579"/>
                    <a:pt x="36068" y="60579"/>
                  </a:cubicBezTo>
                  <a:lnTo>
                    <a:pt x="12827" y="60579"/>
                  </a:lnTo>
                  <a:lnTo>
                    <a:pt x="10160" y="61341"/>
                  </a:lnTo>
                  <a:lnTo>
                    <a:pt x="9525" y="61976"/>
                  </a:lnTo>
                  <a:lnTo>
                    <a:pt x="8763" y="63374"/>
                  </a:lnTo>
                  <a:lnTo>
                    <a:pt x="8001" y="65787"/>
                  </a:lnTo>
                  <a:lnTo>
                    <a:pt x="7239" y="69342"/>
                  </a:lnTo>
                  <a:lnTo>
                    <a:pt x="6858" y="74168"/>
                  </a:lnTo>
                  <a:lnTo>
                    <a:pt x="6731" y="79884"/>
                  </a:lnTo>
                  <a:lnTo>
                    <a:pt x="6858" y="85472"/>
                  </a:lnTo>
                  <a:lnTo>
                    <a:pt x="7239" y="89916"/>
                  </a:lnTo>
                  <a:lnTo>
                    <a:pt x="7874" y="93473"/>
                  </a:lnTo>
                  <a:lnTo>
                    <a:pt x="8763" y="96266"/>
                  </a:lnTo>
                  <a:lnTo>
                    <a:pt x="9652" y="97917"/>
                  </a:lnTo>
                  <a:lnTo>
                    <a:pt x="10414" y="98806"/>
                  </a:lnTo>
                  <a:lnTo>
                    <a:pt x="11176" y="99187"/>
                  </a:lnTo>
                  <a:lnTo>
                    <a:pt x="12446" y="99441"/>
                  </a:lnTo>
                  <a:lnTo>
                    <a:pt x="36068" y="99441"/>
                  </a:lnTo>
                  <a:cubicBezTo>
                    <a:pt x="37846" y="99441"/>
                    <a:pt x="39370" y="100965"/>
                    <a:pt x="39370" y="102870"/>
                  </a:cubicBezTo>
                  <a:lnTo>
                    <a:pt x="39370" y="204725"/>
                  </a:lnTo>
                  <a:lnTo>
                    <a:pt x="39624" y="213361"/>
                  </a:lnTo>
                  <a:lnTo>
                    <a:pt x="40259" y="221362"/>
                  </a:lnTo>
                  <a:lnTo>
                    <a:pt x="41402" y="228727"/>
                  </a:lnTo>
                  <a:lnTo>
                    <a:pt x="42926" y="235586"/>
                  </a:lnTo>
                  <a:lnTo>
                    <a:pt x="47625" y="247142"/>
                  </a:lnTo>
                  <a:lnTo>
                    <a:pt x="54102" y="256413"/>
                  </a:lnTo>
                  <a:lnTo>
                    <a:pt x="62484" y="263525"/>
                  </a:lnTo>
                  <a:lnTo>
                    <a:pt x="73025" y="268605"/>
                  </a:lnTo>
                  <a:lnTo>
                    <a:pt x="73787" y="268788"/>
                  </a:lnTo>
                  <a:lnTo>
                    <a:pt x="73787" y="275694"/>
                  </a:lnTo>
                  <a:lnTo>
                    <a:pt x="71120" y="275082"/>
                  </a:lnTo>
                  <a:cubicBezTo>
                    <a:pt x="70866" y="274955"/>
                    <a:pt x="70739" y="274955"/>
                    <a:pt x="70485" y="274828"/>
                  </a:cubicBezTo>
                  <a:lnTo>
                    <a:pt x="59182" y="269367"/>
                  </a:lnTo>
                  <a:cubicBezTo>
                    <a:pt x="58928" y="269240"/>
                    <a:pt x="58801" y="269113"/>
                    <a:pt x="58547" y="268987"/>
                  </a:cubicBezTo>
                  <a:lnTo>
                    <a:pt x="49530" y="261366"/>
                  </a:lnTo>
                  <a:cubicBezTo>
                    <a:pt x="49276" y="261112"/>
                    <a:pt x="49022" y="260986"/>
                    <a:pt x="48895" y="260731"/>
                  </a:cubicBezTo>
                  <a:lnTo>
                    <a:pt x="41783" y="250699"/>
                  </a:lnTo>
                  <a:cubicBezTo>
                    <a:pt x="41656" y="250444"/>
                    <a:pt x="41529" y="250190"/>
                    <a:pt x="41529" y="249937"/>
                  </a:cubicBezTo>
                  <a:lnTo>
                    <a:pt x="36576" y="237744"/>
                  </a:lnTo>
                  <a:cubicBezTo>
                    <a:pt x="36576" y="237617"/>
                    <a:pt x="36449" y="237490"/>
                    <a:pt x="36449" y="237363"/>
                  </a:cubicBezTo>
                  <a:lnTo>
                    <a:pt x="34798" y="230251"/>
                  </a:lnTo>
                  <a:lnTo>
                    <a:pt x="33655" y="222377"/>
                  </a:lnTo>
                  <a:lnTo>
                    <a:pt x="32893" y="213995"/>
                  </a:lnTo>
                  <a:lnTo>
                    <a:pt x="32639" y="204851"/>
                  </a:lnTo>
                  <a:lnTo>
                    <a:pt x="32639" y="106173"/>
                  </a:lnTo>
                  <a:lnTo>
                    <a:pt x="12065" y="106173"/>
                  </a:lnTo>
                  <a:cubicBezTo>
                    <a:pt x="11938" y="106173"/>
                    <a:pt x="11684" y="106173"/>
                    <a:pt x="11430" y="106173"/>
                  </a:cubicBezTo>
                  <a:lnTo>
                    <a:pt x="9525" y="105791"/>
                  </a:lnTo>
                  <a:cubicBezTo>
                    <a:pt x="9144" y="105664"/>
                    <a:pt x="8890" y="105537"/>
                    <a:pt x="8509" y="105411"/>
                  </a:cubicBezTo>
                  <a:lnTo>
                    <a:pt x="6731" y="104522"/>
                  </a:lnTo>
                  <a:cubicBezTo>
                    <a:pt x="6350" y="104267"/>
                    <a:pt x="6096" y="104013"/>
                    <a:pt x="5842" y="103760"/>
                  </a:cubicBezTo>
                  <a:lnTo>
                    <a:pt x="4318" y="102109"/>
                  </a:lnTo>
                  <a:cubicBezTo>
                    <a:pt x="4191" y="101854"/>
                    <a:pt x="4064" y="101727"/>
                    <a:pt x="3937" y="101474"/>
                  </a:cubicBezTo>
                  <a:lnTo>
                    <a:pt x="2667" y="99187"/>
                  </a:lnTo>
                  <a:cubicBezTo>
                    <a:pt x="2540" y="99061"/>
                    <a:pt x="2540" y="98806"/>
                    <a:pt x="2413" y="98552"/>
                  </a:cubicBezTo>
                  <a:lnTo>
                    <a:pt x="1524" y="95504"/>
                  </a:lnTo>
                  <a:lnTo>
                    <a:pt x="635" y="91187"/>
                  </a:lnTo>
                  <a:lnTo>
                    <a:pt x="127" y="85979"/>
                  </a:lnTo>
                  <a:lnTo>
                    <a:pt x="0" y="80137"/>
                  </a:lnTo>
                  <a:lnTo>
                    <a:pt x="127" y="73914"/>
                  </a:lnTo>
                  <a:lnTo>
                    <a:pt x="508" y="68835"/>
                  </a:lnTo>
                  <a:lnTo>
                    <a:pt x="1397" y="64516"/>
                  </a:lnTo>
                  <a:lnTo>
                    <a:pt x="2413" y="61087"/>
                  </a:lnTo>
                  <a:cubicBezTo>
                    <a:pt x="2540" y="60833"/>
                    <a:pt x="2540" y="60579"/>
                    <a:pt x="2667" y="60452"/>
                  </a:cubicBezTo>
                  <a:lnTo>
                    <a:pt x="3937" y="58166"/>
                  </a:lnTo>
                  <a:cubicBezTo>
                    <a:pt x="4064" y="57912"/>
                    <a:pt x="4318" y="57658"/>
                    <a:pt x="4445" y="57531"/>
                  </a:cubicBezTo>
                  <a:lnTo>
                    <a:pt x="5969" y="56007"/>
                  </a:lnTo>
                  <a:cubicBezTo>
                    <a:pt x="6477" y="55626"/>
                    <a:pt x="6858" y="55245"/>
                    <a:pt x="7493" y="55118"/>
                  </a:cubicBezTo>
                  <a:lnTo>
                    <a:pt x="11303" y="53975"/>
                  </a:lnTo>
                  <a:cubicBezTo>
                    <a:pt x="11684" y="53849"/>
                    <a:pt x="11938" y="53849"/>
                    <a:pt x="12319" y="53849"/>
                  </a:cubicBezTo>
                  <a:lnTo>
                    <a:pt x="32639" y="53849"/>
                  </a:lnTo>
                  <a:lnTo>
                    <a:pt x="32639" y="12827"/>
                  </a:lnTo>
                  <a:cubicBezTo>
                    <a:pt x="32639" y="12447"/>
                    <a:pt x="32639" y="12192"/>
                    <a:pt x="32766" y="11938"/>
                  </a:cubicBezTo>
                  <a:lnTo>
                    <a:pt x="33909" y="7875"/>
                  </a:lnTo>
                  <a:cubicBezTo>
                    <a:pt x="34163" y="7239"/>
                    <a:pt x="34417" y="6731"/>
                    <a:pt x="34925" y="6350"/>
                  </a:cubicBezTo>
                  <a:lnTo>
                    <a:pt x="36703" y="4700"/>
                  </a:lnTo>
                  <a:cubicBezTo>
                    <a:pt x="36957" y="4445"/>
                    <a:pt x="37211" y="4318"/>
                    <a:pt x="37338" y="4191"/>
                  </a:cubicBezTo>
                  <a:lnTo>
                    <a:pt x="40005" y="2794"/>
                  </a:lnTo>
                  <a:cubicBezTo>
                    <a:pt x="40259" y="2667"/>
                    <a:pt x="40513" y="2540"/>
                    <a:pt x="40767" y="2540"/>
                  </a:cubicBezTo>
                  <a:lnTo>
                    <a:pt x="44577" y="1525"/>
                  </a:lnTo>
                  <a:lnTo>
                    <a:pt x="49911" y="636"/>
                  </a:lnTo>
                  <a:lnTo>
                    <a:pt x="56261" y="254"/>
                  </a:lnTo>
                  <a:lnTo>
                    <a:pt x="63754"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0" name="Shape 794">
              <a:extLst>
                <a:ext uri="{FF2B5EF4-FFF2-40B4-BE49-F238E27FC236}">
                  <a16:creationId xmlns:a16="http://schemas.microsoft.com/office/drawing/2014/main" id="{E458E841-23EA-3802-9699-DC6B0F6D8F4F}"/>
                </a:ext>
              </a:extLst>
            </p:cNvPr>
            <p:cNvSpPr/>
            <p:nvPr/>
          </p:nvSpPr>
          <p:spPr>
            <a:xfrm>
              <a:off x="1611630" y="91313"/>
              <a:ext cx="98425" cy="227585"/>
            </a:xfrm>
            <a:custGeom>
              <a:avLst/>
              <a:gdLst/>
              <a:ahLst/>
              <a:cxnLst/>
              <a:rect l="0" t="0" r="0" b="0"/>
              <a:pathLst>
                <a:path w="98425" h="227585">
                  <a:moveTo>
                    <a:pt x="31242" y="0"/>
                  </a:moveTo>
                  <a:lnTo>
                    <a:pt x="38989" y="254"/>
                  </a:lnTo>
                  <a:lnTo>
                    <a:pt x="45212" y="636"/>
                  </a:lnTo>
                  <a:lnTo>
                    <a:pt x="50292" y="1398"/>
                  </a:lnTo>
                  <a:lnTo>
                    <a:pt x="54356" y="2413"/>
                  </a:lnTo>
                  <a:cubicBezTo>
                    <a:pt x="54483" y="2540"/>
                    <a:pt x="54737" y="2540"/>
                    <a:pt x="54864" y="2667"/>
                  </a:cubicBezTo>
                  <a:lnTo>
                    <a:pt x="57658" y="3811"/>
                  </a:lnTo>
                  <a:cubicBezTo>
                    <a:pt x="57912" y="3937"/>
                    <a:pt x="58166" y="4191"/>
                    <a:pt x="58420" y="4318"/>
                  </a:cubicBezTo>
                  <a:lnTo>
                    <a:pt x="60198" y="5842"/>
                  </a:lnTo>
                  <a:cubicBezTo>
                    <a:pt x="60579" y="6097"/>
                    <a:pt x="60833" y="6477"/>
                    <a:pt x="60960" y="6731"/>
                  </a:cubicBezTo>
                  <a:lnTo>
                    <a:pt x="62103" y="8636"/>
                  </a:lnTo>
                  <a:cubicBezTo>
                    <a:pt x="62230" y="9017"/>
                    <a:pt x="62357" y="9399"/>
                    <a:pt x="62484" y="9779"/>
                  </a:cubicBezTo>
                  <a:lnTo>
                    <a:pt x="62738" y="11938"/>
                  </a:lnTo>
                  <a:lnTo>
                    <a:pt x="62738" y="124841"/>
                  </a:lnTo>
                  <a:lnTo>
                    <a:pt x="62865" y="132207"/>
                  </a:lnTo>
                  <a:lnTo>
                    <a:pt x="63246" y="138430"/>
                  </a:lnTo>
                  <a:lnTo>
                    <a:pt x="63881" y="143764"/>
                  </a:lnTo>
                  <a:lnTo>
                    <a:pt x="64770" y="148210"/>
                  </a:lnTo>
                  <a:lnTo>
                    <a:pt x="67056" y="155067"/>
                  </a:lnTo>
                  <a:lnTo>
                    <a:pt x="70358" y="161036"/>
                  </a:lnTo>
                  <a:lnTo>
                    <a:pt x="74549" y="165609"/>
                  </a:lnTo>
                  <a:lnTo>
                    <a:pt x="79629" y="169037"/>
                  </a:lnTo>
                  <a:lnTo>
                    <a:pt x="85725" y="171324"/>
                  </a:lnTo>
                  <a:lnTo>
                    <a:pt x="92964" y="171959"/>
                  </a:lnTo>
                  <a:lnTo>
                    <a:pt x="97663" y="171577"/>
                  </a:lnTo>
                  <a:lnTo>
                    <a:pt x="98425" y="171382"/>
                  </a:lnTo>
                  <a:lnTo>
                    <a:pt x="98425" y="178193"/>
                  </a:lnTo>
                  <a:lnTo>
                    <a:pt x="93218" y="178689"/>
                  </a:lnTo>
                  <a:cubicBezTo>
                    <a:pt x="93091" y="178689"/>
                    <a:pt x="92837" y="178689"/>
                    <a:pt x="92583" y="178689"/>
                  </a:cubicBezTo>
                  <a:lnTo>
                    <a:pt x="84709" y="177927"/>
                  </a:lnTo>
                  <a:cubicBezTo>
                    <a:pt x="84455" y="177927"/>
                    <a:pt x="84201" y="177800"/>
                    <a:pt x="83947" y="177800"/>
                  </a:cubicBezTo>
                  <a:lnTo>
                    <a:pt x="76962" y="175261"/>
                  </a:lnTo>
                  <a:cubicBezTo>
                    <a:pt x="76708" y="175134"/>
                    <a:pt x="76454" y="175006"/>
                    <a:pt x="76200" y="174879"/>
                  </a:cubicBezTo>
                  <a:lnTo>
                    <a:pt x="70358" y="170942"/>
                  </a:lnTo>
                  <a:cubicBezTo>
                    <a:pt x="70231" y="170815"/>
                    <a:pt x="69977" y="170688"/>
                    <a:pt x="69723" y="170435"/>
                  </a:cubicBezTo>
                  <a:lnTo>
                    <a:pt x="65151" y="165227"/>
                  </a:lnTo>
                  <a:cubicBezTo>
                    <a:pt x="64897" y="164974"/>
                    <a:pt x="64770" y="164847"/>
                    <a:pt x="64643" y="164592"/>
                  </a:cubicBezTo>
                  <a:lnTo>
                    <a:pt x="61087" y="158115"/>
                  </a:lnTo>
                  <a:cubicBezTo>
                    <a:pt x="60960" y="157988"/>
                    <a:pt x="60833" y="157735"/>
                    <a:pt x="60833" y="157607"/>
                  </a:cubicBezTo>
                  <a:lnTo>
                    <a:pt x="58166" y="149352"/>
                  </a:lnTo>
                  <a:lnTo>
                    <a:pt x="57277" y="144653"/>
                  </a:lnTo>
                  <a:lnTo>
                    <a:pt x="56515" y="138811"/>
                  </a:lnTo>
                  <a:lnTo>
                    <a:pt x="56134" y="132207"/>
                  </a:lnTo>
                  <a:lnTo>
                    <a:pt x="56007" y="124841"/>
                  </a:lnTo>
                  <a:lnTo>
                    <a:pt x="56134" y="12827"/>
                  </a:lnTo>
                  <a:lnTo>
                    <a:pt x="55880" y="11430"/>
                  </a:lnTo>
                  <a:lnTo>
                    <a:pt x="55499" y="10668"/>
                  </a:lnTo>
                  <a:lnTo>
                    <a:pt x="54483" y="9779"/>
                  </a:lnTo>
                  <a:lnTo>
                    <a:pt x="52451" y="8890"/>
                  </a:lnTo>
                  <a:lnTo>
                    <a:pt x="49276" y="8128"/>
                  </a:lnTo>
                  <a:lnTo>
                    <a:pt x="44704" y="7366"/>
                  </a:lnTo>
                  <a:lnTo>
                    <a:pt x="38735" y="6986"/>
                  </a:lnTo>
                  <a:lnTo>
                    <a:pt x="31369" y="6731"/>
                  </a:lnTo>
                  <a:lnTo>
                    <a:pt x="24257" y="6986"/>
                  </a:lnTo>
                  <a:lnTo>
                    <a:pt x="18288" y="7366"/>
                  </a:lnTo>
                  <a:lnTo>
                    <a:pt x="13716" y="8001"/>
                  </a:lnTo>
                  <a:lnTo>
                    <a:pt x="10287" y="8890"/>
                  </a:lnTo>
                  <a:lnTo>
                    <a:pt x="8255" y="9779"/>
                  </a:lnTo>
                  <a:lnTo>
                    <a:pt x="7366" y="10541"/>
                  </a:lnTo>
                  <a:lnTo>
                    <a:pt x="6985" y="11303"/>
                  </a:lnTo>
                  <a:lnTo>
                    <a:pt x="6731" y="12319"/>
                  </a:lnTo>
                  <a:lnTo>
                    <a:pt x="6731" y="134239"/>
                  </a:lnTo>
                  <a:lnTo>
                    <a:pt x="6985" y="144907"/>
                  </a:lnTo>
                  <a:lnTo>
                    <a:pt x="7747" y="154686"/>
                  </a:lnTo>
                  <a:lnTo>
                    <a:pt x="8763" y="163576"/>
                  </a:lnTo>
                  <a:lnTo>
                    <a:pt x="10414" y="171324"/>
                  </a:lnTo>
                  <a:lnTo>
                    <a:pt x="12446" y="178562"/>
                  </a:lnTo>
                  <a:lnTo>
                    <a:pt x="14986" y="185166"/>
                  </a:lnTo>
                  <a:lnTo>
                    <a:pt x="18161" y="191389"/>
                  </a:lnTo>
                  <a:lnTo>
                    <a:pt x="21971" y="197104"/>
                  </a:lnTo>
                  <a:lnTo>
                    <a:pt x="26416" y="202311"/>
                  </a:lnTo>
                  <a:lnTo>
                    <a:pt x="31242" y="206884"/>
                  </a:lnTo>
                  <a:lnTo>
                    <a:pt x="36957" y="210948"/>
                  </a:lnTo>
                  <a:lnTo>
                    <a:pt x="43180" y="214376"/>
                  </a:lnTo>
                  <a:lnTo>
                    <a:pt x="50165" y="217170"/>
                  </a:lnTo>
                  <a:lnTo>
                    <a:pt x="57912" y="219202"/>
                  </a:lnTo>
                  <a:lnTo>
                    <a:pt x="66675" y="220473"/>
                  </a:lnTo>
                  <a:lnTo>
                    <a:pt x="76200" y="220853"/>
                  </a:lnTo>
                  <a:lnTo>
                    <a:pt x="84963" y="220345"/>
                  </a:lnTo>
                  <a:lnTo>
                    <a:pt x="93345" y="218822"/>
                  </a:lnTo>
                  <a:lnTo>
                    <a:pt x="98425" y="217205"/>
                  </a:lnTo>
                  <a:lnTo>
                    <a:pt x="98425" y="224240"/>
                  </a:lnTo>
                  <a:lnTo>
                    <a:pt x="95377" y="225172"/>
                  </a:lnTo>
                  <a:lnTo>
                    <a:pt x="86106" y="226949"/>
                  </a:lnTo>
                  <a:lnTo>
                    <a:pt x="76581" y="227585"/>
                  </a:lnTo>
                  <a:lnTo>
                    <a:pt x="66421" y="227203"/>
                  </a:lnTo>
                  <a:lnTo>
                    <a:pt x="57023" y="225934"/>
                  </a:lnTo>
                  <a:lnTo>
                    <a:pt x="48514" y="223774"/>
                  </a:lnTo>
                  <a:lnTo>
                    <a:pt x="40640" y="220726"/>
                  </a:lnTo>
                  <a:lnTo>
                    <a:pt x="33655" y="216916"/>
                  </a:lnTo>
                  <a:lnTo>
                    <a:pt x="27305" y="212344"/>
                  </a:lnTo>
                  <a:lnTo>
                    <a:pt x="21844" y="207264"/>
                  </a:lnTo>
                  <a:lnTo>
                    <a:pt x="16891" y="201423"/>
                  </a:lnTo>
                  <a:lnTo>
                    <a:pt x="12573" y="195073"/>
                  </a:lnTo>
                  <a:lnTo>
                    <a:pt x="9017" y="188214"/>
                  </a:lnTo>
                  <a:lnTo>
                    <a:pt x="6223" y="180975"/>
                  </a:lnTo>
                  <a:lnTo>
                    <a:pt x="3937" y="173228"/>
                  </a:lnTo>
                  <a:lnTo>
                    <a:pt x="2159" y="164847"/>
                  </a:lnTo>
                  <a:lnTo>
                    <a:pt x="1016" y="155575"/>
                  </a:lnTo>
                  <a:lnTo>
                    <a:pt x="254" y="145415"/>
                  </a:lnTo>
                  <a:lnTo>
                    <a:pt x="0" y="134366"/>
                  </a:lnTo>
                  <a:lnTo>
                    <a:pt x="0" y="12319"/>
                  </a:lnTo>
                  <a:lnTo>
                    <a:pt x="381" y="9779"/>
                  </a:lnTo>
                  <a:cubicBezTo>
                    <a:pt x="381" y="9399"/>
                    <a:pt x="508" y="9017"/>
                    <a:pt x="762" y="8763"/>
                  </a:cubicBezTo>
                  <a:lnTo>
                    <a:pt x="1651" y="6858"/>
                  </a:lnTo>
                  <a:cubicBezTo>
                    <a:pt x="1905" y="6477"/>
                    <a:pt x="2159" y="6224"/>
                    <a:pt x="2413" y="5969"/>
                  </a:cubicBezTo>
                  <a:lnTo>
                    <a:pt x="4191" y="4445"/>
                  </a:lnTo>
                  <a:cubicBezTo>
                    <a:pt x="4445" y="4191"/>
                    <a:pt x="4699" y="4064"/>
                    <a:pt x="4953" y="3811"/>
                  </a:cubicBezTo>
                  <a:lnTo>
                    <a:pt x="7747" y="2667"/>
                  </a:lnTo>
                  <a:cubicBezTo>
                    <a:pt x="7874" y="2540"/>
                    <a:pt x="8128" y="2540"/>
                    <a:pt x="8255" y="2413"/>
                  </a:cubicBezTo>
                  <a:lnTo>
                    <a:pt x="12065" y="1524"/>
                  </a:lnTo>
                  <a:lnTo>
                    <a:pt x="17272" y="636"/>
                  </a:lnTo>
                  <a:lnTo>
                    <a:pt x="23749" y="254"/>
                  </a:lnTo>
                  <a:lnTo>
                    <a:pt x="31242"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1" name="Shape 795">
              <a:extLst>
                <a:ext uri="{FF2B5EF4-FFF2-40B4-BE49-F238E27FC236}">
                  <a16:creationId xmlns:a16="http://schemas.microsoft.com/office/drawing/2014/main" id="{39B107B8-C811-969D-29BC-7F7D0F860D4F}"/>
                </a:ext>
              </a:extLst>
            </p:cNvPr>
            <p:cNvSpPr/>
            <p:nvPr/>
          </p:nvSpPr>
          <p:spPr>
            <a:xfrm>
              <a:off x="1401445" y="39254"/>
              <a:ext cx="73787" cy="279008"/>
            </a:xfrm>
            <a:custGeom>
              <a:avLst/>
              <a:gdLst/>
              <a:ahLst/>
              <a:cxnLst/>
              <a:rect l="0" t="0" r="0" b="0"/>
              <a:pathLst>
                <a:path w="73787" h="279008">
                  <a:moveTo>
                    <a:pt x="0" y="0"/>
                  </a:moveTo>
                  <a:lnTo>
                    <a:pt x="4064" y="244"/>
                  </a:lnTo>
                  <a:lnTo>
                    <a:pt x="9271" y="1006"/>
                  </a:lnTo>
                  <a:lnTo>
                    <a:pt x="13335" y="2149"/>
                  </a:lnTo>
                  <a:cubicBezTo>
                    <a:pt x="13589" y="2149"/>
                    <a:pt x="13843" y="2276"/>
                    <a:pt x="13970" y="2403"/>
                  </a:cubicBezTo>
                  <a:lnTo>
                    <a:pt x="16637" y="3800"/>
                  </a:lnTo>
                  <a:cubicBezTo>
                    <a:pt x="16891" y="3927"/>
                    <a:pt x="17145" y="4054"/>
                    <a:pt x="17399" y="4308"/>
                  </a:cubicBezTo>
                  <a:lnTo>
                    <a:pt x="19177" y="5958"/>
                  </a:lnTo>
                  <a:cubicBezTo>
                    <a:pt x="19431" y="6213"/>
                    <a:pt x="19685" y="6594"/>
                    <a:pt x="19939" y="6975"/>
                  </a:cubicBezTo>
                  <a:lnTo>
                    <a:pt x="20828" y="8880"/>
                  </a:lnTo>
                  <a:cubicBezTo>
                    <a:pt x="20955" y="9133"/>
                    <a:pt x="21082" y="9388"/>
                    <a:pt x="21209" y="9769"/>
                  </a:cubicBezTo>
                  <a:lnTo>
                    <a:pt x="21590" y="11801"/>
                  </a:lnTo>
                  <a:cubicBezTo>
                    <a:pt x="21590" y="12055"/>
                    <a:pt x="21590" y="12182"/>
                    <a:pt x="21590" y="12436"/>
                  </a:cubicBezTo>
                  <a:lnTo>
                    <a:pt x="21590" y="53457"/>
                  </a:lnTo>
                  <a:lnTo>
                    <a:pt x="61595" y="53457"/>
                  </a:lnTo>
                  <a:cubicBezTo>
                    <a:pt x="61849" y="53457"/>
                    <a:pt x="62230" y="53457"/>
                    <a:pt x="62484" y="53583"/>
                  </a:cubicBezTo>
                  <a:lnTo>
                    <a:pt x="66421" y="54727"/>
                  </a:lnTo>
                  <a:cubicBezTo>
                    <a:pt x="66929" y="54854"/>
                    <a:pt x="67437" y="55235"/>
                    <a:pt x="67818" y="55616"/>
                  </a:cubicBezTo>
                  <a:lnTo>
                    <a:pt x="69342" y="57140"/>
                  </a:lnTo>
                  <a:cubicBezTo>
                    <a:pt x="69596" y="57267"/>
                    <a:pt x="69850" y="57520"/>
                    <a:pt x="69977" y="57775"/>
                  </a:cubicBezTo>
                  <a:lnTo>
                    <a:pt x="71120" y="60061"/>
                  </a:lnTo>
                  <a:cubicBezTo>
                    <a:pt x="71247" y="60188"/>
                    <a:pt x="71374" y="60442"/>
                    <a:pt x="71501" y="60695"/>
                  </a:cubicBezTo>
                  <a:lnTo>
                    <a:pt x="72390" y="63744"/>
                  </a:lnTo>
                  <a:lnTo>
                    <a:pt x="73152" y="68189"/>
                  </a:lnTo>
                  <a:lnTo>
                    <a:pt x="73660" y="73395"/>
                  </a:lnTo>
                  <a:lnTo>
                    <a:pt x="73787" y="79619"/>
                  </a:lnTo>
                  <a:lnTo>
                    <a:pt x="73660" y="85333"/>
                  </a:lnTo>
                  <a:lnTo>
                    <a:pt x="73279" y="90414"/>
                  </a:lnTo>
                  <a:lnTo>
                    <a:pt x="72517" y="94732"/>
                  </a:lnTo>
                  <a:lnTo>
                    <a:pt x="71501" y="98161"/>
                  </a:lnTo>
                  <a:cubicBezTo>
                    <a:pt x="71374" y="98415"/>
                    <a:pt x="71374" y="98669"/>
                    <a:pt x="71247" y="98795"/>
                  </a:cubicBezTo>
                  <a:lnTo>
                    <a:pt x="69977" y="101082"/>
                  </a:lnTo>
                  <a:cubicBezTo>
                    <a:pt x="69850" y="101336"/>
                    <a:pt x="69723" y="101590"/>
                    <a:pt x="69469" y="101844"/>
                  </a:cubicBezTo>
                  <a:lnTo>
                    <a:pt x="67945" y="103368"/>
                  </a:lnTo>
                  <a:cubicBezTo>
                    <a:pt x="67691" y="103621"/>
                    <a:pt x="67437" y="103876"/>
                    <a:pt x="67183" y="104003"/>
                  </a:cubicBezTo>
                  <a:lnTo>
                    <a:pt x="65405" y="105019"/>
                  </a:lnTo>
                  <a:cubicBezTo>
                    <a:pt x="65151" y="105145"/>
                    <a:pt x="64770" y="105273"/>
                    <a:pt x="64389" y="105400"/>
                  </a:cubicBezTo>
                  <a:lnTo>
                    <a:pt x="62357" y="105781"/>
                  </a:lnTo>
                  <a:cubicBezTo>
                    <a:pt x="62230" y="105781"/>
                    <a:pt x="61976" y="105781"/>
                    <a:pt x="61722" y="105781"/>
                  </a:cubicBezTo>
                  <a:lnTo>
                    <a:pt x="21590" y="105781"/>
                  </a:lnTo>
                  <a:lnTo>
                    <a:pt x="21590" y="195951"/>
                  </a:lnTo>
                  <a:lnTo>
                    <a:pt x="21844" y="203444"/>
                  </a:lnTo>
                  <a:lnTo>
                    <a:pt x="22860" y="209667"/>
                  </a:lnTo>
                  <a:lnTo>
                    <a:pt x="24257" y="214620"/>
                  </a:lnTo>
                  <a:lnTo>
                    <a:pt x="26162" y="218430"/>
                  </a:lnTo>
                  <a:lnTo>
                    <a:pt x="28702" y="221351"/>
                  </a:lnTo>
                  <a:lnTo>
                    <a:pt x="32004" y="223383"/>
                  </a:lnTo>
                  <a:lnTo>
                    <a:pt x="36195" y="224780"/>
                  </a:lnTo>
                  <a:lnTo>
                    <a:pt x="41656" y="225161"/>
                  </a:lnTo>
                  <a:lnTo>
                    <a:pt x="49022" y="224399"/>
                  </a:lnTo>
                  <a:lnTo>
                    <a:pt x="55118" y="222748"/>
                  </a:lnTo>
                  <a:lnTo>
                    <a:pt x="59563" y="220970"/>
                  </a:lnTo>
                  <a:cubicBezTo>
                    <a:pt x="59690" y="220970"/>
                    <a:pt x="59817" y="220970"/>
                    <a:pt x="60071" y="220843"/>
                  </a:cubicBezTo>
                  <a:lnTo>
                    <a:pt x="63500" y="220081"/>
                  </a:lnTo>
                  <a:cubicBezTo>
                    <a:pt x="64135" y="219954"/>
                    <a:pt x="64643" y="219954"/>
                    <a:pt x="65151" y="220208"/>
                  </a:cubicBezTo>
                  <a:lnTo>
                    <a:pt x="67818" y="220970"/>
                  </a:lnTo>
                  <a:cubicBezTo>
                    <a:pt x="68453" y="221096"/>
                    <a:pt x="68961" y="221478"/>
                    <a:pt x="69342" y="221986"/>
                  </a:cubicBezTo>
                  <a:lnTo>
                    <a:pt x="70485" y="223256"/>
                  </a:lnTo>
                  <a:cubicBezTo>
                    <a:pt x="70612" y="223510"/>
                    <a:pt x="70866" y="223764"/>
                    <a:pt x="70993" y="224018"/>
                  </a:cubicBezTo>
                  <a:lnTo>
                    <a:pt x="71755" y="225923"/>
                  </a:lnTo>
                  <a:cubicBezTo>
                    <a:pt x="71882" y="226177"/>
                    <a:pt x="72009" y="226431"/>
                    <a:pt x="72009" y="226685"/>
                  </a:cubicBezTo>
                  <a:lnTo>
                    <a:pt x="72644" y="229352"/>
                  </a:lnTo>
                  <a:lnTo>
                    <a:pt x="73152" y="233162"/>
                  </a:lnTo>
                  <a:lnTo>
                    <a:pt x="73660" y="237861"/>
                  </a:lnTo>
                  <a:lnTo>
                    <a:pt x="73787" y="243957"/>
                  </a:lnTo>
                  <a:lnTo>
                    <a:pt x="73533" y="252720"/>
                  </a:lnTo>
                  <a:lnTo>
                    <a:pt x="72517" y="259578"/>
                  </a:lnTo>
                  <a:cubicBezTo>
                    <a:pt x="72517" y="259705"/>
                    <a:pt x="72517" y="259832"/>
                    <a:pt x="72390" y="260086"/>
                  </a:cubicBezTo>
                  <a:lnTo>
                    <a:pt x="70993" y="264404"/>
                  </a:lnTo>
                  <a:cubicBezTo>
                    <a:pt x="70866" y="264658"/>
                    <a:pt x="70739" y="264912"/>
                    <a:pt x="70612" y="265166"/>
                  </a:cubicBezTo>
                  <a:lnTo>
                    <a:pt x="68834" y="268087"/>
                  </a:lnTo>
                  <a:cubicBezTo>
                    <a:pt x="68580" y="268468"/>
                    <a:pt x="68326" y="268722"/>
                    <a:pt x="68072" y="268976"/>
                  </a:cubicBezTo>
                  <a:lnTo>
                    <a:pt x="65659" y="271008"/>
                  </a:lnTo>
                  <a:cubicBezTo>
                    <a:pt x="65405" y="271135"/>
                    <a:pt x="65278" y="271262"/>
                    <a:pt x="65024" y="271389"/>
                  </a:cubicBezTo>
                  <a:lnTo>
                    <a:pt x="61595" y="273167"/>
                  </a:lnTo>
                  <a:lnTo>
                    <a:pt x="57023" y="274945"/>
                  </a:lnTo>
                  <a:lnTo>
                    <a:pt x="51689" y="276342"/>
                  </a:lnTo>
                  <a:lnTo>
                    <a:pt x="40132" y="278247"/>
                  </a:lnTo>
                  <a:lnTo>
                    <a:pt x="27432" y="279008"/>
                  </a:lnTo>
                  <a:lnTo>
                    <a:pt x="18923" y="278628"/>
                  </a:lnTo>
                  <a:lnTo>
                    <a:pt x="11176" y="277866"/>
                  </a:lnTo>
                  <a:lnTo>
                    <a:pt x="0" y="275303"/>
                  </a:lnTo>
                  <a:lnTo>
                    <a:pt x="0" y="268397"/>
                  </a:lnTo>
                  <a:lnTo>
                    <a:pt x="11938" y="271262"/>
                  </a:lnTo>
                  <a:lnTo>
                    <a:pt x="19177" y="271897"/>
                  </a:lnTo>
                  <a:lnTo>
                    <a:pt x="27051" y="272278"/>
                  </a:lnTo>
                  <a:lnTo>
                    <a:pt x="38989" y="271643"/>
                  </a:lnTo>
                  <a:lnTo>
                    <a:pt x="50038" y="269738"/>
                  </a:lnTo>
                  <a:lnTo>
                    <a:pt x="54610" y="268595"/>
                  </a:lnTo>
                  <a:lnTo>
                    <a:pt x="58547" y="267198"/>
                  </a:lnTo>
                  <a:lnTo>
                    <a:pt x="61595" y="265547"/>
                  </a:lnTo>
                  <a:lnTo>
                    <a:pt x="63373" y="264150"/>
                  </a:lnTo>
                  <a:lnTo>
                    <a:pt x="64643" y="261991"/>
                  </a:lnTo>
                  <a:lnTo>
                    <a:pt x="65913" y="258181"/>
                  </a:lnTo>
                  <a:lnTo>
                    <a:pt x="66802" y="252593"/>
                  </a:lnTo>
                  <a:lnTo>
                    <a:pt x="67056" y="244083"/>
                  </a:lnTo>
                  <a:lnTo>
                    <a:pt x="67056" y="238623"/>
                  </a:lnTo>
                  <a:lnTo>
                    <a:pt x="66548" y="234178"/>
                  </a:lnTo>
                  <a:lnTo>
                    <a:pt x="66040" y="230749"/>
                  </a:lnTo>
                  <a:lnTo>
                    <a:pt x="65532" y="228336"/>
                  </a:lnTo>
                  <a:lnTo>
                    <a:pt x="65024" y="227193"/>
                  </a:lnTo>
                  <a:lnTo>
                    <a:pt x="64897" y="227066"/>
                  </a:lnTo>
                  <a:lnTo>
                    <a:pt x="64135" y="226812"/>
                  </a:lnTo>
                  <a:lnTo>
                    <a:pt x="61722" y="227446"/>
                  </a:lnTo>
                  <a:lnTo>
                    <a:pt x="57023" y="229225"/>
                  </a:lnTo>
                  <a:lnTo>
                    <a:pt x="50546" y="231003"/>
                  </a:lnTo>
                  <a:cubicBezTo>
                    <a:pt x="50419" y="231130"/>
                    <a:pt x="50165" y="231130"/>
                    <a:pt x="50038" y="231130"/>
                  </a:cubicBezTo>
                  <a:lnTo>
                    <a:pt x="42037" y="231892"/>
                  </a:lnTo>
                  <a:cubicBezTo>
                    <a:pt x="41783" y="231892"/>
                    <a:pt x="41656" y="231892"/>
                    <a:pt x="41402" y="231892"/>
                  </a:cubicBezTo>
                  <a:lnTo>
                    <a:pt x="35306" y="231383"/>
                  </a:lnTo>
                  <a:cubicBezTo>
                    <a:pt x="35052" y="231383"/>
                    <a:pt x="34798" y="231383"/>
                    <a:pt x="34544" y="231257"/>
                  </a:cubicBezTo>
                  <a:lnTo>
                    <a:pt x="29464" y="229606"/>
                  </a:lnTo>
                  <a:cubicBezTo>
                    <a:pt x="29210" y="229606"/>
                    <a:pt x="28956" y="229479"/>
                    <a:pt x="28702" y="229352"/>
                  </a:cubicBezTo>
                  <a:lnTo>
                    <a:pt x="24638" y="226685"/>
                  </a:lnTo>
                  <a:cubicBezTo>
                    <a:pt x="24384" y="226558"/>
                    <a:pt x="24130" y="226304"/>
                    <a:pt x="23876" y="226050"/>
                  </a:cubicBezTo>
                  <a:lnTo>
                    <a:pt x="20828" y="222494"/>
                  </a:lnTo>
                  <a:cubicBezTo>
                    <a:pt x="20701" y="222367"/>
                    <a:pt x="20447" y="222113"/>
                    <a:pt x="20320" y="221858"/>
                  </a:cubicBezTo>
                  <a:lnTo>
                    <a:pt x="18034" y="217287"/>
                  </a:lnTo>
                  <a:cubicBezTo>
                    <a:pt x="18034" y="217033"/>
                    <a:pt x="17907" y="216906"/>
                    <a:pt x="17907" y="216652"/>
                  </a:cubicBezTo>
                  <a:lnTo>
                    <a:pt x="16256" y="210683"/>
                  </a:lnTo>
                  <a:lnTo>
                    <a:pt x="15113" y="203698"/>
                  </a:lnTo>
                  <a:lnTo>
                    <a:pt x="14859" y="195951"/>
                  </a:lnTo>
                  <a:lnTo>
                    <a:pt x="14859" y="102479"/>
                  </a:lnTo>
                  <a:cubicBezTo>
                    <a:pt x="14859" y="100574"/>
                    <a:pt x="16383" y="99050"/>
                    <a:pt x="18288" y="99050"/>
                  </a:cubicBezTo>
                  <a:lnTo>
                    <a:pt x="61468" y="99050"/>
                  </a:lnTo>
                  <a:lnTo>
                    <a:pt x="62611" y="98795"/>
                  </a:lnTo>
                  <a:lnTo>
                    <a:pt x="63373" y="98415"/>
                  </a:lnTo>
                  <a:lnTo>
                    <a:pt x="64262" y="97526"/>
                  </a:lnTo>
                  <a:lnTo>
                    <a:pt x="65151" y="95875"/>
                  </a:lnTo>
                  <a:lnTo>
                    <a:pt x="65913" y="93589"/>
                  </a:lnTo>
                  <a:lnTo>
                    <a:pt x="66548" y="89779"/>
                  </a:lnTo>
                  <a:lnTo>
                    <a:pt x="66929" y="85207"/>
                  </a:lnTo>
                  <a:lnTo>
                    <a:pt x="67056" y="79745"/>
                  </a:lnTo>
                  <a:lnTo>
                    <a:pt x="67056" y="74031"/>
                  </a:lnTo>
                  <a:lnTo>
                    <a:pt x="66548" y="69205"/>
                  </a:lnTo>
                  <a:lnTo>
                    <a:pt x="66040" y="65776"/>
                  </a:lnTo>
                  <a:lnTo>
                    <a:pt x="65151" y="62982"/>
                  </a:lnTo>
                  <a:lnTo>
                    <a:pt x="64262" y="61585"/>
                  </a:lnTo>
                  <a:lnTo>
                    <a:pt x="63754" y="60950"/>
                  </a:lnTo>
                  <a:lnTo>
                    <a:pt x="61087" y="60188"/>
                  </a:lnTo>
                  <a:lnTo>
                    <a:pt x="18288" y="60188"/>
                  </a:lnTo>
                  <a:cubicBezTo>
                    <a:pt x="16383" y="60188"/>
                    <a:pt x="14859" y="58664"/>
                    <a:pt x="14859" y="56758"/>
                  </a:cubicBezTo>
                  <a:lnTo>
                    <a:pt x="14859" y="12690"/>
                  </a:lnTo>
                  <a:lnTo>
                    <a:pt x="14605" y="11420"/>
                  </a:lnTo>
                  <a:lnTo>
                    <a:pt x="14224" y="10531"/>
                  </a:lnTo>
                  <a:lnTo>
                    <a:pt x="13208" y="9642"/>
                  </a:lnTo>
                  <a:lnTo>
                    <a:pt x="11176" y="8499"/>
                  </a:lnTo>
                  <a:lnTo>
                    <a:pt x="8255" y="7610"/>
                  </a:lnTo>
                  <a:lnTo>
                    <a:pt x="3683" y="6975"/>
                  </a:lnTo>
                  <a:lnTo>
                    <a:pt x="0" y="6745"/>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2" name="Shape 796">
              <a:extLst>
                <a:ext uri="{FF2B5EF4-FFF2-40B4-BE49-F238E27FC236}">
                  <a16:creationId xmlns:a16="http://schemas.microsoft.com/office/drawing/2014/main" id="{8BB6A139-E511-3DFE-CCA7-F44BB12448D4}"/>
                </a:ext>
              </a:extLst>
            </p:cNvPr>
            <p:cNvSpPr/>
            <p:nvPr/>
          </p:nvSpPr>
          <p:spPr>
            <a:xfrm>
              <a:off x="1846326" y="253238"/>
              <a:ext cx="79375" cy="65660"/>
            </a:xfrm>
            <a:custGeom>
              <a:avLst/>
              <a:gdLst/>
              <a:ahLst/>
              <a:cxnLst/>
              <a:rect l="0" t="0" r="0" b="0"/>
              <a:pathLst>
                <a:path w="79375" h="65660">
                  <a:moveTo>
                    <a:pt x="10033" y="127"/>
                  </a:moveTo>
                  <a:cubicBezTo>
                    <a:pt x="10541" y="0"/>
                    <a:pt x="10922" y="0"/>
                    <a:pt x="11430" y="127"/>
                  </a:cubicBezTo>
                  <a:lnTo>
                    <a:pt x="14478" y="762"/>
                  </a:lnTo>
                  <a:cubicBezTo>
                    <a:pt x="14732" y="889"/>
                    <a:pt x="15113" y="889"/>
                    <a:pt x="15240" y="1016"/>
                  </a:cubicBezTo>
                  <a:lnTo>
                    <a:pt x="19431" y="3175"/>
                  </a:lnTo>
                  <a:lnTo>
                    <a:pt x="25019" y="6224"/>
                  </a:lnTo>
                  <a:lnTo>
                    <a:pt x="31369" y="9272"/>
                  </a:lnTo>
                  <a:lnTo>
                    <a:pt x="38989" y="12574"/>
                  </a:lnTo>
                  <a:lnTo>
                    <a:pt x="47625" y="15367"/>
                  </a:lnTo>
                  <a:lnTo>
                    <a:pt x="57150" y="17399"/>
                  </a:lnTo>
                  <a:lnTo>
                    <a:pt x="68326" y="18035"/>
                  </a:lnTo>
                  <a:lnTo>
                    <a:pt x="75184" y="17653"/>
                  </a:lnTo>
                  <a:lnTo>
                    <a:pt x="79375" y="16891"/>
                  </a:lnTo>
                  <a:lnTo>
                    <a:pt x="79375" y="23725"/>
                  </a:lnTo>
                  <a:lnTo>
                    <a:pt x="75565" y="24385"/>
                  </a:lnTo>
                  <a:lnTo>
                    <a:pt x="67945" y="24765"/>
                  </a:lnTo>
                  <a:lnTo>
                    <a:pt x="56515" y="24130"/>
                  </a:lnTo>
                  <a:cubicBezTo>
                    <a:pt x="56261" y="24130"/>
                    <a:pt x="56134" y="24130"/>
                    <a:pt x="56007" y="24003"/>
                  </a:cubicBezTo>
                  <a:lnTo>
                    <a:pt x="45466" y="21717"/>
                  </a:lnTo>
                  <a:lnTo>
                    <a:pt x="36322" y="18669"/>
                  </a:lnTo>
                  <a:lnTo>
                    <a:pt x="28448" y="15240"/>
                  </a:lnTo>
                  <a:lnTo>
                    <a:pt x="21844" y="12065"/>
                  </a:lnTo>
                  <a:lnTo>
                    <a:pt x="16510" y="9144"/>
                  </a:lnTo>
                  <a:lnTo>
                    <a:pt x="12700" y="7239"/>
                  </a:lnTo>
                  <a:lnTo>
                    <a:pt x="10795" y="6858"/>
                  </a:lnTo>
                  <a:lnTo>
                    <a:pt x="9017" y="7239"/>
                  </a:lnTo>
                  <a:lnTo>
                    <a:pt x="8890" y="7366"/>
                  </a:lnTo>
                  <a:lnTo>
                    <a:pt x="8255" y="8636"/>
                  </a:lnTo>
                  <a:lnTo>
                    <a:pt x="7747" y="10541"/>
                  </a:lnTo>
                  <a:lnTo>
                    <a:pt x="7112" y="13716"/>
                  </a:lnTo>
                  <a:lnTo>
                    <a:pt x="6858" y="18161"/>
                  </a:lnTo>
                  <a:lnTo>
                    <a:pt x="6731" y="23876"/>
                  </a:lnTo>
                  <a:lnTo>
                    <a:pt x="6858" y="28449"/>
                  </a:lnTo>
                  <a:lnTo>
                    <a:pt x="6985" y="32131"/>
                  </a:lnTo>
                  <a:lnTo>
                    <a:pt x="7493" y="35306"/>
                  </a:lnTo>
                  <a:lnTo>
                    <a:pt x="8001" y="37847"/>
                  </a:lnTo>
                  <a:lnTo>
                    <a:pt x="9398" y="41529"/>
                  </a:lnTo>
                  <a:lnTo>
                    <a:pt x="10922" y="43688"/>
                  </a:lnTo>
                  <a:lnTo>
                    <a:pt x="13589" y="45720"/>
                  </a:lnTo>
                  <a:lnTo>
                    <a:pt x="17780" y="48006"/>
                  </a:lnTo>
                  <a:lnTo>
                    <a:pt x="23495" y="50674"/>
                  </a:lnTo>
                  <a:lnTo>
                    <a:pt x="30607" y="53086"/>
                  </a:lnTo>
                  <a:lnTo>
                    <a:pt x="38989" y="55499"/>
                  </a:lnTo>
                  <a:lnTo>
                    <a:pt x="48260" y="57277"/>
                  </a:lnTo>
                  <a:lnTo>
                    <a:pt x="58420" y="58548"/>
                  </a:lnTo>
                  <a:lnTo>
                    <a:pt x="69088" y="58928"/>
                  </a:lnTo>
                  <a:lnTo>
                    <a:pt x="79375" y="58327"/>
                  </a:lnTo>
                  <a:lnTo>
                    <a:pt x="79375" y="65040"/>
                  </a:lnTo>
                  <a:lnTo>
                    <a:pt x="69469" y="65660"/>
                  </a:lnTo>
                  <a:lnTo>
                    <a:pt x="58166" y="65278"/>
                  </a:lnTo>
                  <a:lnTo>
                    <a:pt x="47498" y="64008"/>
                  </a:lnTo>
                  <a:lnTo>
                    <a:pt x="37592" y="62103"/>
                  </a:lnTo>
                  <a:lnTo>
                    <a:pt x="28829" y="59563"/>
                  </a:lnTo>
                  <a:lnTo>
                    <a:pt x="21209" y="57024"/>
                  </a:lnTo>
                  <a:lnTo>
                    <a:pt x="14986" y="54229"/>
                  </a:lnTo>
                  <a:lnTo>
                    <a:pt x="10033" y="51562"/>
                  </a:lnTo>
                  <a:cubicBezTo>
                    <a:pt x="9906" y="51436"/>
                    <a:pt x="9779" y="51308"/>
                    <a:pt x="9652" y="51181"/>
                  </a:cubicBezTo>
                  <a:lnTo>
                    <a:pt x="6477" y="48768"/>
                  </a:lnTo>
                  <a:cubicBezTo>
                    <a:pt x="6096" y="48514"/>
                    <a:pt x="5969" y="48261"/>
                    <a:pt x="5715" y="48006"/>
                  </a:cubicBezTo>
                  <a:lnTo>
                    <a:pt x="3683" y="45086"/>
                  </a:lnTo>
                  <a:cubicBezTo>
                    <a:pt x="3429" y="44831"/>
                    <a:pt x="3302" y="44577"/>
                    <a:pt x="3175" y="44324"/>
                  </a:cubicBezTo>
                  <a:lnTo>
                    <a:pt x="1651" y="39878"/>
                  </a:lnTo>
                  <a:cubicBezTo>
                    <a:pt x="1524" y="39751"/>
                    <a:pt x="1524" y="39624"/>
                    <a:pt x="1397" y="39498"/>
                  </a:cubicBezTo>
                  <a:lnTo>
                    <a:pt x="889" y="36703"/>
                  </a:lnTo>
                  <a:lnTo>
                    <a:pt x="381" y="33020"/>
                  </a:lnTo>
                  <a:lnTo>
                    <a:pt x="127" y="28702"/>
                  </a:lnTo>
                  <a:lnTo>
                    <a:pt x="0" y="24003"/>
                  </a:lnTo>
                  <a:lnTo>
                    <a:pt x="127" y="18035"/>
                  </a:lnTo>
                  <a:lnTo>
                    <a:pt x="381" y="13336"/>
                  </a:lnTo>
                  <a:lnTo>
                    <a:pt x="1016" y="9399"/>
                  </a:lnTo>
                  <a:lnTo>
                    <a:pt x="1905" y="6350"/>
                  </a:lnTo>
                  <a:cubicBezTo>
                    <a:pt x="1905" y="6224"/>
                    <a:pt x="2032" y="5969"/>
                    <a:pt x="2159" y="5715"/>
                  </a:cubicBezTo>
                  <a:lnTo>
                    <a:pt x="3175" y="3811"/>
                  </a:lnTo>
                  <a:cubicBezTo>
                    <a:pt x="3429" y="3429"/>
                    <a:pt x="3556" y="3049"/>
                    <a:pt x="3937" y="2794"/>
                  </a:cubicBezTo>
                  <a:lnTo>
                    <a:pt x="5080" y="1651"/>
                  </a:lnTo>
                  <a:cubicBezTo>
                    <a:pt x="5588" y="1270"/>
                    <a:pt x="6096" y="1016"/>
                    <a:pt x="6604" y="889"/>
                  </a:cubicBezTo>
                  <a:lnTo>
                    <a:pt x="10033" y="127"/>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3" name="Shape 797">
              <a:extLst>
                <a:ext uri="{FF2B5EF4-FFF2-40B4-BE49-F238E27FC236}">
                  <a16:creationId xmlns:a16="http://schemas.microsoft.com/office/drawing/2014/main" id="{55E0EAAE-C9BE-A4EE-01D9-2C25E338B9D9}"/>
                </a:ext>
              </a:extLst>
            </p:cNvPr>
            <p:cNvSpPr/>
            <p:nvPr/>
          </p:nvSpPr>
          <p:spPr>
            <a:xfrm>
              <a:off x="1900428" y="127807"/>
              <a:ext cx="25273" cy="50745"/>
            </a:xfrm>
            <a:custGeom>
              <a:avLst/>
              <a:gdLst/>
              <a:ahLst/>
              <a:cxnLst/>
              <a:rect l="0" t="0" r="0" b="0"/>
              <a:pathLst>
                <a:path w="25273" h="50745">
                  <a:moveTo>
                    <a:pt x="25273" y="0"/>
                  </a:moveTo>
                  <a:lnTo>
                    <a:pt x="25273" y="6808"/>
                  </a:lnTo>
                  <a:lnTo>
                    <a:pt x="20574" y="7703"/>
                  </a:lnTo>
                  <a:lnTo>
                    <a:pt x="16002" y="9354"/>
                  </a:lnTo>
                  <a:lnTo>
                    <a:pt x="12573" y="11513"/>
                  </a:lnTo>
                  <a:lnTo>
                    <a:pt x="10033" y="14180"/>
                  </a:lnTo>
                  <a:lnTo>
                    <a:pt x="8255" y="17228"/>
                  </a:lnTo>
                  <a:lnTo>
                    <a:pt x="7112" y="20530"/>
                  </a:lnTo>
                  <a:lnTo>
                    <a:pt x="6731" y="23958"/>
                  </a:lnTo>
                  <a:lnTo>
                    <a:pt x="7620" y="29292"/>
                  </a:lnTo>
                  <a:lnTo>
                    <a:pt x="10160" y="33483"/>
                  </a:lnTo>
                  <a:lnTo>
                    <a:pt x="14478" y="37420"/>
                  </a:lnTo>
                  <a:lnTo>
                    <a:pt x="20447" y="41104"/>
                  </a:lnTo>
                  <a:lnTo>
                    <a:pt x="25273" y="43385"/>
                  </a:lnTo>
                  <a:lnTo>
                    <a:pt x="25273" y="50745"/>
                  </a:lnTo>
                  <a:lnTo>
                    <a:pt x="24638" y="50502"/>
                  </a:lnTo>
                  <a:lnTo>
                    <a:pt x="16891" y="46818"/>
                  </a:lnTo>
                  <a:lnTo>
                    <a:pt x="10668" y="43008"/>
                  </a:lnTo>
                  <a:cubicBezTo>
                    <a:pt x="10541" y="42881"/>
                    <a:pt x="10414" y="42755"/>
                    <a:pt x="10160" y="42628"/>
                  </a:cubicBezTo>
                  <a:lnTo>
                    <a:pt x="5207" y="38182"/>
                  </a:lnTo>
                  <a:cubicBezTo>
                    <a:pt x="4953" y="37929"/>
                    <a:pt x="4826" y="37675"/>
                    <a:pt x="4572" y="37420"/>
                  </a:cubicBezTo>
                  <a:lnTo>
                    <a:pt x="1524" y="32214"/>
                  </a:lnTo>
                  <a:cubicBezTo>
                    <a:pt x="1270" y="31832"/>
                    <a:pt x="1143" y="31452"/>
                    <a:pt x="1016" y="30943"/>
                  </a:cubicBezTo>
                  <a:lnTo>
                    <a:pt x="0" y="24593"/>
                  </a:lnTo>
                  <a:cubicBezTo>
                    <a:pt x="0" y="24340"/>
                    <a:pt x="0" y="23958"/>
                    <a:pt x="0" y="23705"/>
                  </a:cubicBezTo>
                  <a:lnTo>
                    <a:pt x="508" y="19387"/>
                  </a:lnTo>
                  <a:cubicBezTo>
                    <a:pt x="508" y="19132"/>
                    <a:pt x="508" y="19005"/>
                    <a:pt x="635" y="18752"/>
                  </a:cubicBezTo>
                  <a:lnTo>
                    <a:pt x="1905" y="14688"/>
                  </a:lnTo>
                  <a:cubicBezTo>
                    <a:pt x="2032" y="14433"/>
                    <a:pt x="2159" y="14306"/>
                    <a:pt x="2286" y="14053"/>
                  </a:cubicBezTo>
                  <a:lnTo>
                    <a:pt x="4445" y="10369"/>
                  </a:lnTo>
                  <a:cubicBezTo>
                    <a:pt x="4572" y="10116"/>
                    <a:pt x="4699" y="9862"/>
                    <a:pt x="4953" y="9734"/>
                  </a:cubicBezTo>
                  <a:lnTo>
                    <a:pt x="8128" y="6559"/>
                  </a:lnTo>
                  <a:cubicBezTo>
                    <a:pt x="8255" y="6305"/>
                    <a:pt x="8509" y="6179"/>
                    <a:pt x="8636" y="6052"/>
                  </a:cubicBezTo>
                  <a:lnTo>
                    <a:pt x="12827" y="3512"/>
                  </a:lnTo>
                  <a:cubicBezTo>
                    <a:pt x="12954" y="3384"/>
                    <a:pt x="13208" y="3257"/>
                    <a:pt x="13335" y="3257"/>
                  </a:cubicBezTo>
                  <a:lnTo>
                    <a:pt x="18415" y="1353"/>
                  </a:lnTo>
                  <a:cubicBezTo>
                    <a:pt x="18542" y="1226"/>
                    <a:pt x="18796" y="1226"/>
                    <a:pt x="19050" y="1099"/>
                  </a:cubicBezTo>
                  <a:lnTo>
                    <a:pt x="25273"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4" name="Shape 798">
              <a:extLst>
                <a:ext uri="{FF2B5EF4-FFF2-40B4-BE49-F238E27FC236}">
                  <a16:creationId xmlns:a16="http://schemas.microsoft.com/office/drawing/2014/main" id="{B329A2C3-74E2-5742-9963-2929EC825A73}"/>
                </a:ext>
              </a:extLst>
            </p:cNvPr>
            <p:cNvSpPr/>
            <p:nvPr/>
          </p:nvSpPr>
          <p:spPr>
            <a:xfrm>
              <a:off x="1710055" y="91313"/>
              <a:ext cx="98425" cy="224240"/>
            </a:xfrm>
            <a:custGeom>
              <a:avLst/>
              <a:gdLst/>
              <a:ahLst/>
              <a:cxnLst/>
              <a:rect l="0" t="0" r="0" b="0"/>
              <a:pathLst>
                <a:path w="98425" h="224240">
                  <a:moveTo>
                    <a:pt x="67056" y="0"/>
                  </a:moveTo>
                  <a:lnTo>
                    <a:pt x="74676" y="254"/>
                  </a:lnTo>
                  <a:lnTo>
                    <a:pt x="80899" y="636"/>
                  </a:lnTo>
                  <a:lnTo>
                    <a:pt x="85979" y="1398"/>
                  </a:lnTo>
                  <a:lnTo>
                    <a:pt x="90043" y="2413"/>
                  </a:lnTo>
                  <a:cubicBezTo>
                    <a:pt x="90297" y="2540"/>
                    <a:pt x="90424" y="2540"/>
                    <a:pt x="90678" y="2667"/>
                  </a:cubicBezTo>
                  <a:lnTo>
                    <a:pt x="93345" y="3937"/>
                  </a:lnTo>
                  <a:cubicBezTo>
                    <a:pt x="93599" y="4064"/>
                    <a:pt x="93853" y="4191"/>
                    <a:pt x="93980" y="4318"/>
                  </a:cubicBezTo>
                  <a:lnTo>
                    <a:pt x="95885" y="5842"/>
                  </a:lnTo>
                  <a:cubicBezTo>
                    <a:pt x="96139" y="6224"/>
                    <a:pt x="96393" y="6477"/>
                    <a:pt x="96647" y="6858"/>
                  </a:cubicBezTo>
                  <a:lnTo>
                    <a:pt x="97663" y="8763"/>
                  </a:lnTo>
                  <a:cubicBezTo>
                    <a:pt x="97790" y="9017"/>
                    <a:pt x="97917" y="9272"/>
                    <a:pt x="97917" y="9652"/>
                  </a:cubicBezTo>
                  <a:lnTo>
                    <a:pt x="98298" y="11811"/>
                  </a:lnTo>
                  <a:cubicBezTo>
                    <a:pt x="98298" y="11938"/>
                    <a:pt x="98425" y="12192"/>
                    <a:pt x="98425" y="12319"/>
                  </a:cubicBezTo>
                  <a:lnTo>
                    <a:pt x="98425" y="211582"/>
                  </a:lnTo>
                  <a:cubicBezTo>
                    <a:pt x="98425" y="211836"/>
                    <a:pt x="98298" y="212217"/>
                    <a:pt x="98298" y="212472"/>
                  </a:cubicBezTo>
                  <a:lnTo>
                    <a:pt x="97155" y="216409"/>
                  </a:lnTo>
                  <a:cubicBezTo>
                    <a:pt x="96901" y="216916"/>
                    <a:pt x="96647" y="217424"/>
                    <a:pt x="96266" y="217805"/>
                  </a:cubicBezTo>
                  <a:lnTo>
                    <a:pt x="94742" y="219329"/>
                  </a:lnTo>
                  <a:cubicBezTo>
                    <a:pt x="94488" y="219584"/>
                    <a:pt x="94234" y="219837"/>
                    <a:pt x="93853" y="219964"/>
                  </a:cubicBezTo>
                  <a:lnTo>
                    <a:pt x="91567" y="221235"/>
                  </a:lnTo>
                  <a:cubicBezTo>
                    <a:pt x="91313" y="221235"/>
                    <a:pt x="91186" y="221361"/>
                    <a:pt x="91059" y="221361"/>
                  </a:cubicBezTo>
                  <a:lnTo>
                    <a:pt x="87757" y="222504"/>
                  </a:lnTo>
                  <a:cubicBezTo>
                    <a:pt x="87630" y="222504"/>
                    <a:pt x="87376" y="222504"/>
                    <a:pt x="87249" y="222631"/>
                  </a:cubicBezTo>
                  <a:lnTo>
                    <a:pt x="83185" y="223266"/>
                  </a:lnTo>
                  <a:lnTo>
                    <a:pt x="77724" y="223774"/>
                  </a:lnTo>
                  <a:lnTo>
                    <a:pt x="71120" y="223901"/>
                  </a:lnTo>
                  <a:lnTo>
                    <a:pt x="64389" y="223774"/>
                  </a:lnTo>
                  <a:lnTo>
                    <a:pt x="58801" y="223266"/>
                  </a:lnTo>
                  <a:lnTo>
                    <a:pt x="54483" y="222631"/>
                  </a:lnTo>
                  <a:cubicBezTo>
                    <a:pt x="54229" y="222504"/>
                    <a:pt x="54102" y="222504"/>
                    <a:pt x="53975" y="222504"/>
                  </a:cubicBezTo>
                  <a:lnTo>
                    <a:pt x="50800" y="221361"/>
                  </a:lnTo>
                  <a:cubicBezTo>
                    <a:pt x="50673" y="221361"/>
                    <a:pt x="50419" y="221235"/>
                    <a:pt x="50292" y="221107"/>
                  </a:cubicBezTo>
                  <a:lnTo>
                    <a:pt x="48006" y="219964"/>
                  </a:lnTo>
                  <a:cubicBezTo>
                    <a:pt x="47752" y="219711"/>
                    <a:pt x="47371" y="219584"/>
                    <a:pt x="47244" y="219329"/>
                  </a:cubicBezTo>
                  <a:lnTo>
                    <a:pt x="45720" y="217805"/>
                  </a:lnTo>
                  <a:cubicBezTo>
                    <a:pt x="45212" y="217424"/>
                    <a:pt x="44958" y="216916"/>
                    <a:pt x="44831" y="216281"/>
                  </a:cubicBezTo>
                  <a:lnTo>
                    <a:pt x="43815" y="212472"/>
                  </a:lnTo>
                  <a:cubicBezTo>
                    <a:pt x="43688" y="212090"/>
                    <a:pt x="43688" y="211836"/>
                    <a:pt x="43688" y="211582"/>
                  </a:cubicBezTo>
                  <a:lnTo>
                    <a:pt x="43688" y="196724"/>
                  </a:lnTo>
                  <a:lnTo>
                    <a:pt x="41148" y="199263"/>
                  </a:lnTo>
                  <a:lnTo>
                    <a:pt x="32512" y="206629"/>
                  </a:lnTo>
                  <a:lnTo>
                    <a:pt x="23876" y="212979"/>
                  </a:lnTo>
                  <a:lnTo>
                    <a:pt x="15113" y="218186"/>
                  </a:lnTo>
                  <a:lnTo>
                    <a:pt x="6096" y="222377"/>
                  </a:lnTo>
                  <a:lnTo>
                    <a:pt x="0" y="224240"/>
                  </a:lnTo>
                  <a:lnTo>
                    <a:pt x="0" y="217205"/>
                  </a:lnTo>
                  <a:lnTo>
                    <a:pt x="3302" y="216154"/>
                  </a:lnTo>
                  <a:lnTo>
                    <a:pt x="11684" y="212472"/>
                  </a:lnTo>
                  <a:lnTo>
                    <a:pt x="19939" y="207518"/>
                  </a:lnTo>
                  <a:lnTo>
                    <a:pt x="28194" y="201549"/>
                  </a:lnTo>
                  <a:lnTo>
                    <a:pt x="36322" y="194564"/>
                  </a:lnTo>
                  <a:lnTo>
                    <a:pt x="44577" y="186182"/>
                  </a:lnTo>
                  <a:cubicBezTo>
                    <a:pt x="45593" y="185166"/>
                    <a:pt x="46990" y="184912"/>
                    <a:pt x="48260" y="185420"/>
                  </a:cubicBezTo>
                  <a:cubicBezTo>
                    <a:pt x="49530" y="185928"/>
                    <a:pt x="50419" y="187072"/>
                    <a:pt x="50419" y="188468"/>
                  </a:cubicBezTo>
                  <a:lnTo>
                    <a:pt x="50419" y="211074"/>
                  </a:lnTo>
                  <a:lnTo>
                    <a:pt x="51054" y="213741"/>
                  </a:lnTo>
                  <a:lnTo>
                    <a:pt x="51562" y="214249"/>
                  </a:lnTo>
                  <a:lnTo>
                    <a:pt x="53213" y="215138"/>
                  </a:lnTo>
                  <a:lnTo>
                    <a:pt x="55880" y="216027"/>
                  </a:lnTo>
                  <a:lnTo>
                    <a:pt x="59436" y="216536"/>
                  </a:lnTo>
                  <a:lnTo>
                    <a:pt x="64516" y="217043"/>
                  </a:lnTo>
                  <a:lnTo>
                    <a:pt x="70993" y="217170"/>
                  </a:lnTo>
                  <a:lnTo>
                    <a:pt x="77089" y="217043"/>
                  </a:lnTo>
                  <a:lnTo>
                    <a:pt x="82042" y="216536"/>
                  </a:lnTo>
                  <a:lnTo>
                    <a:pt x="85979" y="216027"/>
                  </a:lnTo>
                  <a:lnTo>
                    <a:pt x="88646" y="215138"/>
                  </a:lnTo>
                  <a:lnTo>
                    <a:pt x="90297" y="214249"/>
                  </a:lnTo>
                  <a:lnTo>
                    <a:pt x="90932" y="213614"/>
                  </a:lnTo>
                  <a:lnTo>
                    <a:pt x="91694" y="211074"/>
                  </a:lnTo>
                  <a:lnTo>
                    <a:pt x="91694" y="12700"/>
                  </a:lnTo>
                  <a:lnTo>
                    <a:pt x="91440" y="11430"/>
                  </a:lnTo>
                  <a:lnTo>
                    <a:pt x="91059" y="10668"/>
                  </a:lnTo>
                  <a:lnTo>
                    <a:pt x="90043" y="9779"/>
                  </a:lnTo>
                  <a:lnTo>
                    <a:pt x="88011" y="8890"/>
                  </a:lnTo>
                  <a:lnTo>
                    <a:pt x="84963" y="8128"/>
                  </a:lnTo>
                  <a:lnTo>
                    <a:pt x="80518" y="7366"/>
                  </a:lnTo>
                  <a:lnTo>
                    <a:pt x="74549" y="6986"/>
                  </a:lnTo>
                  <a:lnTo>
                    <a:pt x="67183" y="6731"/>
                  </a:lnTo>
                  <a:lnTo>
                    <a:pt x="59817" y="6986"/>
                  </a:lnTo>
                  <a:lnTo>
                    <a:pt x="53975" y="7366"/>
                  </a:lnTo>
                  <a:lnTo>
                    <a:pt x="49403" y="8001"/>
                  </a:lnTo>
                  <a:lnTo>
                    <a:pt x="45974" y="8890"/>
                  </a:lnTo>
                  <a:lnTo>
                    <a:pt x="44069" y="9779"/>
                  </a:lnTo>
                  <a:lnTo>
                    <a:pt x="43180" y="10541"/>
                  </a:lnTo>
                  <a:lnTo>
                    <a:pt x="42672" y="11303"/>
                  </a:lnTo>
                  <a:lnTo>
                    <a:pt x="42545" y="12319"/>
                  </a:lnTo>
                  <a:lnTo>
                    <a:pt x="42545" y="144780"/>
                  </a:lnTo>
                  <a:cubicBezTo>
                    <a:pt x="42545" y="145542"/>
                    <a:pt x="42291" y="146304"/>
                    <a:pt x="41783" y="146939"/>
                  </a:cubicBezTo>
                  <a:lnTo>
                    <a:pt x="35560" y="154178"/>
                  </a:lnTo>
                  <a:lnTo>
                    <a:pt x="29591" y="160401"/>
                  </a:lnTo>
                  <a:lnTo>
                    <a:pt x="23622" y="165736"/>
                  </a:lnTo>
                  <a:lnTo>
                    <a:pt x="17907" y="170435"/>
                  </a:lnTo>
                  <a:lnTo>
                    <a:pt x="12065" y="173990"/>
                  </a:lnTo>
                  <a:lnTo>
                    <a:pt x="6731" y="176530"/>
                  </a:lnTo>
                  <a:cubicBezTo>
                    <a:pt x="6477" y="176530"/>
                    <a:pt x="6350" y="176657"/>
                    <a:pt x="6096" y="176657"/>
                  </a:cubicBezTo>
                  <a:lnTo>
                    <a:pt x="762" y="178181"/>
                  </a:lnTo>
                  <a:cubicBezTo>
                    <a:pt x="508" y="178181"/>
                    <a:pt x="381" y="178181"/>
                    <a:pt x="127" y="178181"/>
                  </a:cubicBezTo>
                  <a:lnTo>
                    <a:pt x="0" y="178193"/>
                  </a:lnTo>
                  <a:lnTo>
                    <a:pt x="0" y="171382"/>
                  </a:lnTo>
                  <a:lnTo>
                    <a:pt x="4191" y="170307"/>
                  </a:lnTo>
                  <a:lnTo>
                    <a:pt x="9144" y="167894"/>
                  </a:lnTo>
                  <a:lnTo>
                    <a:pt x="14224" y="164719"/>
                  </a:lnTo>
                  <a:lnTo>
                    <a:pt x="19431" y="160528"/>
                  </a:lnTo>
                  <a:lnTo>
                    <a:pt x="25019" y="155449"/>
                  </a:lnTo>
                  <a:lnTo>
                    <a:pt x="30607" y="149479"/>
                  </a:lnTo>
                  <a:lnTo>
                    <a:pt x="35814" y="143511"/>
                  </a:lnTo>
                  <a:lnTo>
                    <a:pt x="35814" y="12319"/>
                  </a:lnTo>
                  <a:lnTo>
                    <a:pt x="36195" y="9779"/>
                  </a:lnTo>
                  <a:cubicBezTo>
                    <a:pt x="36195" y="9399"/>
                    <a:pt x="36322" y="9017"/>
                    <a:pt x="36449" y="8763"/>
                  </a:cubicBezTo>
                  <a:lnTo>
                    <a:pt x="37465" y="6858"/>
                  </a:lnTo>
                  <a:cubicBezTo>
                    <a:pt x="37592" y="6477"/>
                    <a:pt x="37846" y="6224"/>
                    <a:pt x="38227" y="5969"/>
                  </a:cubicBezTo>
                  <a:lnTo>
                    <a:pt x="39878" y="4445"/>
                  </a:lnTo>
                  <a:cubicBezTo>
                    <a:pt x="40132" y="4191"/>
                    <a:pt x="40386" y="4064"/>
                    <a:pt x="40767" y="3937"/>
                  </a:cubicBezTo>
                  <a:lnTo>
                    <a:pt x="43434" y="2667"/>
                  </a:lnTo>
                  <a:cubicBezTo>
                    <a:pt x="43561" y="2540"/>
                    <a:pt x="43815" y="2540"/>
                    <a:pt x="43942" y="2413"/>
                  </a:cubicBezTo>
                  <a:lnTo>
                    <a:pt x="47752" y="1524"/>
                  </a:lnTo>
                  <a:lnTo>
                    <a:pt x="52959" y="636"/>
                  </a:lnTo>
                  <a:lnTo>
                    <a:pt x="59309" y="254"/>
                  </a:lnTo>
                  <a:lnTo>
                    <a:pt x="67056"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5" name="Shape 799">
              <a:extLst>
                <a:ext uri="{FF2B5EF4-FFF2-40B4-BE49-F238E27FC236}">
                  <a16:creationId xmlns:a16="http://schemas.microsoft.com/office/drawing/2014/main" id="{0DCE20F1-98B5-066C-88BB-44B21C9ADA0A}"/>
                </a:ext>
              </a:extLst>
            </p:cNvPr>
            <p:cNvSpPr/>
            <p:nvPr/>
          </p:nvSpPr>
          <p:spPr>
            <a:xfrm>
              <a:off x="1847469" y="87831"/>
              <a:ext cx="78232" cy="144046"/>
            </a:xfrm>
            <a:custGeom>
              <a:avLst/>
              <a:gdLst/>
              <a:ahLst/>
              <a:cxnLst/>
              <a:rect l="0" t="0" r="0" b="0"/>
              <a:pathLst>
                <a:path w="78232" h="144046">
                  <a:moveTo>
                    <a:pt x="78232" y="0"/>
                  </a:moveTo>
                  <a:lnTo>
                    <a:pt x="78232" y="6670"/>
                  </a:lnTo>
                  <a:lnTo>
                    <a:pt x="75565" y="6785"/>
                  </a:lnTo>
                  <a:lnTo>
                    <a:pt x="67183" y="7674"/>
                  </a:lnTo>
                  <a:lnTo>
                    <a:pt x="59182" y="8943"/>
                  </a:lnTo>
                  <a:lnTo>
                    <a:pt x="51816" y="10976"/>
                  </a:lnTo>
                  <a:lnTo>
                    <a:pt x="38354" y="16437"/>
                  </a:lnTo>
                  <a:lnTo>
                    <a:pt x="32512" y="19739"/>
                  </a:lnTo>
                  <a:lnTo>
                    <a:pt x="27305" y="23549"/>
                  </a:lnTo>
                  <a:lnTo>
                    <a:pt x="22606" y="27740"/>
                  </a:lnTo>
                  <a:lnTo>
                    <a:pt x="18415" y="32312"/>
                  </a:lnTo>
                  <a:lnTo>
                    <a:pt x="14986" y="37265"/>
                  </a:lnTo>
                  <a:lnTo>
                    <a:pt x="12065" y="42726"/>
                  </a:lnTo>
                  <a:lnTo>
                    <a:pt x="9652" y="48441"/>
                  </a:lnTo>
                  <a:lnTo>
                    <a:pt x="8128" y="54410"/>
                  </a:lnTo>
                  <a:lnTo>
                    <a:pt x="7112" y="60887"/>
                  </a:lnTo>
                  <a:lnTo>
                    <a:pt x="6731" y="67364"/>
                  </a:lnTo>
                  <a:lnTo>
                    <a:pt x="7747" y="80064"/>
                  </a:lnTo>
                  <a:lnTo>
                    <a:pt x="10668" y="90478"/>
                  </a:lnTo>
                  <a:lnTo>
                    <a:pt x="15113" y="99241"/>
                  </a:lnTo>
                  <a:lnTo>
                    <a:pt x="20828" y="106734"/>
                  </a:lnTo>
                  <a:lnTo>
                    <a:pt x="27559" y="112830"/>
                  </a:lnTo>
                  <a:lnTo>
                    <a:pt x="35433" y="118037"/>
                  </a:lnTo>
                  <a:lnTo>
                    <a:pt x="43815" y="122609"/>
                  </a:lnTo>
                  <a:lnTo>
                    <a:pt x="52705" y="126545"/>
                  </a:lnTo>
                  <a:lnTo>
                    <a:pt x="70358" y="133531"/>
                  </a:lnTo>
                  <a:lnTo>
                    <a:pt x="78232" y="136680"/>
                  </a:lnTo>
                  <a:lnTo>
                    <a:pt x="78232" y="144046"/>
                  </a:lnTo>
                  <a:lnTo>
                    <a:pt x="75819" y="142929"/>
                  </a:lnTo>
                  <a:lnTo>
                    <a:pt x="67945" y="139754"/>
                  </a:lnTo>
                  <a:lnTo>
                    <a:pt x="50165" y="132768"/>
                  </a:lnTo>
                  <a:lnTo>
                    <a:pt x="41148" y="128705"/>
                  </a:lnTo>
                  <a:lnTo>
                    <a:pt x="32258" y="124006"/>
                  </a:lnTo>
                  <a:lnTo>
                    <a:pt x="23876" y="118418"/>
                  </a:lnTo>
                  <a:lnTo>
                    <a:pt x="16129" y="111560"/>
                  </a:lnTo>
                  <a:cubicBezTo>
                    <a:pt x="16002" y="111432"/>
                    <a:pt x="15875" y="111179"/>
                    <a:pt x="15748" y="111052"/>
                  </a:cubicBezTo>
                  <a:lnTo>
                    <a:pt x="9652" y="103178"/>
                  </a:lnTo>
                  <a:cubicBezTo>
                    <a:pt x="9525" y="103051"/>
                    <a:pt x="9398" y="102797"/>
                    <a:pt x="9271" y="102669"/>
                  </a:cubicBezTo>
                  <a:lnTo>
                    <a:pt x="4572" y="93272"/>
                  </a:lnTo>
                  <a:cubicBezTo>
                    <a:pt x="4445" y="93144"/>
                    <a:pt x="4318" y="92891"/>
                    <a:pt x="4318" y="92637"/>
                  </a:cubicBezTo>
                  <a:lnTo>
                    <a:pt x="1143" y="81588"/>
                  </a:lnTo>
                  <a:cubicBezTo>
                    <a:pt x="1016" y="81461"/>
                    <a:pt x="1016" y="81206"/>
                    <a:pt x="1016" y="80953"/>
                  </a:cubicBezTo>
                  <a:lnTo>
                    <a:pt x="0" y="67999"/>
                  </a:lnTo>
                  <a:lnTo>
                    <a:pt x="381" y="60506"/>
                  </a:lnTo>
                  <a:lnTo>
                    <a:pt x="1397" y="53393"/>
                  </a:lnTo>
                  <a:lnTo>
                    <a:pt x="3175" y="46663"/>
                  </a:lnTo>
                  <a:lnTo>
                    <a:pt x="5842" y="40186"/>
                  </a:lnTo>
                  <a:lnTo>
                    <a:pt x="9017" y="34090"/>
                  </a:lnTo>
                  <a:lnTo>
                    <a:pt x="12954" y="28375"/>
                  </a:lnTo>
                  <a:lnTo>
                    <a:pt x="17526" y="23168"/>
                  </a:lnTo>
                  <a:lnTo>
                    <a:pt x="22733" y="18468"/>
                  </a:lnTo>
                  <a:lnTo>
                    <a:pt x="28575" y="14278"/>
                  </a:lnTo>
                  <a:lnTo>
                    <a:pt x="34925" y="10594"/>
                  </a:lnTo>
                  <a:lnTo>
                    <a:pt x="49276" y="4753"/>
                  </a:lnTo>
                  <a:lnTo>
                    <a:pt x="57404" y="2467"/>
                  </a:lnTo>
                  <a:lnTo>
                    <a:pt x="66040" y="1069"/>
                  </a:lnTo>
                  <a:lnTo>
                    <a:pt x="74930" y="181"/>
                  </a:lnTo>
                  <a:lnTo>
                    <a:pt x="78232"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6" name="Shape 800">
              <a:extLst>
                <a:ext uri="{FF2B5EF4-FFF2-40B4-BE49-F238E27FC236}">
                  <a16:creationId xmlns:a16="http://schemas.microsoft.com/office/drawing/2014/main" id="{24A3F722-3516-6795-2C34-BB2F1EA941B6}"/>
                </a:ext>
              </a:extLst>
            </p:cNvPr>
            <p:cNvSpPr/>
            <p:nvPr/>
          </p:nvSpPr>
          <p:spPr>
            <a:xfrm>
              <a:off x="2048637" y="242443"/>
              <a:ext cx="34798" cy="74295"/>
            </a:xfrm>
            <a:custGeom>
              <a:avLst/>
              <a:gdLst/>
              <a:ahLst/>
              <a:cxnLst/>
              <a:rect l="0" t="0" r="0" b="0"/>
              <a:pathLst>
                <a:path w="34798" h="74295">
                  <a:moveTo>
                    <a:pt x="34417" y="0"/>
                  </a:moveTo>
                  <a:lnTo>
                    <a:pt x="34798" y="22"/>
                  </a:lnTo>
                  <a:lnTo>
                    <a:pt x="34798" y="6731"/>
                  </a:lnTo>
                  <a:lnTo>
                    <a:pt x="26924" y="7239"/>
                  </a:lnTo>
                  <a:lnTo>
                    <a:pt x="20320" y="8382"/>
                  </a:lnTo>
                  <a:lnTo>
                    <a:pt x="15748" y="10287"/>
                  </a:lnTo>
                  <a:lnTo>
                    <a:pt x="12192" y="13081"/>
                  </a:lnTo>
                  <a:lnTo>
                    <a:pt x="9779" y="17018"/>
                  </a:lnTo>
                  <a:lnTo>
                    <a:pt x="8001" y="22225"/>
                  </a:lnTo>
                  <a:lnTo>
                    <a:pt x="7112" y="28829"/>
                  </a:lnTo>
                  <a:lnTo>
                    <a:pt x="6731" y="37211"/>
                  </a:lnTo>
                  <a:lnTo>
                    <a:pt x="6985" y="45593"/>
                  </a:lnTo>
                  <a:lnTo>
                    <a:pt x="8001" y="52324"/>
                  </a:lnTo>
                  <a:lnTo>
                    <a:pt x="9652" y="57404"/>
                  </a:lnTo>
                  <a:lnTo>
                    <a:pt x="12192" y="61214"/>
                  </a:lnTo>
                  <a:lnTo>
                    <a:pt x="15748" y="64008"/>
                  </a:lnTo>
                  <a:lnTo>
                    <a:pt x="20320" y="65913"/>
                  </a:lnTo>
                  <a:lnTo>
                    <a:pt x="26670" y="67183"/>
                  </a:lnTo>
                  <a:lnTo>
                    <a:pt x="34544" y="67564"/>
                  </a:lnTo>
                  <a:lnTo>
                    <a:pt x="34798" y="67552"/>
                  </a:lnTo>
                  <a:lnTo>
                    <a:pt x="34798" y="74295"/>
                  </a:lnTo>
                  <a:lnTo>
                    <a:pt x="26162" y="73914"/>
                  </a:lnTo>
                  <a:cubicBezTo>
                    <a:pt x="25908" y="73914"/>
                    <a:pt x="25781" y="73787"/>
                    <a:pt x="25654" y="73787"/>
                  </a:cubicBezTo>
                  <a:lnTo>
                    <a:pt x="18796" y="72517"/>
                  </a:lnTo>
                  <a:cubicBezTo>
                    <a:pt x="18542" y="72390"/>
                    <a:pt x="18415" y="72390"/>
                    <a:pt x="18161" y="72263"/>
                  </a:cubicBezTo>
                  <a:lnTo>
                    <a:pt x="12700" y="70104"/>
                  </a:lnTo>
                  <a:cubicBezTo>
                    <a:pt x="12446" y="69977"/>
                    <a:pt x="12192" y="69850"/>
                    <a:pt x="11938" y="69596"/>
                  </a:cubicBezTo>
                  <a:lnTo>
                    <a:pt x="7620" y="66167"/>
                  </a:lnTo>
                  <a:cubicBezTo>
                    <a:pt x="7366" y="65913"/>
                    <a:pt x="7112" y="65659"/>
                    <a:pt x="6858" y="65405"/>
                  </a:cubicBezTo>
                  <a:lnTo>
                    <a:pt x="3810" y="60706"/>
                  </a:lnTo>
                  <a:cubicBezTo>
                    <a:pt x="3683" y="60452"/>
                    <a:pt x="3556" y="60198"/>
                    <a:pt x="3429" y="59944"/>
                  </a:cubicBezTo>
                  <a:lnTo>
                    <a:pt x="1524" y="54229"/>
                  </a:lnTo>
                  <a:cubicBezTo>
                    <a:pt x="1524" y="54102"/>
                    <a:pt x="1397" y="53848"/>
                    <a:pt x="1397" y="53594"/>
                  </a:cubicBezTo>
                  <a:lnTo>
                    <a:pt x="381" y="46482"/>
                  </a:lnTo>
                  <a:lnTo>
                    <a:pt x="0" y="37465"/>
                  </a:lnTo>
                  <a:lnTo>
                    <a:pt x="381" y="28575"/>
                  </a:lnTo>
                  <a:lnTo>
                    <a:pt x="1397" y="20955"/>
                  </a:lnTo>
                  <a:cubicBezTo>
                    <a:pt x="1397" y="20828"/>
                    <a:pt x="1524" y="20574"/>
                    <a:pt x="1524" y="20447"/>
                  </a:cubicBezTo>
                  <a:lnTo>
                    <a:pt x="3429" y="14478"/>
                  </a:lnTo>
                  <a:cubicBezTo>
                    <a:pt x="3556" y="14224"/>
                    <a:pt x="3683" y="13970"/>
                    <a:pt x="3810" y="13716"/>
                  </a:cubicBezTo>
                  <a:lnTo>
                    <a:pt x="6858" y="9017"/>
                  </a:lnTo>
                  <a:cubicBezTo>
                    <a:pt x="7112" y="8636"/>
                    <a:pt x="7366" y="8382"/>
                    <a:pt x="7620" y="8128"/>
                  </a:cubicBezTo>
                  <a:lnTo>
                    <a:pt x="11938" y="4699"/>
                  </a:lnTo>
                  <a:cubicBezTo>
                    <a:pt x="12192" y="4572"/>
                    <a:pt x="12446" y="4318"/>
                    <a:pt x="12700" y="4191"/>
                  </a:cubicBezTo>
                  <a:lnTo>
                    <a:pt x="18161" y="2032"/>
                  </a:lnTo>
                  <a:cubicBezTo>
                    <a:pt x="18415" y="1905"/>
                    <a:pt x="18542" y="1905"/>
                    <a:pt x="18796" y="1905"/>
                  </a:cubicBezTo>
                  <a:lnTo>
                    <a:pt x="25654" y="635"/>
                  </a:lnTo>
                  <a:lnTo>
                    <a:pt x="34417"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7" name="Shape 801">
              <a:extLst>
                <a:ext uri="{FF2B5EF4-FFF2-40B4-BE49-F238E27FC236}">
                  <a16:creationId xmlns:a16="http://schemas.microsoft.com/office/drawing/2014/main" id="{CFC4FA3E-3A8B-E88E-B0DD-EB49B38EC453}"/>
                </a:ext>
              </a:extLst>
            </p:cNvPr>
            <p:cNvSpPr/>
            <p:nvPr/>
          </p:nvSpPr>
          <p:spPr>
            <a:xfrm>
              <a:off x="1925701" y="224511"/>
              <a:ext cx="24638" cy="52452"/>
            </a:xfrm>
            <a:custGeom>
              <a:avLst/>
              <a:gdLst/>
              <a:ahLst/>
              <a:cxnLst/>
              <a:rect l="0" t="0" r="0" b="0"/>
              <a:pathLst>
                <a:path w="24638" h="52452">
                  <a:moveTo>
                    <a:pt x="0" y="0"/>
                  </a:moveTo>
                  <a:lnTo>
                    <a:pt x="381" y="152"/>
                  </a:lnTo>
                  <a:lnTo>
                    <a:pt x="8001" y="3709"/>
                  </a:lnTo>
                  <a:lnTo>
                    <a:pt x="14224" y="7646"/>
                  </a:lnTo>
                  <a:cubicBezTo>
                    <a:pt x="14351" y="7773"/>
                    <a:pt x="14605" y="7900"/>
                    <a:pt x="14732" y="8026"/>
                  </a:cubicBezTo>
                  <a:lnTo>
                    <a:pt x="19558" y="12599"/>
                  </a:lnTo>
                  <a:cubicBezTo>
                    <a:pt x="19685" y="12726"/>
                    <a:pt x="19939" y="12979"/>
                    <a:pt x="20066" y="13361"/>
                  </a:cubicBezTo>
                  <a:lnTo>
                    <a:pt x="23114" y="18695"/>
                  </a:lnTo>
                  <a:cubicBezTo>
                    <a:pt x="23368" y="18949"/>
                    <a:pt x="23495" y="19329"/>
                    <a:pt x="23622" y="19711"/>
                  </a:cubicBezTo>
                  <a:lnTo>
                    <a:pt x="24638" y="25934"/>
                  </a:lnTo>
                  <a:cubicBezTo>
                    <a:pt x="24638" y="26188"/>
                    <a:pt x="24638" y="26569"/>
                    <a:pt x="24638" y="26823"/>
                  </a:cubicBezTo>
                  <a:lnTo>
                    <a:pt x="24130" y="32284"/>
                  </a:lnTo>
                  <a:cubicBezTo>
                    <a:pt x="24130" y="32664"/>
                    <a:pt x="24130" y="32919"/>
                    <a:pt x="24003" y="33173"/>
                  </a:cubicBezTo>
                  <a:lnTo>
                    <a:pt x="22225" y="37999"/>
                  </a:lnTo>
                  <a:cubicBezTo>
                    <a:pt x="22225" y="38252"/>
                    <a:pt x="22098" y="38507"/>
                    <a:pt x="21844" y="38634"/>
                  </a:cubicBezTo>
                  <a:lnTo>
                    <a:pt x="19177" y="42825"/>
                  </a:lnTo>
                  <a:cubicBezTo>
                    <a:pt x="18923" y="43078"/>
                    <a:pt x="18796" y="43333"/>
                    <a:pt x="18542" y="43460"/>
                  </a:cubicBezTo>
                  <a:lnTo>
                    <a:pt x="14732" y="46762"/>
                  </a:lnTo>
                  <a:cubicBezTo>
                    <a:pt x="14478" y="46888"/>
                    <a:pt x="14351" y="47015"/>
                    <a:pt x="14097" y="47142"/>
                  </a:cubicBezTo>
                  <a:lnTo>
                    <a:pt x="9398" y="49683"/>
                  </a:lnTo>
                  <a:cubicBezTo>
                    <a:pt x="9144" y="49810"/>
                    <a:pt x="9017" y="49810"/>
                    <a:pt x="8890" y="49937"/>
                  </a:cubicBezTo>
                  <a:lnTo>
                    <a:pt x="3302" y="51841"/>
                  </a:lnTo>
                  <a:cubicBezTo>
                    <a:pt x="3175" y="51841"/>
                    <a:pt x="3048" y="51841"/>
                    <a:pt x="2794" y="51969"/>
                  </a:cubicBezTo>
                  <a:lnTo>
                    <a:pt x="0" y="52452"/>
                  </a:lnTo>
                  <a:lnTo>
                    <a:pt x="0" y="45618"/>
                  </a:lnTo>
                  <a:lnTo>
                    <a:pt x="1397" y="45364"/>
                  </a:lnTo>
                  <a:lnTo>
                    <a:pt x="6350" y="43587"/>
                  </a:lnTo>
                  <a:lnTo>
                    <a:pt x="10668" y="41301"/>
                  </a:lnTo>
                  <a:lnTo>
                    <a:pt x="13843" y="38634"/>
                  </a:lnTo>
                  <a:lnTo>
                    <a:pt x="16129" y="35332"/>
                  </a:lnTo>
                  <a:lnTo>
                    <a:pt x="17526" y="31267"/>
                  </a:lnTo>
                  <a:lnTo>
                    <a:pt x="17907" y="26696"/>
                  </a:lnTo>
                  <a:lnTo>
                    <a:pt x="17018" y="21488"/>
                  </a:lnTo>
                  <a:lnTo>
                    <a:pt x="14478" y="17044"/>
                  </a:lnTo>
                  <a:lnTo>
                    <a:pt x="10414" y="13234"/>
                  </a:lnTo>
                  <a:lnTo>
                    <a:pt x="4445" y="9424"/>
                  </a:lnTo>
                  <a:lnTo>
                    <a:pt x="0" y="7366"/>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8" name="Shape 802">
              <a:extLst>
                <a:ext uri="{FF2B5EF4-FFF2-40B4-BE49-F238E27FC236}">
                  <a16:creationId xmlns:a16="http://schemas.microsoft.com/office/drawing/2014/main" id="{CA5F4FCE-B7F2-2456-F5E5-B8E5D7FE6004}"/>
                </a:ext>
              </a:extLst>
            </p:cNvPr>
            <p:cNvSpPr/>
            <p:nvPr/>
          </p:nvSpPr>
          <p:spPr>
            <a:xfrm>
              <a:off x="1925701" y="171191"/>
              <a:ext cx="79375" cy="147087"/>
            </a:xfrm>
            <a:custGeom>
              <a:avLst/>
              <a:gdLst/>
              <a:ahLst/>
              <a:cxnLst/>
              <a:rect l="0" t="0" r="0" b="0"/>
              <a:pathLst>
                <a:path w="79375" h="147087">
                  <a:moveTo>
                    <a:pt x="0" y="0"/>
                  </a:moveTo>
                  <a:lnTo>
                    <a:pt x="2159" y="1020"/>
                  </a:lnTo>
                  <a:lnTo>
                    <a:pt x="10414" y="4069"/>
                  </a:lnTo>
                  <a:lnTo>
                    <a:pt x="28194" y="10927"/>
                  </a:lnTo>
                  <a:lnTo>
                    <a:pt x="46355" y="19690"/>
                  </a:lnTo>
                  <a:lnTo>
                    <a:pt x="55118" y="25405"/>
                  </a:lnTo>
                  <a:lnTo>
                    <a:pt x="62865" y="32263"/>
                  </a:lnTo>
                  <a:cubicBezTo>
                    <a:pt x="62992" y="32390"/>
                    <a:pt x="63119" y="32517"/>
                    <a:pt x="63246" y="32644"/>
                  </a:cubicBezTo>
                  <a:lnTo>
                    <a:pt x="69469" y="40518"/>
                  </a:lnTo>
                  <a:cubicBezTo>
                    <a:pt x="69596" y="40645"/>
                    <a:pt x="69723" y="40772"/>
                    <a:pt x="69723" y="41026"/>
                  </a:cubicBezTo>
                  <a:lnTo>
                    <a:pt x="74676" y="50297"/>
                  </a:lnTo>
                  <a:cubicBezTo>
                    <a:pt x="74803" y="50424"/>
                    <a:pt x="74930" y="50678"/>
                    <a:pt x="75057" y="50932"/>
                  </a:cubicBezTo>
                  <a:lnTo>
                    <a:pt x="78232" y="61727"/>
                  </a:lnTo>
                  <a:cubicBezTo>
                    <a:pt x="78359" y="61981"/>
                    <a:pt x="78359" y="62235"/>
                    <a:pt x="78359" y="62362"/>
                  </a:cubicBezTo>
                  <a:lnTo>
                    <a:pt x="79375" y="75062"/>
                  </a:lnTo>
                  <a:lnTo>
                    <a:pt x="78994" y="83825"/>
                  </a:lnTo>
                  <a:lnTo>
                    <a:pt x="77724" y="91953"/>
                  </a:lnTo>
                  <a:lnTo>
                    <a:pt x="75692" y="99445"/>
                  </a:lnTo>
                  <a:lnTo>
                    <a:pt x="72771" y="106557"/>
                  </a:lnTo>
                  <a:lnTo>
                    <a:pt x="69088" y="113162"/>
                  </a:lnTo>
                  <a:lnTo>
                    <a:pt x="64643" y="119131"/>
                  </a:lnTo>
                  <a:lnTo>
                    <a:pt x="59563" y="124592"/>
                  </a:lnTo>
                  <a:lnTo>
                    <a:pt x="53848" y="129545"/>
                  </a:lnTo>
                  <a:cubicBezTo>
                    <a:pt x="53721" y="129672"/>
                    <a:pt x="53594" y="129799"/>
                    <a:pt x="53467" y="129926"/>
                  </a:cubicBezTo>
                  <a:lnTo>
                    <a:pt x="40767" y="137545"/>
                  </a:lnTo>
                  <a:cubicBezTo>
                    <a:pt x="40513" y="137545"/>
                    <a:pt x="40386" y="137673"/>
                    <a:pt x="40132" y="137800"/>
                  </a:cubicBezTo>
                  <a:lnTo>
                    <a:pt x="25400" y="143261"/>
                  </a:lnTo>
                  <a:cubicBezTo>
                    <a:pt x="25273" y="143261"/>
                    <a:pt x="25019" y="143261"/>
                    <a:pt x="24892" y="143388"/>
                  </a:cubicBezTo>
                  <a:lnTo>
                    <a:pt x="8382" y="146563"/>
                  </a:lnTo>
                  <a:lnTo>
                    <a:pt x="0" y="147087"/>
                  </a:lnTo>
                  <a:lnTo>
                    <a:pt x="0" y="140374"/>
                  </a:lnTo>
                  <a:lnTo>
                    <a:pt x="7112" y="139959"/>
                  </a:lnTo>
                  <a:lnTo>
                    <a:pt x="23368" y="136784"/>
                  </a:lnTo>
                  <a:lnTo>
                    <a:pt x="37592" y="131577"/>
                  </a:lnTo>
                  <a:lnTo>
                    <a:pt x="49657" y="124211"/>
                  </a:lnTo>
                  <a:lnTo>
                    <a:pt x="54610" y="120020"/>
                  </a:lnTo>
                  <a:lnTo>
                    <a:pt x="59309" y="115194"/>
                  </a:lnTo>
                  <a:lnTo>
                    <a:pt x="63246" y="109860"/>
                  </a:lnTo>
                  <a:lnTo>
                    <a:pt x="66548" y="104018"/>
                  </a:lnTo>
                  <a:lnTo>
                    <a:pt x="69215" y="97668"/>
                  </a:lnTo>
                  <a:lnTo>
                    <a:pt x="71120" y="90810"/>
                  </a:lnTo>
                  <a:lnTo>
                    <a:pt x="72263" y="83444"/>
                  </a:lnTo>
                  <a:lnTo>
                    <a:pt x="72644" y="75697"/>
                  </a:lnTo>
                  <a:lnTo>
                    <a:pt x="71628" y="63378"/>
                  </a:lnTo>
                  <a:lnTo>
                    <a:pt x="68707" y="53091"/>
                  </a:lnTo>
                  <a:lnTo>
                    <a:pt x="64008" y="44455"/>
                  </a:lnTo>
                  <a:lnTo>
                    <a:pt x="58166" y="37089"/>
                  </a:lnTo>
                  <a:lnTo>
                    <a:pt x="51308" y="30993"/>
                  </a:lnTo>
                  <a:lnTo>
                    <a:pt x="43434" y="25786"/>
                  </a:lnTo>
                  <a:lnTo>
                    <a:pt x="25781" y="17277"/>
                  </a:lnTo>
                  <a:lnTo>
                    <a:pt x="8001" y="10419"/>
                  </a:lnTo>
                  <a:lnTo>
                    <a:pt x="0" y="7360"/>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49" name="Shape 803">
              <a:extLst>
                <a:ext uri="{FF2B5EF4-FFF2-40B4-BE49-F238E27FC236}">
                  <a16:creationId xmlns:a16="http://schemas.microsoft.com/office/drawing/2014/main" id="{71799D3F-F53F-01B8-1357-E14DA262D027}"/>
                </a:ext>
              </a:extLst>
            </p:cNvPr>
            <p:cNvSpPr/>
            <p:nvPr/>
          </p:nvSpPr>
          <p:spPr>
            <a:xfrm>
              <a:off x="2048637" y="96520"/>
              <a:ext cx="34798" cy="74168"/>
            </a:xfrm>
            <a:custGeom>
              <a:avLst/>
              <a:gdLst/>
              <a:ahLst/>
              <a:cxnLst/>
              <a:rect l="0" t="0" r="0" b="0"/>
              <a:pathLst>
                <a:path w="34798" h="74168">
                  <a:moveTo>
                    <a:pt x="34417" y="0"/>
                  </a:moveTo>
                  <a:lnTo>
                    <a:pt x="34798" y="22"/>
                  </a:lnTo>
                  <a:lnTo>
                    <a:pt x="34798" y="6731"/>
                  </a:lnTo>
                  <a:lnTo>
                    <a:pt x="26924" y="7112"/>
                  </a:lnTo>
                  <a:lnTo>
                    <a:pt x="20447" y="8382"/>
                  </a:lnTo>
                  <a:lnTo>
                    <a:pt x="15748" y="10414"/>
                  </a:lnTo>
                  <a:lnTo>
                    <a:pt x="12192" y="13208"/>
                  </a:lnTo>
                  <a:lnTo>
                    <a:pt x="9652" y="17145"/>
                  </a:lnTo>
                  <a:lnTo>
                    <a:pt x="8001" y="22225"/>
                  </a:lnTo>
                  <a:lnTo>
                    <a:pt x="7112" y="28828"/>
                  </a:lnTo>
                  <a:lnTo>
                    <a:pt x="6731" y="37338"/>
                  </a:lnTo>
                  <a:lnTo>
                    <a:pt x="6985" y="45593"/>
                  </a:lnTo>
                  <a:lnTo>
                    <a:pt x="8001" y="52324"/>
                  </a:lnTo>
                  <a:lnTo>
                    <a:pt x="9652" y="57403"/>
                  </a:lnTo>
                  <a:lnTo>
                    <a:pt x="12192" y="61214"/>
                  </a:lnTo>
                  <a:lnTo>
                    <a:pt x="15748" y="64008"/>
                  </a:lnTo>
                  <a:lnTo>
                    <a:pt x="20447" y="65913"/>
                  </a:lnTo>
                  <a:lnTo>
                    <a:pt x="26416" y="67056"/>
                  </a:lnTo>
                  <a:lnTo>
                    <a:pt x="34544" y="67437"/>
                  </a:lnTo>
                  <a:lnTo>
                    <a:pt x="34798" y="67425"/>
                  </a:lnTo>
                  <a:lnTo>
                    <a:pt x="34798" y="74168"/>
                  </a:lnTo>
                  <a:lnTo>
                    <a:pt x="26162" y="73787"/>
                  </a:lnTo>
                  <a:lnTo>
                    <a:pt x="18796" y="72517"/>
                  </a:lnTo>
                  <a:cubicBezTo>
                    <a:pt x="18542" y="72390"/>
                    <a:pt x="18288" y="72390"/>
                    <a:pt x="18161" y="72263"/>
                  </a:cubicBezTo>
                  <a:lnTo>
                    <a:pt x="12700" y="69977"/>
                  </a:lnTo>
                  <a:cubicBezTo>
                    <a:pt x="12446" y="69850"/>
                    <a:pt x="12065" y="69723"/>
                    <a:pt x="11938" y="69469"/>
                  </a:cubicBezTo>
                  <a:lnTo>
                    <a:pt x="7620" y="66040"/>
                  </a:lnTo>
                  <a:cubicBezTo>
                    <a:pt x="7366" y="65913"/>
                    <a:pt x="7112" y="65659"/>
                    <a:pt x="6858" y="65278"/>
                  </a:cubicBezTo>
                  <a:lnTo>
                    <a:pt x="3810" y="60706"/>
                  </a:lnTo>
                  <a:cubicBezTo>
                    <a:pt x="3683" y="60452"/>
                    <a:pt x="3556" y="60198"/>
                    <a:pt x="3429" y="59944"/>
                  </a:cubicBezTo>
                  <a:lnTo>
                    <a:pt x="1524" y="54228"/>
                  </a:lnTo>
                  <a:cubicBezTo>
                    <a:pt x="1524" y="54102"/>
                    <a:pt x="1397" y="53848"/>
                    <a:pt x="1397" y="53721"/>
                  </a:cubicBezTo>
                  <a:lnTo>
                    <a:pt x="381" y="46609"/>
                  </a:lnTo>
                  <a:lnTo>
                    <a:pt x="0" y="37719"/>
                  </a:lnTo>
                  <a:lnTo>
                    <a:pt x="381" y="28575"/>
                  </a:lnTo>
                  <a:lnTo>
                    <a:pt x="1397" y="20955"/>
                  </a:lnTo>
                  <a:cubicBezTo>
                    <a:pt x="1397" y="20828"/>
                    <a:pt x="1524" y="20574"/>
                    <a:pt x="1524" y="20447"/>
                  </a:cubicBezTo>
                  <a:lnTo>
                    <a:pt x="3429" y="14605"/>
                  </a:lnTo>
                  <a:cubicBezTo>
                    <a:pt x="3556" y="14351"/>
                    <a:pt x="3683" y="14097"/>
                    <a:pt x="3810" y="13843"/>
                  </a:cubicBezTo>
                  <a:lnTo>
                    <a:pt x="6858" y="9144"/>
                  </a:lnTo>
                  <a:cubicBezTo>
                    <a:pt x="7112" y="8890"/>
                    <a:pt x="7366" y="8509"/>
                    <a:pt x="7620" y="8382"/>
                  </a:cubicBezTo>
                  <a:lnTo>
                    <a:pt x="11938" y="4953"/>
                  </a:lnTo>
                  <a:cubicBezTo>
                    <a:pt x="12065" y="4699"/>
                    <a:pt x="12319" y="4572"/>
                    <a:pt x="12573" y="4445"/>
                  </a:cubicBezTo>
                  <a:lnTo>
                    <a:pt x="18034" y="2032"/>
                  </a:lnTo>
                  <a:cubicBezTo>
                    <a:pt x="18288" y="2032"/>
                    <a:pt x="18542" y="1905"/>
                    <a:pt x="18796" y="1905"/>
                  </a:cubicBezTo>
                  <a:lnTo>
                    <a:pt x="25654" y="508"/>
                  </a:lnTo>
                  <a:lnTo>
                    <a:pt x="34417"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50" name="Shape 804">
              <a:extLst>
                <a:ext uri="{FF2B5EF4-FFF2-40B4-BE49-F238E27FC236}">
                  <a16:creationId xmlns:a16="http://schemas.microsoft.com/office/drawing/2014/main" id="{B22A6A08-BCAB-9ACB-B6DF-AA8A232D75C2}"/>
                </a:ext>
              </a:extLst>
            </p:cNvPr>
            <p:cNvSpPr/>
            <p:nvPr/>
          </p:nvSpPr>
          <p:spPr>
            <a:xfrm>
              <a:off x="1925701" y="87503"/>
              <a:ext cx="68199" cy="61341"/>
            </a:xfrm>
            <a:custGeom>
              <a:avLst/>
              <a:gdLst/>
              <a:ahLst/>
              <a:cxnLst/>
              <a:rect l="0" t="0" r="0" b="0"/>
              <a:pathLst>
                <a:path w="68199" h="61341">
                  <a:moveTo>
                    <a:pt x="5969" y="0"/>
                  </a:moveTo>
                  <a:lnTo>
                    <a:pt x="15494" y="381"/>
                  </a:lnTo>
                  <a:lnTo>
                    <a:pt x="24765" y="1524"/>
                  </a:lnTo>
                  <a:lnTo>
                    <a:pt x="33401" y="3048"/>
                  </a:lnTo>
                  <a:lnTo>
                    <a:pt x="41148" y="4953"/>
                  </a:lnTo>
                  <a:lnTo>
                    <a:pt x="47879" y="7112"/>
                  </a:lnTo>
                  <a:lnTo>
                    <a:pt x="53594" y="9398"/>
                  </a:lnTo>
                  <a:lnTo>
                    <a:pt x="58166" y="11684"/>
                  </a:lnTo>
                  <a:lnTo>
                    <a:pt x="61341" y="13843"/>
                  </a:lnTo>
                  <a:lnTo>
                    <a:pt x="63500" y="15621"/>
                  </a:lnTo>
                  <a:cubicBezTo>
                    <a:pt x="63627" y="15875"/>
                    <a:pt x="63754" y="16002"/>
                    <a:pt x="63881" y="16256"/>
                  </a:cubicBezTo>
                  <a:lnTo>
                    <a:pt x="65151" y="17907"/>
                  </a:lnTo>
                  <a:cubicBezTo>
                    <a:pt x="65405" y="18161"/>
                    <a:pt x="65532" y="18542"/>
                    <a:pt x="65659" y="18796"/>
                  </a:cubicBezTo>
                  <a:lnTo>
                    <a:pt x="66929" y="22860"/>
                  </a:lnTo>
                  <a:cubicBezTo>
                    <a:pt x="67056" y="22987"/>
                    <a:pt x="67056" y="23241"/>
                    <a:pt x="67056" y="23368"/>
                  </a:cubicBezTo>
                  <a:lnTo>
                    <a:pt x="67437" y="26035"/>
                  </a:lnTo>
                  <a:lnTo>
                    <a:pt x="67818" y="29337"/>
                  </a:lnTo>
                  <a:lnTo>
                    <a:pt x="68072" y="33401"/>
                  </a:lnTo>
                  <a:lnTo>
                    <a:pt x="68199" y="38227"/>
                  </a:lnTo>
                  <a:lnTo>
                    <a:pt x="68072" y="43815"/>
                  </a:lnTo>
                  <a:lnTo>
                    <a:pt x="67945" y="48260"/>
                  </a:lnTo>
                  <a:lnTo>
                    <a:pt x="67437" y="51943"/>
                  </a:lnTo>
                  <a:cubicBezTo>
                    <a:pt x="67437" y="52070"/>
                    <a:pt x="67437" y="52197"/>
                    <a:pt x="67437" y="52451"/>
                  </a:cubicBezTo>
                  <a:lnTo>
                    <a:pt x="66675" y="55118"/>
                  </a:lnTo>
                  <a:cubicBezTo>
                    <a:pt x="66548" y="55245"/>
                    <a:pt x="66548" y="55499"/>
                    <a:pt x="66421" y="55626"/>
                  </a:cubicBezTo>
                  <a:lnTo>
                    <a:pt x="65532" y="57404"/>
                  </a:lnTo>
                  <a:cubicBezTo>
                    <a:pt x="65405" y="57785"/>
                    <a:pt x="65151" y="58166"/>
                    <a:pt x="64770" y="58420"/>
                  </a:cubicBezTo>
                  <a:lnTo>
                    <a:pt x="63627" y="59563"/>
                  </a:lnTo>
                  <a:cubicBezTo>
                    <a:pt x="63119" y="59944"/>
                    <a:pt x="62611" y="60325"/>
                    <a:pt x="62103" y="60452"/>
                  </a:cubicBezTo>
                  <a:lnTo>
                    <a:pt x="58928" y="61214"/>
                  </a:lnTo>
                  <a:cubicBezTo>
                    <a:pt x="58420" y="61341"/>
                    <a:pt x="57912" y="61341"/>
                    <a:pt x="57404" y="61214"/>
                  </a:cubicBezTo>
                  <a:lnTo>
                    <a:pt x="54864" y="60579"/>
                  </a:lnTo>
                  <a:cubicBezTo>
                    <a:pt x="54610" y="60579"/>
                    <a:pt x="54356" y="60452"/>
                    <a:pt x="54102" y="60325"/>
                  </a:cubicBezTo>
                  <a:lnTo>
                    <a:pt x="50546" y="58674"/>
                  </a:lnTo>
                  <a:lnTo>
                    <a:pt x="45593" y="56134"/>
                  </a:lnTo>
                  <a:lnTo>
                    <a:pt x="40005" y="53594"/>
                  </a:lnTo>
                  <a:lnTo>
                    <a:pt x="33274" y="51181"/>
                  </a:lnTo>
                  <a:lnTo>
                    <a:pt x="25654" y="48768"/>
                  </a:lnTo>
                  <a:lnTo>
                    <a:pt x="17018" y="47117"/>
                  </a:lnTo>
                  <a:lnTo>
                    <a:pt x="7239" y="46609"/>
                  </a:lnTo>
                  <a:lnTo>
                    <a:pt x="635" y="46990"/>
                  </a:lnTo>
                  <a:lnTo>
                    <a:pt x="0" y="47111"/>
                  </a:lnTo>
                  <a:lnTo>
                    <a:pt x="0" y="40304"/>
                  </a:lnTo>
                  <a:lnTo>
                    <a:pt x="254" y="40259"/>
                  </a:lnTo>
                  <a:lnTo>
                    <a:pt x="7620" y="39878"/>
                  </a:lnTo>
                  <a:lnTo>
                    <a:pt x="18288" y="40513"/>
                  </a:lnTo>
                  <a:lnTo>
                    <a:pt x="27686" y="42291"/>
                  </a:lnTo>
                  <a:lnTo>
                    <a:pt x="35560" y="44831"/>
                  </a:lnTo>
                  <a:lnTo>
                    <a:pt x="42672" y="47498"/>
                  </a:lnTo>
                  <a:lnTo>
                    <a:pt x="48768" y="50165"/>
                  </a:lnTo>
                  <a:lnTo>
                    <a:pt x="53340" y="52578"/>
                  </a:lnTo>
                  <a:lnTo>
                    <a:pt x="56642" y="54102"/>
                  </a:lnTo>
                  <a:lnTo>
                    <a:pt x="58166" y="54483"/>
                  </a:lnTo>
                  <a:lnTo>
                    <a:pt x="59690" y="54102"/>
                  </a:lnTo>
                  <a:lnTo>
                    <a:pt x="59817" y="53975"/>
                  </a:lnTo>
                  <a:lnTo>
                    <a:pt x="60198" y="52959"/>
                  </a:lnTo>
                  <a:lnTo>
                    <a:pt x="60833" y="50800"/>
                  </a:lnTo>
                  <a:lnTo>
                    <a:pt x="61214" y="47879"/>
                  </a:lnTo>
                  <a:lnTo>
                    <a:pt x="61341" y="43688"/>
                  </a:lnTo>
                  <a:lnTo>
                    <a:pt x="61468" y="38354"/>
                  </a:lnTo>
                  <a:lnTo>
                    <a:pt x="61341" y="33782"/>
                  </a:lnTo>
                  <a:lnTo>
                    <a:pt x="61214" y="30099"/>
                  </a:lnTo>
                  <a:lnTo>
                    <a:pt x="60833" y="27051"/>
                  </a:lnTo>
                  <a:lnTo>
                    <a:pt x="60452" y="24638"/>
                  </a:lnTo>
                  <a:lnTo>
                    <a:pt x="59436" y="21463"/>
                  </a:lnTo>
                  <a:lnTo>
                    <a:pt x="58674" y="20447"/>
                  </a:lnTo>
                  <a:lnTo>
                    <a:pt x="57531" y="19304"/>
                  </a:lnTo>
                  <a:lnTo>
                    <a:pt x="55118" y="17653"/>
                  </a:lnTo>
                  <a:lnTo>
                    <a:pt x="51054" y="15621"/>
                  </a:lnTo>
                  <a:lnTo>
                    <a:pt x="45847" y="13462"/>
                  </a:lnTo>
                  <a:lnTo>
                    <a:pt x="39497" y="11430"/>
                  </a:lnTo>
                  <a:lnTo>
                    <a:pt x="32258" y="9652"/>
                  </a:lnTo>
                  <a:lnTo>
                    <a:pt x="24003" y="8128"/>
                  </a:lnTo>
                  <a:lnTo>
                    <a:pt x="15240" y="7112"/>
                  </a:lnTo>
                  <a:lnTo>
                    <a:pt x="6223" y="6731"/>
                  </a:lnTo>
                  <a:lnTo>
                    <a:pt x="0" y="6998"/>
                  </a:lnTo>
                  <a:lnTo>
                    <a:pt x="0" y="327"/>
                  </a:lnTo>
                  <a:lnTo>
                    <a:pt x="5969"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51" name="Shape 805">
              <a:extLst>
                <a:ext uri="{FF2B5EF4-FFF2-40B4-BE49-F238E27FC236}">
                  <a16:creationId xmlns:a16="http://schemas.microsoft.com/office/drawing/2014/main" id="{71D35253-5ECD-2BFE-1321-7A45A614C097}"/>
                </a:ext>
              </a:extLst>
            </p:cNvPr>
            <p:cNvSpPr/>
            <p:nvPr/>
          </p:nvSpPr>
          <p:spPr>
            <a:xfrm>
              <a:off x="2083435" y="242465"/>
              <a:ext cx="34798" cy="74273"/>
            </a:xfrm>
            <a:custGeom>
              <a:avLst/>
              <a:gdLst/>
              <a:ahLst/>
              <a:cxnLst/>
              <a:rect l="0" t="0" r="0" b="0"/>
              <a:pathLst>
                <a:path w="34798" h="74273">
                  <a:moveTo>
                    <a:pt x="0" y="0"/>
                  </a:moveTo>
                  <a:lnTo>
                    <a:pt x="8382" y="486"/>
                  </a:lnTo>
                  <a:lnTo>
                    <a:pt x="15621" y="1883"/>
                  </a:lnTo>
                  <a:cubicBezTo>
                    <a:pt x="15875" y="1883"/>
                    <a:pt x="16002" y="1883"/>
                    <a:pt x="16256" y="2010"/>
                  </a:cubicBezTo>
                  <a:lnTo>
                    <a:pt x="21717" y="4169"/>
                  </a:lnTo>
                  <a:cubicBezTo>
                    <a:pt x="21971" y="4296"/>
                    <a:pt x="22225" y="4550"/>
                    <a:pt x="22479" y="4677"/>
                  </a:cubicBezTo>
                  <a:lnTo>
                    <a:pt x="26797" y="8106"/>
                  </a:lnTo>
                  <a:cubicBezTo>
                    <a:pt x="27051" y="8360"/>
                    <a:pt x="27305" y="8614"/>
                    <a:pt x="27559" y="8868"/>
                  </a:cubicBezTo>
                  <a:lnTo>
                    <a:pt x="30734" y="13694"/>
                  </a:lnTo>
                  <a:cubicBezTo>
                    <a:pt x="30861" y="13948"/>
                    <a:pt x="30988" y="14202"/>
                    <a:pt x="30988" y="14456"/>
                  </a:cubicBezTo>
                  <a:lnTo>
                    <a:pt x="33147" y="20298"/>
                  </a:lnTo>
                  <a:cubicBezTo>
                    <a:pt x="33147" y="20552"/>
                    <a:pt x="33274" y="20679"/>
                    <a:pt x="33274" y="20933"/>
                  </a:cubicBezTo>
                  <a:lnTo>
                    <a:pt x="34417" y="28172"/>
                  </a:lnTo>
                  <a:lnTo>
                    <a:pt x="34798" y="37189"/>
                  </a:lnTo>
                  <a:lnTo>
                    <a:pt x="34417" y="46206"/>
                  </a:lnTo>
                  <a:lnTo>
                    <a:pt x="33274" y="53699"/>
                  </a:lnTo>
                  <a:cubicBezTo>
                    <a:pt x="33274" y="53953"/>
                    <a:pt x="33147" y="54080"/>
                    <a:pt x="33147" y="54334"/>
                  </a:cubicBezTo>
                  <a:lnTo>
                    <a:pt x="30988" y="60049"/>
                  </a:lnTo>
                  <a:cubicBezTo>
                    <a:pt x="30988" y="60303"/>
                    <a:pt x="30861" y="60557"/>
                    <a:pt x="30607" y="60684"/>
                  </a:cubicBezTo>
                  <a:lnTo>
                    <a:pt x="27559" y="65383"/>
                  </a:lnTo>
                  <a:cubicBezTo>
                    <a:pt x="27305" y="65637"/>
                    <a:pt x="27051" y="65891"/>
                    <a:pt x="26797" y="66145"/>
                  </a:cubicBezTo>
                  <a:lnTo>
                    <a:pt x="22479" y="69574"/>
                  </a:lnTo>
                  <a:cubicBezTo>
                    <a:pt x="22225" y="69828"/>
                    <a:pt x="21971" y="69955"/>
                    <a:pt x="21717" y="70082"/>
                  </a:cubicBezTo>
                  <a:lnTo>
                    <a:pt x="16256" y="72241"/>
                  </a:lnTo>
                  <a:cubicBezTo>
                    <a:pt x="16129" y="72368"/>
                    <a:pt x="15875" y="72368"/>
                    <a:pt x="15621" y="72495"/>
                  </a:cubicBezTo>
                  <a:lnTo>
                    <a:pt x="8890" y="73765"/>
                  </a:lnTo>
                  <a:cubicBezTo>
                    <a:pt x="8763" y="73765"/>
                    <a:pt x="8509" y="73892"/>
                    <a:pt x="8382" y="73892"/>
                  </a:cubicBezTo>
                  <a:lnTo>
                    <a:pt x="0" y="74273"/>
                  </a:lnTo>
                  <a:lnTo>
                    <a:pt x="0" y="74273"/>
                  </a:lnTo>
                  <a:lnTo>
                    <a:pt x="0" y="67530"/>
                  </a:lnTo>
                  <a:lnTo>
                    <a:pt x="7874" y="67161"/>
                  </a:lnTo>
                  <a:lnTo>
                    <a:pt x="14097" y="65891"/>
                  </a:lnTo>
                  <a:lnTo>
                    <a:pt x="18669" y="63986"/>
                  </a:lnTo>
                  <a:lnTo>
                    <a:pt x="22225" y="61192"/>
                  </a:lnTo>
                  <a:lnTo>
                    <a:pt x="24892" y="57382"/>
                  </a:lnTo>
                  <a:lnTo>
                    <a:pt x="26670" y="52302"/>
                  </a:lnTo>
                  <a:lnTo>
                    <a:pt x="27686" y="45825"/>
                  </a:lnTo>
                  <a:lnTo>
                    <a:pt x="28067" y="37443"/>
                  </a:lnTo>
                  <a:lnTo>
                    <a:pt x="27813" y="29188"/>
                  </a:lnTo>
                  <a:lnTo>
                    <a:pt x="26670" y="22203"/>
                  </a:lnTo>
                  <a:lnTo>
                    <a:pt x="24765" y="16996"/>
                  </a:lnTo>
                  <a:lnTo>
                    <a:pt x="22225" y="13059"/>
                  </a:lnTo>
                  <a:lnTo>
                    <a:pt x="18669" y="10265"/>
                  </a:lnTo>
                  <a:lnTo>
                    <a:pt x="14097" y="8360"/>
                  </a:lnTo>
                  <a:lnTo>
                    <a:pt x="8001" y="7217"/>
                  </a:lnTo>
                  <a:lnTo>
                    <a:pt x="0" y="6709"/>
                  </a:lnTo>
                  <a:lnTo>
                    <a:pt x="0" y="6709"/>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52" name="Shape 806">
              <a:extLst>
                <a:ext uri="{FF2B5EF4-FFF2-40B4-BE49-F238E27FC236}">
                  <a16:creationId xmlns:a16="http://schemas.microsoft.com/office/drawing/2014/main" id="{6254751A-8308-68FA-14D4-6D1DFA66194F}"/>
                </a:ext>
              </a:extLst>
            </p:cNvPr>
            <p:cNvSpPr/>
            <p:nvPr/>
          </p:nvSpPr>
          <p:spPr>
            <a:xfrm>
              <a:off x="2083435" y="96543"/>
              <a:ext cx="34798" cy="74145"/>
            </a:xfrm>
            <a:custGeom>
              <a:avLst/>
              <a:gdLst/>
              <a:ahLst/>
              <a:cxnLst/>
              <a:rect l="0" t="0" r="0" b="0"/>
              <a:pathLst>
                <a:path w="34798" h="74145">
                  <a:moveTo>
                    <a:pt x="0" y="0"/>
                  </a:moveTo>
                  <a:lnTo>
                    <a:pt x="8382" y="486"/>
                  </a:lnTo>
                  <a:lnTo>
                    <a:pt x="15621" y="1882"/>
                  </a:lnTo>
                  <a:cubicBezTo>
                    <a:pt x="15875" y="1882"/>
                    <a:pt x="16129" y="2010"/>
                    <a:pt x="16383" y="2010"/>
                  </a:cubicBezTo>
                  <a:lnTo>
                    <a:pt x="21844" y="4423"/>
                  </a:lnTo>
                  <a:cubicBezTo>
                    <a:pt x="22098" y="4550"/>
                    <a:pt x="22352" y="4677"/>
                    <a:pt x="22479" y="4931"/>
                  </a:cubicBezTo>
                  <a:lnTo>
                    <a:pt x="26797" y="8360"/>
                  </a:lnTo>
                  <a:cubicBezTo>
                    <a:pt x="27051" y="8487"/>
                    <a:pt x="27305" y="8741"/>
                    <a:pt x="27559" y="9122"/>
                  </a:cubicBezTo>
                  <a:lnTo>
                    <a:pt x="30607" y="13694"/>
                  </a:lnTo>
                  <a:cubicBezTo>
                    <a:pt x="30861" y="13948"/>
                    <a:pt x="30988" y="14202"/>
                    <a:pt x="30988" y="14456"/>
                  </a:cubicBezTo>
                  <a:lnTo>
                    <a:pt x="33147" y="20298"/>
                  </a:lnTo>
                  <a:cubicBezTo>
                    <a:pt x="33147" y="20425"/>
                    <a:pt x="33274" y="20679"/>
                    <a:pt x="33274" y="20932"/>
                  </a:cubicBezTo>
                  <a:lnTo>
                    <a:pt x="34417" y="28172"/>
                  </a:lnTo>
                  <a:lnTo>
                    <a:pt x="34798" y="37443"/>
                  </a:lnTo>
                  <a:lnTo>
                    <a:pt x="34417" y="46206"/>
                  </a:lnTo>
                  <a:lnTo>
                    <a:pt x="33274" y="53699"/>
                  </a:lnTo>
                  <a:cubicBezTo>
                    <a:pt x="33274" y="53953"/>
                    <a:pt x="33147" y="54080"/>
                    <a:pt x="33147" y="54334"/>
                  </a:cubicBezTo>
                  <a:lnTo>
                    <a:pt x="30988" y="60049"/>
                  </a:lnTo>
                  <a:cubicBezTo>
                    <a:pt x="30988" y="60303"/>
                    <a:pt x="30734" y="60556"/>
                    <a:pt x="30607" y="60811"/>
                  </a:cubicBezTo>
                  <a:lnTo>
                    <a:pt x="27432" y="65382"/>
                  </a:lnTo>
                  <a:cubicBezTo>
                    <a:pt x="27305" y="65637"/>
                    <a:pt x="27051" y="65891"/>
                    <a:pt x="26797" y="66018"/>
                  </a:cubicBezTo>
                  <a:lnTo>
                    <a:pt x="22479" y="69447"/>
                  </a:lnTo>
                  <a:cubicBezTo>
                    <a:pt x="22352" y="69701"/>
                    <a:pt x="21971" y="69828"/>
                    <a:pt x="21717" y="69955"/>
                  </a:cubicBezTo>
                  <a:lnTo>
                    <a:pt x="16256" y="72241"/>
                  </a:lnTo>
                  <a:cubicBezTo>
                    <a:pt x="16129" y="72368"/>
                    <a:pt x="15875" y="72368"/>
                    <a:pt x="15621" y="72494"/>
                  </a:cubicBezTo>
                  <a:lnTo>
                    <a:pt x="8890" y="73638"/>
                  </a:lnTo>
                  <a:lnTo>
                    <a:pt x="0" y="74145"/>
                  </a:lnTo>
                  <a:lnTo>
                    <a:pt x="0" y="74145"/>
                  </a:lnTo>
                  <a:lnTo>
                    <a:pt x="0" y="67403"/>
                  </a:lnTo>
                  <a:lnTo>
                    <a:pt x="7620" y="67034"/>
                  </a:lnTo>
                  <a:lnTo>
                    <a:pt x="14097" y="65891"/>
                  </a:lnTo>
                  <a:lnTo>
                    <a:pt x="18669" y="63986"/>
                  </a:lnTo>
                  <a:lnTo>
                    <a:pt x="22225" y="61065"/>
                  </a:lnTo>
                  <a:lnTo>
                    <a:pt x="24892" y="57255"/>
                  </a:lnTo>
                  <a:lnTo>
                    <a:pt x="26670" y="52302"/>
                  </a:lnTo>
                  <a:lnTo>
                    <a:pt x="27686" y="45952"/>
                  </a:lnTo>
                  <a:lnTo>
                    <a:pt x="28067" y="37697"/>
                  </a:lnTo>
                  <a:lnTo>
                    <a:pt x="27813" y="29188"/>
                  </a:lnTo>
                  <a:lnTo>
                    <a:pt x="26670" y="22330"/>
                  </a:lnTo>
                  <a:lnTo>
                    <a:pt x="24892" y="17123"/>
                  </a:lnTo>
                  <a:lnTo>
                    <a:pt x="22225" y="13313"/>
                  </a:lnTo>
                  <a:lnTo>
                    <a:pt x="18669" y="10392"/>
                  </a:lnTo>
                  <a:lnTo>
                    <a:pt x="13970" y="8360"/>
                  </a:lnTo>
                  <a:lnTo>
                    <a:pt x="8001" y="7217"/>
                  </a:lnTo>
                  <a:lnTo>
                    <a:pt x="0" y="6709"/>
                  </a:lnTo>
                  <a:lnTo>
                    <a:pt x="0" y="6709"/>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53" name="Shape 807">
              <a:extLst>
                <a:ext uri="{FF2B5EF4-FFF2-40B4-BE49-F238E27FC236}">
                  <a16:creationId xmlns:a16="http://schemas.microsoft.com/office/drawing/2014/main" id="{C2AFF51A-AC2A-FE5F-06C4-AC439B3C0EC5}"/>
                </a:ext>
              </a:extLst>
            </p:cNvPr>
            <p:cNvSpPr/>
            <p:nvPr/>
          </p:nvSpPr>
          <p:spPr>
            <a:xfrm>
              <a:off x="258394" y="74587"/>
              <a:ext cx="106718" cy="224118"/>
            </a:xfrm>
            <a:custGeom>
              <a:avLst/>
              <a:gdLst/>
              <a:ahLst/>
              <a:cxnLst/>
              <a:rect l="0" t="0" r="0" b="0"/>
              <a:pathLst>
                <a:path w="106718" h="224118">
                  <a:moveTo>
                    <a:pt x="106718" y="0"/>
                  </a:moveTo>
                  <a:lnTo>
                    <a:pt x="106718" y="44114"/>
                  </a:lnTo>
                  <a:lnTo>
                    <a:pt x="85268" y="48603"/>
                  </a:lnTo>
                  <a:cubicBezTo>
                    <a:pt x="79019" y="51651"/>
                    <a:pt x="73889" y="56097"/>
                    <a:pt x="69875" y="61938"/>
                  </a:cubicBezTo>
                  <a:cubicBezTo>
                    <a:pt x="65849" y="67908"/>
                    <a:pt x="62840" y="74893"/>
                    <a:pt x="60833" y="83148"/>
                  </a:cubicBezTo>
                  <a:cubicBezTo>
                    <a:pt x="58814" y="91402"/>
                    <a:pt x="57810" y="100927"/>
                    <a:pt x="57810" y="111469"/>
                  </a:cubicBezTo>
                  <a:cubicBezTo>
                    <a:pt x="57810" y="121248"/>
                    <a:pt x="58636" y="130264"/>
                    <a:pt x="60274" y="138520"/>
                  </a:cubicBezTo>
                  <a:cubicBezTo>
                    <a:pt x="61913" y="146775"/>
                    <a:pt x="64554" y="154013"/>
                    <a:pt x="68199" y="160110"/>
                  </a:cubicBezTo>
                  <a:cubicBezTo>
                    <a:pt x="71844" y="166206"/>
                    <a:pt x="76784" y="170904"/>
                    <a:pt x="83045" y="174334"/>
                  </a:cubicBezTo>
                  <a:cubicBezTo>
                    <a:pt x="89294" y="177636"/>
                    <a:pt x="97028" y="179287"/>
                    <a:pt x="106223" y="179287"/>
                  </a:cubicBezTo>
                  <a:lnTo>
                    <a:pt x="106718" y="179184"/>
                  </a:lnTo>
                  <a:lnTo>
                    <a:pt x="106718" y="223683"/>
                  </a:lnTo>
                  <a:lnTo>
                    <a:pt x="104191" y="224118"/>
                  </a:lnTo>
                  <a:cubicBezTo>
                    <a:pt x="86538" y="224118"/>
                    <a:pt x="71133" y="221704"/>
                    <a:pt x="58039" y="216751"/>
                  </a:cubicBezTo>
                  <a:cubicBezTo>
                    <a:pt x="44945" y="211925"/>
                    <a:pt x="34074" y="204813"/>
                    <a:pt x="25451" y="195415"/>
                  </a:cubicBezTo>
                  <a:cubicBezTo>
                    <a:pt x="16815" y="186018"/>
                    <a:pt x="10414" y="174461"/>
                    <a:pt x="6248" y="160745"/>
                  </a:cubicBezTo>
                  <a:cubicBezTo>
                    <a:pt x="2083" y="147028"/>
                    <a:pt x="0" y="131408"/>
                    <a:pt x="0" y="113882"/>
                  </a:cubicBezTo>
                  <a:cubicBezTo>
                    <a:pt x="0" y="96863"/>
                    <a:pt x="2261" y="81370"/>
                    <a:pt x="6807" y="67400"/>
                  </a:cubicBezTo>
                  <a:cubicBezTo>
                    <a:pt x="11341" y="53302"/>
                    <a:pt x="18148" y="41237"/>
                    <a:pt x="27229" y="31204"/>
                  </a:cubicBezTo>
                  <a:cubicBezTo>
                    <a:pt x="36309" y="21172"/>
                    <a:pt x="47663" y="13298"/>
                    <a:pt x="61277" y="7837"/>
                  </a:cubicBezTo>
                  <a:lnTo>
                    <a:pt x="106718" y="0"/>
                  </a:ln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54" name="Shape 808">
              <a:extLst>
                <a:ext uri="{FF2B5EF4-FFF2-40B4-BE49-F238E27FC236}">
                  <a16:creationId xmlns:a16="http://schemas.microsoft.com/office/drawing/2014/main" id="{548342D1-FB32-6D19-4D29-A1C5310B7CF1}"/>
                </a:ext>
              </a:extLst>
            </p:cNvPr>
            <p:cNvSpPr/>
            <p:nvPr/>
          </p:nvSpPr>
          <p:spPr>
            <a:xfrm>
              <a:off x="17640" y="0"/>
              <a:ext cx="213639" cy="298324"/>
            </a:xfrm>
            <a:custGeom>
              <a:avLst/>
              <a:gdLst/>
              <a:ahLst/>
              <a:cxnLst/>
              <a:rect l="0" t="0" r="0" b="0"/>
              <a:pathLst>
                <a:path w="213639" h="298324">
                  <a:moveTo>
                    <a:pt x="133947" y="0"/>
                  </a:moveTo>
                  <a:cubicBezTo>
                    <a:pt x="141973" y="0"/>
                    <a:pt x="149720" y="762"/>
                    <a:pt x="157163" y="2032"/>
                  </a:cubicBezTo>
                  <a:cubicBezTo>
                    <a:pt x="164605" y="3429"/>
                    <a:pt x="171488" y="5207"/>
                    <a:pt x="177813" y="7366"/>
                  </a:cubicBezTo>
                  <a:cubicBezTo>
                    <a:pt x="184137" y="9525"/>
                    <a:pt x="189827" y="11938"/>
                    <a:pt x="194882" y="14732"/>
                  </a:cubicBezTo>
                  <a:cubicBezTo>
                    <a:pt x="199949" y="17653"/>
                    <a:pt x="203479" y="20066"/>
                    <a:pt x="205486" y="22099"/>
                  </a:cubicBezTo>
                  <a:cubicBezTo>
                    <a:pt x="207505" y="24003"/>
                    <a:pt x="208877" y="25781"/>
                    <a:pt x="209626" y="27051"/>
                  </a:cubicBezTo>
                  <a:cubicBezTo>
                    <a:pt x="210363" y="28449"/>
                    <a:pt x="210960" y="30099"/>
                    <a:pt x="211404" y="32258"/>
                  </a:cubicBezTo>
                  <a:cubicBezTo>
                    <a:pt x="211849" y="34290"/>
                    <a:pt x="212192" y="36703"/>
                    <a:pt x="212407" y="39624"/>
                  </a:cubicBezTo>
                  <a:cubicBezTo>
                    <a:pt x="212636" y="42418"/>
                    <a:pt x="212750" y="45848"/>
                    <a:pt x="212750" y="50038"/>
                  </a:cubicBezTo>
                  <a:cubicBezTo>
                    <a:pt x="212750" y="54483"/>
                    <a:pt x="212598" y="58293"/>
                    <a:pt x="212293" y="61468"/>
                  </a:cubicBezTo>
                  <a:cubicBezTo>
                    <a:pt x="212001" y="64516"/>
                    <a:pt x="211480" y="67056"/>
                    <a:pt x="210731" y="69088"/>
                  </a:cubicBezTo>
                  <a:cubicBezTo>
                    <a:pt x="209995" y="70993"/>
                    <a:pt x="209105" y="72390"/>
                    <a:pt x="208051" y="73279"/>
                  </a:cubicBezTo>
                  <a:cubicBezTo>
                    <a:pt x="207010" y="74168"/>
                    <a:pt x="205829" y="74676"/>
                    <a:pt x="204483" y="74676"/>
                  </a:cubicBezTo>
                  <a:cubicBezTo>
                    <a:pt x="202248" y="74676"/>
                    <a:pt x="199428" y="73279"/>
                    <a:pt x="195999" y="70739"/>
                  </a:cubicBezTo>
                  <a:cubicBezTo>
                    <a:pt x="192583" y="68073"/>
                    <a:pt x="188151" y="65151"/>
                    <a:pt x="182715" y="61976"/>
                  </a:cubicBezTo>
                  <a:cubicBezTo>
                    <a:pt x="177292" y="58801"/>
                    <a:pt x="170815" y="55880"/>
                    <a:pt x="163297" y="53340"/>
                  </a:cubicBezTo>
                  <a:cubicBezTo>
                    <a:pt x="155778" y="50674"/>
                    <a:pt x="146812" y="49403"/>
                    <a:pt x="136398" y="49403"/>
                  </a:cubicBezTo>
                  <a:cubicBezTo>
                    <a:pt x="124943" y="49403"/>
                    <a:pt x="114706" y="51689"/>
                    <a:pt x="105702" y="56388"/>
                  </a:cubicBezTo>
                  <a:cubicBezTo>
                    <a:pt x="96698" y="61087"/>
                    <a:pt x="89027" y="67818"/>
                    <a:pt x="82702" y="76581"/>
                  </a:cubicBezTo>
                  <a:cubicBezTo>
                    <a:pt x="76378" y="85217"/>
                    <a:pt x="71577" y="95759"/>
                    <a:pt x="68313" y="108077"/>
                  </a:cubicBezTo>
                  <a:cubicBezTo>
                    <a:pt x="65037" y="120524"/>
                    <a:pt x="63398" y="134366"/>
                    <a:pt x="63398" y="149861"/>
                  </a:cubicBezTo>
                  <a:cubicBezTo>
                    <a:pt x="63398" y="166878"/>
                    <a:pt x="65151" y="181484"/>
                    <a:pt x="68643" y="193929"/>
                  </a:cubicBezTo>
                  <a:cubicBezTo>
                    <a:pt x="72136" y="206375"/>
                    <a:pt x="77127" y="216662"/>
                    <a:pt x="83604" y="224663"/>
                  </a:cubicBezTo>
                  <a:cubicBezTo>
                    <a:pt x="90068" y="232664"/>
                    <a:pt x="97892" y="238634"/>
                    <a:pt x="107036" y="242570"/>
                  </a:cubicBezTo>
                  <a:cubicBezTo>
                    <a:pt x="116192" y="246507"/>
                    <a:pt x="126505" y="248539"/>
                    <a:pt x="137960" y="248539"/>
                  </a:cubicBezTo>
                  <a:cubicBezTo>
                    <a:pt x="148374" y="248539"/>
                    <a:pt x="157378" y="247269"/>
                    <a:pt x="164973" y="244856"/>
                  </a:cubicBezTo>
                  <a:cubicBezTo>
                    <a:pt x="172568" y="242443"/>
                    <a:pt x="179070" y="239649"/>
                    <a:pt x="184506" y="236728"/>
                  </a:cubicBezTo>
                  <a:cubicBezTo>
                    <a:pt x="189941" y="233680"/>
                    <a:pt x="194399" y="231013"/>
                    <a:pt x="197904" y="228600"/>
                  </a:cubicBezTo>
                  <a:cubicBezTo>
                    <a:pt x="201397" y="226314"/>
                    <a:pt x="204114" y="225044"/>
                    <a:pt x="206045" y="225044"/>
                  </a:cubicBezTo>
                  <a:cubicBezTo>
                    <a:pt x="207531" y="225044"/>
                    <a:pt x="208724" y="225425"/>
                    <a:pt x="209626" y="225934"/>
                  </a:cubicBezTo>
                  <a:cubicBezTo>
                    <a:pt x="210515" y="226568"/>
                    <a:pt x="211252" y="227712"/>
                    <a:pt x="211849" y="229616"/>
                  </a:cubicBezTo>
                  <a:cubicBezTo>
                    <a:pt x="212446" y="231394"/>
                    <a:pt x="212890" y="233807"/>
                    <a:pt x="213195" y="236982"/>
                  </a:cubicBezTo>
                  <a:cubicBezTo>
                    <a:pt x="213487" y="240285"/>
                    <a:pt x="213639" y="244475"/>
                    <a:pt x="213639" y="249810"/>
                  </a:cubicBezTo>
                  <a:cubicBezTo>
                    <a:pt x="213639" y="253619"/>
                    <a:pt x="213525" y="256794"/>
                    <a:pt x="213309" y="259335"/>
                  </a:cubicBezTo>
                  <a:cubicBezTo>
                    <a:pt x="213081" y="262001"/>
                    <a:pt x="212750" y="264161"/>
                    <a:pt x="212293" y="266065"/>
                  </a:cubicBezTo>
                  <a:cubicBezTo>
                    <a:pt x="211849" y="267970"/>
                    <a:pt x="211252" y="269494"/>
                    <a:pt x="210515" y="270891"/>
                  </a:cubicBezTo>
                  <a:cubicBezTo>
                    <a:pt x="209766" y="272162"/>
                    <a:pt x="208585" y="273686"/>
                    <a:pt x="206946" y="275463"/>
                  </a:cubicBezTo>
                  <a:cubicBezTo>
                    <a:pt x="205308" y="277114"/>
                    <a:pt x="202146" y="279400"/>
                    <a:pt x="197460" y="282067"/>
                  </a:cubicBezTo>
                  <a:cubicBezTo>
                    <a:pt x="192761" y="284735"/>
                    <a:pt x="187033" y="287274"/>
                    <a:pt x="180264" y="289687"/>
                  </a:cubicBezTo>
                  <a:cubicBezTo>
                    <a:pt x="173495" y="292227"/>
                    <a:pt x="165748" y="294260"/>
                    <a:pt x="157048" y="295911"/>
                  </a:cubicBezTo>
                  <a:cubicBezTo>
                    <a:pt x="148336" y="297435"/>
                    <a:pt x="138925" y="298324"/>
                    <a:pt x="128803" y="298324"/>
                  </a:cubicBezTo>
                  <a:cubicBezTo>
                    <a:pt x="109017" y="298324"/>
                    <a:pt x="91148" y="295275"/>
                    <a:pt x="75235" y="289179"/>
                  </a:cubicBezTo>
                  <a:cubicBezTo>
                    <a:pt x="59309" y="283084"/>
                    <a:pt x="45758" y="273939"/>
                    <a:pt x="34595" y="261874"/>
                  </a:cubicBezTo>
                  <a:cubicBezTo>
                    <a:pt x="23432" y="249682"/>
                    <a:pt x="14884" y="234569"/>
                    <a:pt x="8928" y="216409"/>
                  </a:cubicBezTo>
                  <a:cubicBezTo>
                    <a:pt x="2972" y="198248"/>
                    <a:pt x="0" y="177038"/>
                    <a:pt x="0" y="153036"/>
                  </a:cubicBezTo>
                  <a:cubicBezTo>
                    <a:pt x="0" y="128398"/>
                    <a:pt x="3264" y="106680"/>
                    <a:pt x="9817" y="87630"/>
                  </a:cubicBezTo>
                  <a:cubicBezTo>
                    <a:pt x="16370" y="68580"/>
                    <a:pt x="25514" y="52578"/>
                    <a:pt x="37274" y="39624"/>
                  </a:cubicBezTo>
                  <a:cubicBezTo>
                    <a:pt x="49035" y="26670"/>
                    <a:pt x="63132" y="16764"/>
                    <a:pt x="79578" y="10161"/>
                  </a:cubicBezTo>
                  <a:cubicBezTo>
                    <a:pt x="96025" y="3429"/>
                    <a:pt x="114148" y="0"/>
                    <a:pt x="133947" y="0"/>
                  </a:cubicBez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55" name="Shape 809">
              <a:extLst>
                <a:ext uri="{FF2B5EF4-FFF2-40B4-BE49-F238E27FC236}">
                  <a16:creationId xmlns:a16="http://schemas.microsoft.com/office/drawing/2014/main" id="{60B08BFA-97F1-C99E-D36D-45C69FCDACE9}"/>
                </a:ext>
              </a:extLst>
            </p:cNvPr>
            <p:cNvSpPr/>
            <p:nvPr/>
          </p:nvSpPr>
          <p:spPr>
            <a:xfrm>
              <a:off x="907415" y="167556"/>
              <a:ext cx="90805" cy="131148"/>
            </a:xfrm>
            <a:custGeom>
              <a:avLst/>
              <a:gdLst/>
              <a:ahLst/>
              <a:cxnLst/>
              <a:rect l="0" t="0" r="0" b="0"/>
              <a:pathLst>
                <a:path w="90805" h="131148">
                  <a:moveTo>
                    <a:pt x="90805" y="0"/>
                  </a:moveTo>
                  <a:lnTo>
                    <a:pt x="90805" y="35139"/>
                  </a:lnTo>
                  <a:lnTo>
                    <a:pt x="82169" y="35898"/>
                  </a:lnTo>
                  <a:cubicBezTo>
                    <a:pt x="75692" y="37168"/>
                    <a:pt x="70485" y="39201"/>
                    <a:pt x="66548" y="41868"/>
                  </a:cubicBezTo>
                  <a:cubicBezTo>
                    <a:pt x="62484" y="44534"/>
                    <a:pt x="59563" y="47836"/>
                    <a:pt x="57658" y="51646"/>
                  </a:cubicBezTo>
                  <a:cubicBezTo>
                    <a:pt x="55880" y="55456"/>
                    <a:pt x="54864" y="59774"/>
                    <a:pt x="54864" y="64728"/>
                  </a:cubicBezTo>
                  <a:cubicBezTo>
                    <a:pt x="54864" y="72982"/>
                    <a:pt x="57531" y="79586"/>
                    <a:pt x="62865" y="84285"/>
                  </a:cubicBezTo>
                  <a:cubicBezTo>
                    <a:pt x="68072" y="89111"/>
                    <a:pt x="75438" y="91524"/>
                    <a:pt x="84836" y="91524"/>
                  </a:cubicBezTo>
                  <a:lnTo>
                    <a:pt x="90805" y="89849"/>
                  </a:lnTo>
                  <a:lnTo>
                    <a:pt x="90805" y="127291"/>
                  </a:lnTo>
                  <a:lnTo>
                    <a:pt x="72517" y="131148"/>
                  </a:lnTo>
                  <a:cubicBezTo>
                    <a:pt x="61976" y="131148"/>
                    <a:pt x="52197" y="129879"/>
                    <a:pt x="43434" y="127084"/>
                  </a:cubicBezTo>
                  <a:cubicBezTo>
                    <a:pt x="34544" y="124291"/>
                    <a:pt x="26924" y="120227"/>
                    <a:pt x="20447" y="114766"/>
                  </a:cubicBezTo>
                  <a:cubicBezTo>
                    <a:pt x="13970" y="109305"/>
                    <a:pt x="8890" y="102573"/>
                    <a:pt x="5334" y="94572"/>
                  </a:cubicBezTo>
                  <a:cubicBezTo>
                    <a:pt x="1778" y="86571"/>
                    <a:pt x="0" y="77173"/>
                    <a:pt x="0" y="66506"/>
                  </a:cubicBezTo>
                  <a:cubicBezTo>
                    <a:pt x="0" y="54821"/>
                    <a:pt x="2286" y="44789"/>
                    <a:pt x="6731" y="36153"/>
                  </a:cubicBezTo>
                  <a:cubicBezTo>
                    <a:pt x="11303" y="27643"/>
                    <a:pt x="18034" y="20531"/>
                    <a:pt x="27051" y="14943"/>
                  </a:cubicBezTo>
                  <a:cubicBezTo>
                    <a:pt x="36068" y="9482"/>
                    <a:pt x="47244" y="5292"/>
                    <a:pt x="60706" y="2624"/>
                  </a:cubicBezTo>
                  <a:lnTo>
                    <a:pt x="90805" y="0"/>
                  </a:ln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56" name="Shape 810">
              <a:extLst>
                <a:ext uri="{FF2B5EF4-FFF2-40B4-BE49-F238E27FC236}">
                  <a16:creationId xmlns:a16="http://schemas.microsoft.com/office/drawing/2014/main" id="{D2F9369B-402F-6C4F-48DE-9A9CF1558388}"/>
                </a:ext>
              </a:extLst>
            </p:cNvPr>
            <p:cNvSpPr/>
            <p:nvPr/>
          </p:nvSpPr>
          <p:spPr>
            <a:xfrm>
              <a:off x="918337" y="74437"/>
              <a:ext cx="79883" cy="62470"/>
            </a:xfrm>
            <a:custGeom>
              <a:avLst/>
              <a:gdLst/>
              <a:ahLst/>
              <a:cxnLst/>
              <a:rect l="0" t="0" r="0" b="0"/>
              <a:pathLst>
                <a:path w="79883" h="62470">
                  <a:moveTo>
                    <a:pt x="79883" y="0"/>
                  </a:moveTo>
                  <a:lnTo>
                    <a:pt x="79883" y="42616"/>
                  </a:lnTo>
                  <a:lnTo>
                    <a:pt x="78105" y="42403"/>
                  </a:lnTo>
                  <a:cubicBezTo>
                    <a:pt x="68707" y="42403"/>
                    <a:pt x="60325" y="43420"/>
                    <a:pt x="52959" y="45451"/>
                  </a:cubicBezTo>
                  <a:cubicBezTo>
                    <a:pt x="45593" y="47611"/>
                    <a:pt x="39116" y="49897"/>
                    <a:pt x="33528" y="52437"/>
                  </a:cubicBezTo>
                  <a:cubicBezTo>
                    <a:pt x="27813" y="54976"/>
                    <a:pt x="23114" y="57262"/>
                    <a:pt x="19304" y="59295"/>
                  </a:cubicBezTo>
                  <a:cubicBezTo>
                    <a:pt x="15494" y="61453"/>
                    <a:pt x="12446" y="62470"/>
                    <a:pt x="10033" y="62470"/>
                  </a:cubicBezTo>
                  <a:cubicBezTo>
                    <a:pt x="8382" y="62470"/>
                    <a:pt x="6985" y="61962"/>
                    <a:pt x="5715" y="60946"/>
                  </a:cubicBezTo>
                  <a:cubicBezTo>
                    <a:pt x="4445" y="59929"/>
                    <a:pt x="3429" y="58405"/>
                    <a:pt x="2540" y="56500"/>
                  </a:cubicBezTo>
                  <a:cubicBezTo>
                    <a:pt x="1778" y="54468"/>
                    <a:pt x="1143" y="52183"/>
                    <a:pt x="635" y="49262"/>
                  </a:cubicBezTo>
                  <a:cubicBezTo>
                    <a:pt x="254" y="46467"/>
                    <a:pt x="0" y="43292"/>
                    <a:pt x="0" y="39863"/>
                  </a:cubicBezTo>
                  <a:cubicBezTo>
                    <a:pt x="0" y="35291"/>
                    <a:pt x="381" y="31609"/>
                    <a:pt x="1143" y="28941"/>
                  </a:cubicBezTo>
                  <a:cubicBezTo>
                    <a:pt x="1905" y="26275"/>
                    <a:pt x="3302" y="23862"/>
                    <a:pt x="5334" y="21702"/>
                  </a:cubicBezTo>
                  <a:cubicBezTo>
                    <a:pt x="7493" y="19543"/>
                    <a:pt x="11049" y="17130"/>
                    <a:pt x="16256" y="14590"/>
                  </a:cubicBezTo>
                  <a:cubicBezTo>
                    <a:pt x="21463" y="11924"/>
                    <a:pt x="27559" y="9511"/>
                    <a:pt x="34544" y="7351"/>
                  </a:cubicBezTo>
                  <a:cubicBezTo>
                    <a:pt x="41529" y="5065"/>
                    <a:pt x="49276" y="3287"/>
                    <a:pt x="57531" y="1890"/>
                  </a:cubicBezTo>
                  <a:lnTo>
                    <a:pt x="79883" y="0"/>
                  </a:ln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57" name="Shape 811">
              <a:extLst>
                <a:ext uri="{FF2B5EF4-FFF2-40B4-BE49-F238E27FC236}">
                  <a16:creationId xmlns:a16="http://schemas.microsoft.com/office/drawing/2014/main" id="{86A4443C-9D0B-2BB4-A8D4-F2D11D81D58F}"/>
                </a:ext>
              </a:extLst>
            </p:cNvPr>
            <p:cNvSpPr/>
            <p:nvPr/>
          </p:nvSpPr>
          <p:spPr>
            <a:xfrm>
              <a:off x="515747" y="74168"/>
              <a:ext cx="190246" cy="220853"/>
            </a:xfrm>
            <a:custGeom>
              <a:avLst/>
              <a:gdLst/>
              <a:ahLst/>
              <a:cxnLst/>
              <a:rect l="0" t="0" r="0" b="0"/>
              <a:pathLst>
                <a:path w="190246" h="220853">
                  <a:moveTo>
                    <a:pt x="117221" y="0"/>
                  </a:moveTo>
                  <a:cubicBezTo>
                    <a:pt x="130810" y="0"/>
                    <a:pt x="142240" y="2286"/>
                    <a:pt x="151511" y="6731"/>
                  </a:cubicBezTo>
                  <a:cubicBezTo>
                    <a:pt x="160782" y="11176"/>
                    <a:pt x="168402" y="17272"/>
                    <a:pt x="174117" y="24892"/>
                  </a:cubicBezTo>
                  <a:cubicBezTo>
                    <a:pt x="179832" y="32512"/>
                    <a:pt x="183896" y="41529"/>
                    <a:pt x="186436" y="51816"/>
                  </a:cubicBezTo>
                  <a:cubicBezTo>
                    <a:pt x="188976" y="62103"/>
                    <a:pt x="190246" y="74422"/>
                    <a:pt x="190246" y="88900"/>
                  </a:cubicBezTo>
                  <a:lnTo>
                    <a:pt x="190246" y="211836"/>
                  </a:lnTo>
                  <a:cubicBezTo>
                    <a:pt x="190246" y="213360"/>
                    <a:pt x="189865" y="214630"/>
                    <a:pt x="188976" y="215773"/>
                  </a:cubicBezTo>
                  <a:cubicBezTo>
                    <a:pt x="188087" y="216916"/>
                    <a:pt x="186563" y="217805"/>
                    <a:pt x="184404" y="218567"/>
                  </a:cubicBezTo>
                  <a:cubicBezTo>
                    <a:pt x="182372" y="219329"/>
                    <a:pt x="179451" y="219837"/>
                    <a:pt x="175895" y="220218"/>
                  </a:cubicBezTo>
                  <a:cubicBezTo>
                    <a:pt x="172212" y="220599"/>
                    <a:pt x="167767" y="220853"/>
                    <a:pt x="162306" y="220853"/>
                  </a:cubicBezTo>
                  <a:cubicBezTo>
                    <a:pt x="156845" y="220853"/>
                    <a:pt x="152273" y="220599"/>
                    <a:pt x="148590" y="220218"/>
                  </a:cubicBezTo>
                  <a:cubicBezTo>
                    <a:pt x="145034" y="219837"/>
                    <a:pt x="142113" y="219329"/>
                    <a:pt x="140081" y="218567"/>
                  </a:cubicBezTo>
                  <a:cubicBezTo>
                    <a:pt x="137922" y="217805"/>
                    <a:pt x="136525" y="216916"/>
                    <a:pt x="135509" y="215773"/>
                  </a:cubicBezTo>
                  <a:cubicBezTo>
                    <a:pt x="134620" y="214630"/>
                    <a:pt x="134239" y="213360"/>
                    <a:pt x="134239" y="211836"/>
                  </a:cubicBezTo>
                  <a:lnTo>
                    <a:pt x="134239" y="98298"/>
                  </a:lnTo>
                  <a:cubicBezTo>
                    <a:pt x="134239" y="88519"/>
                    <a:pt x="133477" y="81026"/>
                    <a:pt x="132080" y="75438"/>
                  </a:cubicBezTo>
                  <a:cubicBezTo>
                    <a:pt x="130683" y="69977"/>
                    <a:pt x="128651" y="65278"/>
                    <a:pt x="125984" y="61341"/>
                  </a:cubicBezTo>
                  <a:cubicBezTo>
                    <a:pt x="123317" y="57404"/>
                    <a:pt x="119888" y="54356"/>
                    <a:pt x="115570" y="52197"/>
                  </a:cubicBezTo>
                  <a:cubicBezTo>
                    <a:pt x="111379" y="50038"/>
                    <a:pt x="106426" y="48895"/>
                    <a:pt x="100711" y="48895"/>
                  </a:cubicBezTo>
                  <a:cubicBezTo>
                    <a:pt x="93599" y="48895"/>
                    <a:pt x="86360" y="51562"/>
                    <a:pt x="79121" y="56769"/>
                  </a:cubicBezTo>
                  <a:cubicBezTo>
                    <a:pt x="71755" y="61976"/>
                    <a:pt x="64262" y="69469"/>
                    <a:pt x="56261" y="79502"/>
                  </a:cubicBezTo>
                  <a:lnTo>
                    <a:pt x="56261" y="211836"/>
                  </a:lnTo>
                  <a:cubicBezTo>
                    <a:pt x="56261" y="213360"/>
                    <a:pt x="55880" y="214630"/>
                    <a:pt x="54991" y="215773"/>
                  </a:cubicBezTo>
                  <a:cubicBezTo>
                    <a:pt x="54102" y="216916"/>
                    <a:pt x="52578" y="217805"/>
                    <a:pt x="50419" y="218567"/>
                  </a:cubicBezTo>
                  <a:cubicBezTo>
                    <a:pt x="48260" y="219329"/>
                    <a:pt x="45339" y="219837"/>
                    <a:pt x="41783" y="220218"/>
                  </a:cubicBezTo>
                  <a:cubicBezTo>
                    <a:pt x="38227" y="220599"/>
                    <a:pt x="33655" y="220853"/>
                    <a:pt x="28194" y="220853"/>
                  </a:cubicBezTo>
                  <a:cubicBezTo>
                    <a:pt x="22733" y="220853"/>
                    <a:pt x="18161" y="220599"/>
                    <a:pt x="14605" y="220218"/>
                  </a:cubicBezTo>
                  <a:cubicBezTo>
                    <a:pt x="11049" y="219837"/>
                    <a:pt x="8128" y="219329"/>
                    <a:pt x="5969" y="218567"/>
                  </a:cubicBezTo>
                  <a:cubicBezTo>
                    <a:pt x="3810" y="217805"/>
                    <a:pt x="2286" y="216916"/>
                    <a:pt x="1397" y="215773"/>
                  </a:cubicBezTo>
                  <a:cubicBezTo>
                    <a:pt x="508" y="214630"/>
                    <a:pt x="0" y="213360"/>
                    <a:pt x="0" y="211836"/>
                  </a:cubicBezTo>
                  <a:lnTo>
                    <a:pt x="0" y="12700"/>
                  </a:lnTo>
                  <a:cubicBezTo>
                    <a:pt x="0" y="11303"/>
                    <a:pt x="381" y="9906"/>
                    <a:pt x="1143" y="8890"/>
                  </a:cubicBezTo>
                  <a:cubicBezTo>
                    <a:pt x="1905" y="7747"/>
                    <a:pt x="3302" y="6731"/>
                    <a:pt x="5207" y="6096"/>
                  </a:cubicBezTo>
                  <a:cubicBezTo>
                    <a:pt x="7112" y="5334"/>
                    <a:pt x="9652" y="4699"/>
                    <a:pt x="12700" y="4318"/>
                  </a:cubicBezTo>
                  <a:cubicBezTo>
                    <a:pt x="15748" y="3937"/>
                    <a:pt x="19558" y="3810"/>
                    <a:pt x="24130" y="3810"/>
                  </a:cubicBezTo>
                  <a:cubicBezTo>
                    <a:pt x="28956" y="3810"/>
                    <a:pt x="32893" y="3937"/>
                    <a:pt x="35941" y="4318"/>
                  </a:cubicBezTo>
                  <a:cubicBezTo>
                    <a:pt x="39116" y="4699"/>
                    <a:pt x="41529" y="5334"/>
                    <a:pt x="43307" y="6096"/>
                  </a:cubicBezTo>
                  <a:cubicBezTo>
                    <a:pt x="44958" y="6731"/>
                    <a:pt x="46228" y="7747"/>
                    <a:pt x="46990" y="8890"/>
                  </a:cubicBezTo>
                  <a:cubicBezTo>
                    <a:pt x="47625" y="9906"/>
                    <a:pt x="48006" y="11303"/>
                    <a:pt x="48006" y="12700"/>
                  </a:cubicBezTo>
                  <a:lnTo>
                    <a:pt x="48006" y="35687"/>
                  </a:lnTo>
                  <a:cubicBezTo>
                    <a:pt x="59055" y="23876"/>
                    <a:pt x="70231" y="14859"/>
                    <a:pt x="81661" y="8890"/>
                  </a:cubicBezTo>
                  <a:cubicBezTo>
                    <a:pt x="93091" y="3048"/>
                    <a:pt x="104902" y="0"/>
                    <a:pt x="117221" y="0"/>
                  </a:cubicBez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58" name="Shape 812">
              <a:extLst>
                <a:ext uri="{FF2B5EF4-FFF2-40B4-BE49-F238E27FC236}">
                  <a16:creationId xmlns:a16="http://schemas.microsoft.com/office/drawing/2014/main" id="{B62BF6AC-8238-AB42-68B9-6131CC6E2E78}"/>
                </a:ext>
              </a:extLst>
            </p:cNvPr>
            <p:cNvSpPr/>
            <p:nvPr/>
          </p:nvSpPr>
          <p:spPr>
            <a:xfrm>
              <a:off x="365112" y="74168"/>
              <a:ext cx="106693" cy="224101"/>
            </a:xfrm>
            <a:custGeom>
              <a:avLst/>
              <a:gdLst/>
              <a:ahLst/>
              <a:cxnLst/>
              <a:rect l="0" t="0" r="0" b="0"/>
              <a:pathLst>
                <a:path w="106693" h="224101">
                  <a:moveTo>
                    <a:pt x="2426" y="0"/>
                  </a:moveTo>
                  <a:cubicBezTo>
                    <a:pt x="20333" y="0"/>
                    <a:pt x="35827" y="2413"/>
                    <a:pt x="48908" y="7239"/>
                  </a:cubicBezTo>
                  <a:cubicBezTo>
                    <a:pt x="61989" y="12065"/>
                    <a:pt x="72784" y="19177"/>
                    <a:pt x="81420" y="28575"/>
                  </a:cubicBezTo>
                  <a:cubicBezTo>
                    <a:pt x="89929" y="37973"/>
                    <a:pt x="96279" y="49530"/>
                    <a:pt x="100470" y="63246"/>
                  </a:cubicBezTo>
                  <a:cubicBezTo>
                    <a:pt x="104661" y="76835"/>
                    <a:pt x="106693" y="92583"/>
                    <a:pt x="106693" y="110236"/>
                  </a:cubicBezTo>
                  <a:cubicBezTo>
                    <a:pt x="106693" y="127254"/>
                    <a:pt x="104407" y="142748"/>
                    <a:pt x="99962" y="156718"/>
                  </a:cubicBezTo>
                  <a:cubicBezTo>
                    <a:pt x="95517" y="170688"/>
                    <a:pt x="88786" y="182753"/>
                    <a:pt x="79642" y="192913"/>
                  </a:cubicBezTo>
                  <a:cubicBezTo>
                    <a:pt x="70625" y="203073"/>
                    <a:pt x="59195" y="210820"/>
                    <a:pt x="45479" y="216281"/>
                  </a:cubicBezTo>
                  <a:lnTo>
                    <a:pt x="0" y="224101"/>
                  </a:lnTo>
                  <a:lnTo>
                    <a:pt x="0" y="179603"/>
                  </a:lnTo>
                  <a:lnTo>
                    <a:pt x="21603" y="175133"/>
                  </a:lnTo>
                  <a:cubicBezTo>
                    <a:pt x="27953" y="172085"/>
                    <a:pt x="33033" y="167640"/>
                    <a:pt x="37097" y="161798"/>
                  </a:cubicBezTo>
                  <a:cubicBezTo>
                    <a:pt x="41034" y="156083"/>
                    <a:pt x="44082" y="148971"/>
                    <a:pt x="45987" y="140716"/>
                  </a:cubicBezTo>
                  <a:cubicBezTo>
                    <a:pt x="47892" y="132461"/>
                    <a:pt x="48908" y="123063"/>
                    <a:pt x="48908" y="112522"/>
                  </a:cubicBezTo>
                  <a:cubicBezTo>
                    <a:pt x="48908" y="102743"/>
                    <a:pt x="48146" y="93599"/>
                    <a:pt x="46495" y="85344"/>
                  </a:cubicBezTo>
                  <a:cubicBezTo>
                    <a:pt x="44971" y="77089"/>
                    <a:pt x="42304" y="69977"/>
                    <a:pt x="38621" y="63881"/>
                  </a:cubicBezTo>
                  <a:cubicBezTo>
                    <a:pt x="34938" y="57785"/>
                    <a:pt x="29985" y="52959"/>
                    <a:pt x="23762" y="49530"/>
                  </a:cubicBezTo>
                  <a:cubicBezTo>
                    <a:pt x="17539" y="46101"/>
                    <a:pt x="9792" y="44450"/>
                    <a:pt x="394" y="44450"/>
                  </a:cubicBezTo>
                  <a:lnTo>
                    <a:pt x="0" y="44532"/>
                  </a:lnTo>
                  <a:lnTo>
                    <a:pt x="0" y="418"/>
                  </a:lnTo>
                  <a:lnTo>
                    <a:pt x="2426" y="0"/>
                  </a:ln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59" name="Shape 813">
              <a:extLst>
                <a:ext uri="{FF2B5EF4-FFF2-40B4-BE49-F238E27FC236}">
                  <a16:creationId xmlns:a16="http://schemas.microsoft.com/office/drawing/2014/main" id="{F77571EF-E27B-CD49-D9DE-8B9E7EB8BA40}"/>
                </a:ext>
              </a:extLst>
            </p:cNvPr>
            <p:cNvSpPr/>
            <p:nvPr/>
          </p:nvSpPr>
          <p:spPr>
            <a:xfrm>
              <a:off x="738124" y="25527"/>
              <a:ext cx="140970" cy="272542"/>
            </a:xfrm>
            <a:custGeom>
              <a:avLst/>
              <a:gdLst/>
              <a:ahLst/>
              <a:cxnLst/>
              <a:rect l="0" t="0" r="0" b="0"/>
              <a:pathLst>
                <a:path w="140970" h="272542">
                  <a:moveTo>
                    <a:pt x="60579" y="0"/>
                  </a:moveTo>
                  <a:cubicBezTo>
                    <a:pt x="66040" y="0"/>
                    <a:pt x="70612" y="127"/>
                    <a:pt x="74295" y="508"/>
                  </a:cubicBezTo>
                  <a:cubicBezTo>
                    <a:pt x="77978" y="889"/>
                    <a:pt x="80772" y="1524"/>
                    <a:pt x="82931" y="2286"/>
                  </a:cubicBezTo>
                  <a:cubicBezTo>
                    <a:pt x="84963" y="3175"/>
                    <a:pt x="86487" y="4191"/>
                    <a:pt x="87376" y="5335"/>
                  </a:cubicBezTo>
                  <a:cubicBezTo>
                    <a:pt x="88265" y="6477"/>
                    <a:pt x="88646" y="7874"/>
                    <a:pt x="88646" y="9398"/>
                  </a:cubicBezTo>
                  <a:lnTo>
                    <a:pt x="88646" y="53848"/>
                  </a:lnTo>
                  <a:lnTo>
                    <a:pt x="131953" y="53848"/>
                  </a:lnTo>
                  <a:cubicBezTo>
                    <a:pt x="133477" y="53848"/>
                    <a:pt x="134747" y="54102"/>
                    <a:pt x="135890" y="54864"/>
                  </a:cubicBezTo>
                  <a:cubicBezTo>
                    <a:pt x="137033" y="55626"/>
                    <a:pt x="137922" y="56897"/>
                    <a:pt x="138684" y="58547"/>
                  </a:cubicBezTo>
                  <a:cubicBezTo>
                    <a:pt x="139446" y="60325"/>
                    <a:pt x="139954" y="62611"/>
                    <a:pt x="140335" y="65660"/>
                  </a:cubicBezTo>
                  <a:cubicBezTo>
                    <a:pt x="140716" y="68580"/>
                    <a:pt x="140970" y="72263"/>
                    <a:pt x="140970" y="76581"/>
                  </a:cubicBezTo>
                  <a:cubicBezTo>
                    <a:pt x="140970" y="84710"/>
                    <a:pt x="140208" y="90551"/>
                    <a:pt x="138684" y="94107"/>
                  </a:cubicBezTo>
                  <a:cubicBezTo>
                    <a:pt x="137160" y="97536"/>
                    <a:pt x="135001" y="99314"/>
                    <a:pt x="132207" y="99314"/>
                  </a:cubicBezTo>
                  <a:lnTo>
                    <a:pt x="88646" y="99314"/>
                  </a:lnTo>
                  <a:lnTo>
                    <a:pt x="88646" y="192913"/>
                  </a:lnTo>
                  <a:cubicBezTo>
                    <a:pt x="88646" y="203709"/>
                    <a:pt x="90424" y="211836"/>
                    <a:pt x="93853" y="217297"/>
                  </a:cubicBezTo>
                  <a:cubicBezTo>
                    <a:pt x="97282" y="222759"/>
                    <a:pt x="103378" y="225425"/>
                    <a:pt x="112141" y="225425"/>
                  </a:cubicBezTo>
                  <a:cubicBezTo>
                    <a:pt x="115062" y="225425"/>
                    <a:pt x="117729" y="225172"/>
                    <a:pt x="120142" y="224663"/>
                  </a:cubicBezTo>
                  <a:cubicBezTo>
                    <a:pt x="122555" y="224155"/>
                    <a:pt x="124714" y="223520"/>
                    <a:pt x="126492" y="222885"/>
                  </a:cubicBezTo>
                  <a:cubicBezTo>
                    <a:pt x="128397" y="222250"/>
                    <a:pt x="129921" y="221615"/>
                    <a:pt x="131191" y="221107"/>
                  </a:cubicBezTo>
                  <a:cubicBezTo>
                    <a:pt x="132461" y="220599"/>
                    <a:pt x="133604" y="220345"/>
                    <a:pt x="134620" y="220345"/>
                  </a:cubicBezTo>
                  <a:cubicBezTo>
                    <a:pt x="135509" y="220345"/>
                    <a:pt x="136398" y="220599"/>
                    <a:pt x="137287" y="221107"/>
                  </a:cubicBezTo>
                  <a:cubicBezTo>
                    <a:pt x="138049" y="221615"/>
                    <a:pt x="138684" y="222631"/>
                    <a:pt x="139192" y="224282"/>
                  </a:cubicBezTo>
                  <a:cubicBezTo>
                    <a:pt x="139573" y="225806"/>
                    <a:pt x="139954" y="227965"/>
                    <a:pt x="140335" y="230632"/>
                  </a:cubicBezTo>
                  <a:cubicBezTo>
                    <a:pt x="140716" y="233299"/>
                    <a:pt x="140970" y="236728"/>
                    <a:pt x="140970" y="240919"/>
                  </a:cubicBezTo>
                  <a:cubicBezTo>
                    <a:pt x="140970" y="247397"/>
                    <a:pt x="140462" y="252476"/>
                    <a:pt x="139700" y="255905"/>
                  </a:cubicBezTo>
                  <a:cubicBezTo>
                    <a:pt x="138811" y="259461"/>
                    <a:pt x="137795" y="261874"/>
                    <a:pt x="136398" y="263272"/>
                  </a:cubicBezTo>
                  <a:cubicBezTo>
                    <a:pt x="135128" y="264668"/>
                    <a:pt x="133096" y="265938"/>
                    <a:pt x="130556" y="267081"/>
                  </a:cubicBezTo>
                  <a:cubicBezTo>
                    <a:pt x="127889" y="268224"/>
                    <a:pt x="124841" y="269113"/>
                    <a:pt x="121412" y="270002"/>
                  </a:cubicBezTo>
                  <a:cubicBezTo>
                    <a:pt x="117856" y="270764"/>
                    <a:pt x="114046" y="271399"/>
                    <a:pt x="109982" y="271907"/>
                  </a:cubicBezTo>
                  <a:cubicBezTo>
                    <a:pt x="105918" y="272288"/>
                    <a:pt x="101727" y="272542"/>
                    <a:pt x="97663" y="272542"/>
                  </a:cubicBezTo>
                  <a:cubicBezTo>
                    <a:pt x="86487" y="272542"/>
                    <a:pt x="76835" y="271145"/>
                    <a:pt x="68580" y="268351"/>
                  </a:cubicBezTo>
                  <a:cubicBezTo>
                    <a:pt x="60452" y="265430"/>
                    <a:pt x="53594" y="261112"/>
                    <a:pt x="48260" y="255270"/>
                  </a:cubicBezTo>
                  <a:cubicBezTo>
                    <a:pt x="42926" y="249428"/>
                    <a:pt x="38989" y="241935"/>
                    <a:pt x="36449" y="233045"/>
                  </a:cubicBezTo>
                  <a:cubicBezTo>
                    <a:pt x="33909" y="224155"/>
                    <a:pt x="32639" y="213614"/>
                    <a:pt x="32639" y="201295"/>
                  </a:cubicBezTo>
                  <a:lnTo>
                    <a:pt x="32639" y="99314"/>
                  </a:lnTo>
                  <a:lnTo>
                    <a:pt x="8763" y="99314"/>
                  </a:lnTo>
                  <a:cubicBezTo>
                    <a:pt x="5969" y="99314"/>
                    <a:pt x="3810" y="97536"/>
                    <a:pt x="2286" y="94107"/>
                  </a:cubicBezTo>
                  <a:cubicBezTo>
                    <a:pt x="762" y="90551"/>
                    <a:pt x="0" y="84710"/>
                    <a:pt x="0" y="76581"/>
                  </a:cubicBezTo>
                  <a:cubicBezTo>
                    <a:pt x="0" y="72263"/>
                    <a:pt x="254" y="68580"/>
                    <a:pt x="635" y="65660"/>
                  </a:cubicBezTo>
                  <a:cubicBezTo>
                    <a:pt x="1016" y="62611"/>
                    <a:pt x="1524" y="60325"/>
                    <a:pt x="2286" y="58547"/>
                  </a:cubicBezTo>
                  <a:cubicBezTo>
                    <a:pt x="3048" y="56897"/>
                    <a:pt x="3937" y="55626"/>
                    <a:pt x="5080" y="54864"/>
                  </a:cubicBezTo>
                  <a:cubicBezTo>
                    <a:pt x="6223" y="54102"/>
                    <a:pt x="7493" y="53848"/>
                    <a:pt x="9017" y="53848"/>
                  </a:cubicBezTo>
                  <a:lnTo>
                    <a:pt x="32639" y="53848"/>
                  </a:lnTo>
                  <a:lnTo>
                    <a:pt x="32639" y="9398"/>
                  </a:lnTo>
                  <a:cubicBezTo>
                    <a:pt x="32639" y="7874"/>
                    <a:pt x="33020" y="6477"/>
                    <a:pt x="33909" y="5335"/>
                  </a:cubicBezTo>
                  <a:cubicBezTo>
                    <a:pt x="34671" y="4191"/>
                    <a:pt x="36195" y="3175"/>
                    <a:pt x="38354" y="2286"/>
                  </a:cubicBezTo>
                  <a:cubicBezTo>
                    <a:pt x="40513" y="1524"/>
                    <a:pt x="43434" y="889"/>
                    <a:pt x="46990" y="508"/>
                  </a:cubicBezTo>
                  <a:cubicBezTo>
                    <a:pt x="50673" y="127"/>
                    <a:pt x="55245" y="0"/>
                    <a:pt x="60579" y="0"/>
                  </a:cubicBez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60" name="Shape 814">
              <a:extLst>
                <a:ext uri="{FF2B5EF4-FFF2-40B4-BE49-F238E27FC236}">
                  <a16:creationId xmlns:a16="http://schemas.microsoft.com/office/drawing/2014/main" id="{78A1D0A1-0AF5-5513-3126-DD4EC8FBEF8B}"/>
                </a:ext>
              </a:extLst>
            </p:cNvPr>
            <p:cNvSpPr/>
            <p:nvPr/>
          </p:nvSpPr>
          <p:spPr>
            <a:xfrm>
              <a:off x="2035175" y="229109"/>
              <a:ext cx="62992" cy="67437"/>
            </a:xfrm>
            <a:custGeom>
              <a:avLst/>
              <a:gdLst/>
              <a:ahLst/>
              <a:cxnLst/>
              <a:rect l="0" t="0" r="0" b="0"/>
              <a:pathLst>
                <a:path w="62992" h="67437">
                  <a:moveTo>
                    <a:pt x="31242" y="0"/>
                  </a:moveTo>
                  <a:cubicBezTo>
                    <a:pt x="37338" y="0"/>
                    <a:pt x="42418" y="508"/>
                    <a:pt x="46482" y="1651"/>
                  </a:cubicBezTo>
                  <a:cubicBezTo>
                    <a:pt x="50546" y="2794"/>
                    <a:pt x="53721" y="4699"/>
                    <a:pt x="56134" y="7365"/>
                  </a:cubicBezTo>
                  <a:cubicBezTo>
                    <a:pt x="58674" y="10033"/>
                    <a:pt x="60325" y="13589"/>
                    <a:pt x="61468" y="17907"/>
                  </a:cubicBezTo>
                  <a:cubicBezTo>
                    <a:pt x="62484" y="22352"/>
                    <a:pt x="62992" y="27686"/>
                    <a:pt x="62992" y="33909"/>
                  </a:cubicBezTo>
                  <a:cubicBezTo>
                    <a:pt x="62992" y="40132"/>
                    <a:pt x="62484" y="45465"/>
                    <a:pt x="61468" y="49657"/>
                  </a:cubicBezTo>
                  <a:cubicBezTo>
                    <a:pt x="60325" y="53975"/>
                    <a:pt x="58674" y="57403"/>
                    <a:pt x="56134" y="60071"/>
                  </a:cubicBezTo>
                  <a:cubicBezTo>
                    <a:pt x="53721" y="62738"/>
                    <a:pt x="50546" y="64643"/>
                    <a:pt x="46482" y="65786"/>
                  </a:cubicBezTo>
                  <a:cubicBezTo>
                    <a:pt x="42418" y="66802"/>
                    <a:pt x="37338" y="67437"/>
                    <a:pt x="31242" y="67437"/>
                  </a:cubicBezTo>
                  <a:cubicBezTo>
                    <a:pt x="25146" y="67437"/>
                    <a:pt x="20066" y="66802"/>
                    <a:pt x="16129" y="65786"/>
                  </a:cubicBezTo>
                  <a:cubicBezTo>
                    <a:pt x="12065" y="64643"/>
                    <a:pt x="8890" y="62738"/>
                    <a:pt x="6350" y="60071"/>
                  </a:cubicBezTo>
                  <a:cubicBezTo>
                    <a:pt x="3937" y="57403"/>
                    <a:pt x="2286" y="53975"/>
                    <a:pt x="1397" y="49657"/>
                  </a:cubicBezTo>
                  <a:cubicBezTo>
                    <a:pt x="508" y="45465"/>
                    <a:pt x="0" y="40132"/>
                    <a:pt x="0" y="33909"/>
                  </a:cubicBezTo>
                  <a:cubicBezTo>
                    <a:pt x="0" y="27686"/>
                    <a:pt x="508" y="22352"/>
                    <a:pt x="1397" y="17907"/>
                  </a:cubicBezTo>
                  <a:cubicBezTo>
                    <a:pt x="2286" y="13589"/>
                    <a:pt x="3937" y="10033"/>
                    <a:pt x="6350" y="7365"/>
                  </a:cubicBezTo>
                  <a:cubicBezTo>
                    <a:pt x="8890" y="4699"/>
                    <a:pt x="12065" y="2794"/>
                    <a:pt x="16129" y="1651"/>
                  </a:cubicBezTo>
                  <a:cubicBezTo>
                    <a:pt x="20066" y="508"/>
                    <a:pt x="25146" y="0"/>
                    <a:pt x="31242" y="0"/>
                  </a:cubicBez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61" name="Shape 815">
              <a:extLst>
                <a:ext uri="{FF2B5EF4-FFF2-40B4-BE49-F238E27FC236}">
                  <a16:creationId xmlns:a16="http://schemas.microsoft.com/office/drawing/2014/main" id="{FC0F4381-E957-DC87-B52C-BD17973E119D}"/>
                </a:ext>
              </a:extLst>
            </p:cNvPr>
            <p:cNvSpPr/>
            <p:nvPr/>
          </p:nvSpPr>
          <p:spPr>
            <a:xfrm>
              <a:off x="2035175" y="83059"/>
              <a:ext cx="62992" cy="67437"/>
            </a:xfrm>
            <a:custGeom>
              <a:avLst/>
              <a:gdLst/>
              <a:ahLst/>
              <a:cxnLst/>
              <a:rect l="0" t="0" r="0" b="0"/>
              <a:pathLst>
                <a:path w="62992" h="67437">
                  <a:moveTo>
                    <a:pt x="31242" y="0"/>
                  </a:moveTo>
                  <a:cubicBezTo>
                    <a:pt x="37338" y="0"/>
                    <a:pt x="42418" y="635"/>
                    <a:pt x="46482" y="1778"/>
                  </a:cubicBezTo>
                  <a:cubicBezTo>
                    <a:pt x="50546" y="3048"/>
                    <a:pt x="53721" y="4953"/>
                    <a:pt x="56134" y="7620"/>
                  </a:cubicBezTo>
                  <a:cubicBezTo>
                    <a:pt x="58674" y="10287"/>
                    <a:pt x="60325" y="13843"/>
                    <a:pt x="61468" y="18161"/>
                  </a:cubicBezTo>
                  <a:cubicBezTo>
                    <a:pt x="62484" y="22478"/>
                    <a:pt x="62992" y="27813"/>
                    <a:pt x="62992" y="34163"/>
                  </a:cubicBezTo>
                  <a:cubicBezTo>
                    <a:pt x="62992" y="40513"/>
                    <a:pt x="62484" y="45720"/>
                    <a:pt x="61468" y="49784"/>
                  </a:cubicBezTo>
                  <a:cubicBezTo>
                    <a:pt x="60325" y="53975"/>
                    <a:pt x="58674" y="57403"/>
                    <a:pt x="56134" y="60071"/>
                  </a:cubicBezTo>
                  <a:cubicBezTo>
                    <a:pt x="53721" y="62738"/>
                    <a:pt x="50546" y="64643"/>
                    <a:pt x="46482" y="65786"/>
                  </a:cubicBezTo>
                  <a:cubicBezTo>
                    <a:pt x="42418" y="66928"/>
                    <a:pt x="37338" y="67437"/>
                    <a:pt x="31242" y="67437"/>
                  </a:cubicBezTo>
                  <a:cubicBezTo>
                    <a:pt x="25146" y="67437"/>
                    <a:pt x="20066" y="66928"/>
                    <a:pt x="16129" y="65786"/>
                  </a:cubicBezTo>
                  <a:cubicBezTo>
                    <a:pt x="12065" y="64643"/>
                    <a:pt x="8890" y="62738"/>
                    <a:pt x="6350" y="60071"/>
                  </a:cubicBezTo>
                  <a:cubicBezTo>
                    <a:pt x="3937" y="57403"/>
                    <a:pt x="2286" y="53975"/>
                    <a:pt x="1397" y="49784"/>
                  </a:cubicBezTo>
                  <a:cubicBezTo>
                    <a:pt x="508" y="45720"/>
                    <a:pt x="0" y="40513"/>
                    <a:pt x="0" y="34163"/>
                  </a:cubicBezTo>
                  <a:cubicBezTo>
                    <a:pt x="0" y="27813"/>
                    <a:pt x="508" y="22478"/>
                    <a:pt x="1397" y="18161"/>
                  </a:cubicBezTo>
                  <a:cubicBezTo>
                    <a:pt x="2286" y="13843"/>
                    <a:pt x="3937" y="10287"/>
                    <a:pt x="6350" y="7620"/>
                  </a:cubicBezTo>
                  <a:cubicBezTo>
                    <a:pt x="8890" y="4953"/>
                    <a:pt x="12065" y="3048"/>
                    <a:pt x="16129" y="1778"/>
                  </a:cubicBezTo>
                  <a:cubicBezTo>
                    <a:pt x="20066" y="635"/>
                    <a:pt x="25146" y="0"/>
                    <a:pt x="31242" y="0"/>
                  </a:cubicBez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62" name="Shape 816">
              <a:extLst>
                <a:ext uri="{FF2B5EF4-FFF2-40B4-BE49-F238E27FC236}">
                  <a16:creationId xmlns:a16="http://schemas.microsoft.com/office/drawing/2014/main" id="{188B88E7-C9B5-77D8-4494-E6430F0C920D}"/>
                </a:ext>
              </a:extLst>
            </p:cNvPr>
            <p:cNvSpPr/>
            <p:nvPr/>
          </p:nvSpPr>
          <p:spPr>
            <a:xfrm>
              <a:off x="1598295" y="77978"/>
              <a:ext cx="189992" cy="220726"/>
            </a:xfrm>
            <a:custGeom>
              <a:avLst/>
              <a:gdLst/>
              <a:ahLst/>
              <a:cxnLst/>
              <a:rect l="0" t="0" r="0" b="0"/>
              <a:pathLst>
                <a:path w="189992" h="220726">
                  <a:moveTo>
                    <a:pt x="27813" y="0"/>
                  </a:moveTo>
                  <a:cubicBezTo>
                    <a:pt x="33401" y="0"/>
                    <a:pt x="37973" y="127"/>
                    <a:pt x="41529" y="508"/>
                  </a:cubicBezTo>
                  <a:cubicBezTo>
                    <a:pt x="45085" y="889"/>
                    <a:pt x="47879" y="1524"/>
                    <a:pt x="50038" y="2286"/>
                  </a:cubicBezTo>
                  <a:cubicBezTo>
                    <a:pt x="52197" y="2921"/>
                    <a:pt x="53721" y="3937"/>
                    <a:pt x="54610" y="5080"/>
                  </a:cubicBezTo>
                  <a:cubicBezTo>
                    <a:pt x="55499" y="6096"/>
                    <a:pt x="56007" y="7493"/>
                    <a:pt x="56007" y="8890"/>
                  </a:cubicBezTo>
                  <a:lnTo>
                    <a:pt x="56007" y="121412"/>
                  </a:lnTo>
                  <a:cubicBezTo>
                    <a:pt x="56007" y="131826"/>
                    <a:pt x="56642" y="139827"/>
                    <a:pt x="58039" y="145288"/>
                  </a:cubicBezTo>
                  <a:cubicBezTo>
                    <a:pt x="59309" y="150876"/>
                    <a:pt x="61341" y="155575"/>
                    <a:pt x="64135" y="159512"/>
                  </a:cubicBezTo>
                  <a:cubicBezTo>
                    <a:pt x="66929" y="163449"/>
                    <a:pt x="70358" y="166497"/>
                    <a:pt x="74676" y="168656"/>
                  </a:cubicBezTo>
                  <a:cubicBezTo>
                    <a:pt x="78867" y="170815"/>
                    <a:pt x="83820" y="171831"/>
                    <a:pt x="89535" y="171831"/>
                  </a:cubicBezTo>
                  <a:cubicBezTo>
                    <a:pt x="96647" y="171831"/>
                    <a:pt x="103759" y="169291"/>
                    <a:pt x="110998" y="164084"/>
                  </a:cubicBezTo>
                  <a:cubicBezTo>
                    <a:pt x="118237" y="158877"/>
                    <a:pt x="125984" y="151257"/>
                    <a:pt x="134112" y="141351"/>
                  </a:cubicBezTo>
                  <a:lnTo>
                    <a:pt x="134112" y="8890"/>
                  </a:lnTo>
                  <a:cubicBezTo>
                    <a:pt x="134112" y="7493"/>
                    <a:pt x="134493" y="6096"/>
                    <a:pt x="135382" y="5080"/>
                  </a:cubicBezTo>
                  <a:cubicBezTo>
                    <a:pt x="136144" y="3937"/>
                    <a:pt x="137668" y="2921"/>
                    <a:pt x="139827" y="2286"/>
                  </a:cubicBezTo>
                  <a:cubicBezTo>
                    <a:pt x="141986" y="1524"/>
                    <a:pt x="144907" y="889"/>
                    <a:pt x="148463" y="508"/>
                  </a:cubicBezTo>
                  <a:cubicBezTo>
                    <a:pt x="152019" y="127"/>
                    <a:pt x="156591" y="0"/>
                    <a:pt x="162052" y="0"/>
                  </a:cubicBezTo>
                  <a:cubicBezTo>
                    <a:pt x="167513" y="0"/>
                    <a:pt x="172085" y="127"/>
                    <a:pt x="175641" y="508"/>
                  </a:cubicBezTo>
                  <a:cubicBezTo>
                    <a:pt x="179197" y="889"/>
                    <a:pt x="181991" y="1524"/>
                    <a:pt x="184150" y="2286"/>
                  </a:cubicBezTo>
                  <a:cubicBezTo>
                    <a:pt x="186182" y="2921"/>
                    <a:pt x="187706" y="3937"/>
                    <a:pt x="188595" y="5080"/>
                  </a:cubicBezTo>
                  <a:cubicBezTo>
                    <a:pt x="189484" y="6096"/>
                    <a:pt x="189992" y="7493"/>
                    <a:pt x="189992" y="8890"/>
                  </a:cubicBezTo>
                  <a:lnTo>
                    <a:pt x="189992" y="208026"/>
                  </a:lnTo>
                  <a:cubicBezTo>
                    <a:pt x="189992" y="209550"/>
                    <a:pt x="189611" y="210820"/>
                    <a:pt x="188849" y="211963"/>
                  </a:cubicBezTo>
                  <a:cubicBezTo>
                    <a:pt x="188087" y="213106"/>
                    <a:pt x="186817" y="213995"/>
                    <a:pt x="184912" y="214757"/>
                  </a:cubicBezTo>
                  <a:cubicBezTo>
                    <a:pt x="183007" y="215519"/>
                    <a:pt x="180594" y="216027"/>
                    <a:pt x="177546" y="216409"/>
                  </a:cubicBezTo>
                  <a:cubicBezTo>
                    <a:pt x="174498" y="216789"/>
                    <a:pt x="170688" y="217043"/>
                    <a:pt x="166116" y="217043"/>
                  </a:cubicBezTo>
                  <a:cubicBezTo>
                    <a:pt x="161163" y="217043"/>
                    <a:pt x="157099" y="216789"/>
                    <a:pt x="154051" y="216409"/>
                  </a:cubicBezTo>
                  <a:cubicBezTo>
                    <a:pt x="151003" y="216027"/>
                    <a:pt x="148590" y="215519"/>
                    <a:pt x="146812" y="214757"/>
                  </a:cubicBezTo>
                  <a:cubicBezTo>
                    <a:pt x="145034" y="213995"/>
                    <a:pt x="143764" y="213106"/>
                    <a:pt x="143002" y="211963"/>
                  </a:cubicBezTo>
                  <a:cubicBezTo>
                    <a:pt x="142367" y="210820"/>
                    <a:pt x="141986" y="209550"/>
                    <a:pt x="141986" y="208026"/>
                  </a:cubicBezTo>
                  <a:lnTo>
                    <a:pt x="141986" y="185039"/>
                  </a:lnTo>
                  <a:cubicBezTo>
                    <a:pt x="130937" y="196977"/>
                    <a:pt x="119761" y="205867"/>
                    <a:pt x="108331" y="211836"/>
                  </a:cubicBezTo>
                  <a:cubicBezTo>
                    <a:pt x="96901" y="217805"/>
                    <a:pt x="85217" y="220726"/>
                    <a:pt x="73025" y="220726"/>
                  </a:cubicBezTo>
                  <a:cubicBezTo>
                    <a:pt x="59309" y="220726"/>
                    <a:pt x="47752" y="218567"/>
                    <a:pt x="38481" y="214122"/>
                  </a:cubicBezTo>
                  <a:cubicBezTo>
                    <a:pt x="29210" y="209677"/>
                    <a:pt x="21590" y="203454"/>
                    <a:pt x="15875" y="195834"/>
                  </a:cubicBezTo>
                  <a:cubicBezTo>
                    <a:pt x="10160" y="188087"/>
                    <a:pt x="6096" y="179070"/>
                    <a:pt x="3683" y="168910"/>
                  </a:cubicBezTo>
                  <a:cubicBezTo>
                    <a:pt x="1143" y="158623"/>
                    <a:pt x="0" y="146050"/>
                    <a:pt x="0" y="130810"/>
                  </a:cubicBezTo>
                  <a:lnTo>
                    <a:pt x="0" y="8890"/>
                  </a:lnTo>
                  <a:cubicBezTo>
                    <a:pt x="0" y="7493"/>
                    <a:pt x="381" y="6096"/>
                    <a:pt x="1143" y="5080"/>
                  </a:cubicBezTo>
                  <a:cubicBezTo>
                    <a:pt x="2032" y="3937"/>
                    <a:pt x="3556" y="2921"/>
                    <a:pt x="5715" y="2286"/>
                  </a:cubicBezTo>
                  <a:cubicBezTo>
                    <a:pt x="7874" y="1524"/>
                    <a:pt x="10668" y="889"/>
                    <a:pt x="14351" y="508"/>
                  </a:cubicBezTo>
                  <a:cubicBezTo>
                    <a:pt x="18034" y="127"/>
                    <a:pt x="22479" y="0"/>
                    <a:pt x="27813" y="0"/>
                  </a:cubicBez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63" name="Shape 817">
              <a:extLst>
                <a:ext uri="{FF2B5EF4-FFF2-40B4-BE49-F238E27FC236}">
                  <a16:creationId xmlns:a16="http://schemas.microsoft.com/office/drawing/2014/main" id="{53EC036C-2B0F-71BF-1725-C6441D96B71F}"/>
                </a:ext>
              </a:extLst>
            </p:cNvPr>
            <p:cNvSpPr/>
            <p:nvPr/>
          </p:nvSpPr>
          <p:spPr>
            <a:xfrm>
              <a:off x="1133221" y="74423"/>
              <a:ext cx="162687" cy="224155"/>
            </a:xfrm>
            <a:custGeom>
              <a:avLst/>
              <a:gdLst/>
              <a:ahLst/>
              <a:cxnLst/>
              <a:rect l="0" t="0" r="0" b="0"/>
              <a:pathLst>
                <a:path w="162687" h="224155">
                  <a:moveTo>
                    <a:pt x="100203" y="0"/>
                  </a:moveTo>
                  <a:cubicBezTo>
                    <a:pt x="106172" y="0"/>
                    <a:pt x="112014" y="508"/>
                    <a:pt x="117729" y="1524"/>
                  </a:cubicBezTo>
                  <a:cubicBezTo>
                    <a:pt x="123444" y="2539"/>
                    <a:pt x="128778" y="3937"/>
                    <a:pt x="133731" y="5842"/>
                  </a:cubicBezTo>
                  <a:cubicBezTo>
                    <a:pt x="138811" y="7620"/>
                    <a:pt x="143256" y="9525"/>
                    <a:pt x="147193" y="11811"/>
                  </a:cubicBezTo>
                  <a:cubicBezTo>
                    <a:pt x="151130" y="14097"/>
                    <a:pt x="153924" y="16001"/>
                    <a:pt x="155575" y="17652"/>
                  </a:cubicBezTo>
                  <a:cubicBezTo>
                    <a:pt x="157226" y="19303"/>
                    <a:pt x="158369" y="20574"/>
                    <a:pt x="159004" y="21717"/>
                  </a:cubicBezTo>
                  <a:cubicBezTo>
                    <a:pt x="159639" y="22860"/>
                    <a:pt x="160147" y="24257"/>
                    <a:pt x="160528" y="26035"/>
                  </a:cubicBezTo>
                  <a:cubicBezTo>
                    <a:pt x="160909" y="27939"/>
                    <a:pt x="161290" y="30099"/>
                    <a:pt x="161417" y="32639"/>
                  </a:cubicBezTo>
                  <a:cubicBezTo>
                    <a:pt x="161671" y="35306"/>
                    <a:pt x="161798" y="38481"/>
                    <a:pt x="161798" y="42164"/>
                  </a:cubicBezTo>
                  <a:cubicBezTo>
                    <a:pt x="161798" y="50800"/>
                    <a:pt x="161036" y="56896"/>
                    <a:pt x="159512" y="60325"/>
                  </a:cubicBezTo>
                  <a:cubicBezTo>
                    <a:pt x="158115" y="63881"/>
                    <a:pt x="156083" y="65659"/>
                    <a:pt x="153797" y="65659"/>
                  </a:cubicBezTo>
                  <a:cubicBezTo>
                    <a:pt x="151257" y="65659"/>
                    <a:pt x="148590" y="64515"/>
                    <a:pt x="145669" y="62484"/>
                  </a:cubicBezTo>
                  <a:cubicBezTo>
                    <a:pt x="142875" y="60451"/>
                    <a:pt x="139573" y="58039"/>
                    <a:pt x="135636" y="55626"/>
                  </a:cubicBezTo>
                  <a:cubicBezTo>
                    <a:pt x="131826" y="53086"/>
                    <a:pt x="127254" y="50673"/>
                    <a:pt x="121793" y="48640"/>
                  </a:cubicBezTo>
                  <a:cubicBezTo>
                    <a:pt x="116459" y="46609"/>
                    <a:pt x="110109" y="45465"/>
                    <a:pt x="102616" y="45465"/>
                  </a:cubicBezTo>
                  <a:cubicBezTo>
                    <a:pt x="88011" y="45465"/>
                    <a:pt x="76835" y="51181"/>
                    <a:pt x="69088" y="62357"/>
                  </a:cubicBezTo>
                  <a:cubicBezTo>
                    <a:pt x="61468" y="73660"/>
                    <a:pt x="57531" y="90043"/>
                    <a:pt x="57531" y="111760"/>
                  </a:cubicBezTo>
                  <a:cubicBezTo>
                    <a:pt x="57531" y="122555"/>
                    <a:pt x="58547" y="131952"/>
                    <a:pt x="60452" y="140208"/>
                  </a:cubicBezTo>
                  <a:cubicBezTo>
                    <a:pt x="62357" y="148336"/>
                    <a:pt x="65278" y="155194"/>
                    <a:pt x="69088" y="160655"/>
                  </a:cubicBezTo>
                  <a:cubicBezTo>
                    <a:pt x="72771" y="166243"/>
                    <a:pt x="77597" y="170307"/>
                    <a:pt x="83312" y="173101"/>
                  </a:cubicBezTo>
                  <a:cubicBezTo>
                    <a:pt x="89027" y="175895"/>
                    <a:pt x="95758" y="177292"/>
                    <a:pt x="103251" y="177292"/>
                  </a:cubicBezTo>
                  <a:cubicBezTo>
                    <a:pt x="110998" y="177292"/>
                    <a:pt x="117729" y="176022"/>
                    <a:pt x="123317" y="173736"/>
                  </a:cubicBezTo>
                  <a:cubicBezTo>
                    <a:pt x="128905" y="171450"/>
                    <a:pt x="133731" y="168910"/>
                    <a:pt x="137922" y="166115"/>
                  </a:cubicBezTo>
                  <a:cubicBezTo>
                    <a:pt x="142113" y="163195"/>
                    <a:pt x="145542" y="160655"/>
                    <a:pt x="148463" y="158369"/>
                  </a:cubicBezTo>
                  <a:cubicBezTo>
                    <a:pt x="151257" y="156083"/>
                    <a:pt x="153670" y="154939"/>
                    <a:pt x="155575" y="154939"/>
                  </a:cubicBezTo>
                  <a:cubicBezTo>
                    <a:pt x="156845" y="154939"/>
                    <a:pt x="157988" y="155321"/>
                    <a:pt x="158877" y="156083"/>
                  </a:cubicBezTo>
                  <a:cubicBezTo>
                    <a:pt x="159766" y="156718"/>
                    <a:pt x="160528" y="158114"/>
                    <a:pt x="161036" y="160147"/>
                  </a:cubicBezTo>
                  <a:cubicBezTo>
                    <a:pt x="161544" y="162178"/>
                    <a:pt x="161925" y="164719"/>
                    <a:pt x="162179" y="167894"/>
                  </a:cubicBezTo>
                  <a:cubicBezTo>
                    <a:pt x="162560" y="170942"/>
                    <a:pt x="162687" y="175006"/>
                    <a:pt x="162687" y="179959"/>
                  </a:cubicBezTo>
                  <a:cubicBezTo>
                    <a:pt x="162687" y="183769"/>
                    <a:pt x="162560" y="187071"/>
                    <a:pt x="162306" y="189611"/>
                  </a:cubicBezTo>
                  <a:cubicBezTo>
                    <a:pt x="162179" y="192277"/>
                    <a:pt x="161798" y="194437"/>
                    <a:pt x="161417" y="196214"/>
                  </a:cubicBezTo>
                  <a:cubicBezTo>
                    <a:pt x="161036" y="197993"/>
                    <a:pt x="160655" y="199389"/>
                    <a:pt x="160147" y="200533"/>
                  </a:cubicBezTo>
                  <a:cubicBezTo>
                    <a:pt x="159639" y="201676"/>
                    <a:pt x="158496" y="203073"/>
                    <a:pt x="156718" y="204851"/>
                  </a:cubicBezTo>
                  <a:cubicBezTo>
                    <a:pt x="154813" y="206501"/>
                    <a:pt x="151765" y="208661"/>
                    <a:pt x="147447" y="211074"/>
                  </a:cubicBezTo>
                  <a:cubicBezTo>
                    <a:pt x="143129" y="213487"/>
                    <a:pt x="138303" y="215646"/>
                    <a:pt x="132715" y="217677"/>
                  </a:cubicBezTo>
                  <a:cubicBezTo>
                    <a:pt x="127254" y="219583"/>
                    <a:pt x="121285" y="221107"/>
                    <a:pt x="114808" y="222376"/>
                  </a:cubicBezTo>
                  <a:cubicBezTo>
                    <a:pt x="108331" y="223520"/>
                    <a:pt x="101727" y="224155"/>
                    <a:pt x="94869" y="224155"/>
                  </a:cubicBezTo>
                  <a:cubicBezTo>
                    <a:pt x="79502" y="224155"/>
                    <a:pt x="65913" y="221742"/>
                    <a:pt x="54102" y="216915"/>
                  </a:cubicBezTo>
                  <a:cubicBezTo>
                    <a:pt x="42291" y="212217"/>
                    <a:pt x="32258" y="205232"/>
                    <a:pt x="24257" y="195834"/>
                  </a:cubicBezTo>
                  <a:cubicBezTo>
                    <a:pt x="16256" y="186563"/>
                    <a:pt x="10160" y="175260"/>
                    <a:pt x="6096" y="161798"/>
                  </a:cubicBezTo>
                  <a:cubicBezTo>
                    <a:pt x="2032" y="148463"/>
                    <a:pt x="0" y="133096"/>
                    <a:pt x="0" y="115824"/>
                  </a:cubicBezTo>
                  <a:cubicBezTo>
                    <a:pt x="0" y="95885"/>
                    <a:pt x="2413" y="78613"/>
                    <a:pt x="7366" y="64135"/>
                  </a:cubicBezTo>
                  <a:cubicBezTo>
                    <a:pt x="12446" y="49657"/>
                    <a:pt x="19304" y="37592"/>
                    <a:pt x="28321" y="28067"/>
                  </a:cubicBezTo>
                  <a:cubicBezTo>
                    <a:pt x="37211" y="18542"/>
                    <a:pt x="47752" y="11557"/>
                    <a:pt x="59944" y="6858"/>
                  </a:cubicBezTo>
                  <a:cubicBezTo>
                    <a:pt x="72263" y="2286"/>
                    <a:pt x="85598" y="0"/>
                    <a:pt x="100203" y="0"/>
                  </a:cubicBez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64" name="Shape 818">
              <a:extLst>
                <a:ext uri="{FF2B5EF4-FFF2-40B4-BE49-F238E27FC236}">
                  <a16:creationId xmlns:a16="http://schemas.microsoft.com/office/drawing/2014/main" id="{15E15235-0708-064B-4FBC-FCE62203F2AC}"/>
                </a:ext>
              </a:extLst>
            </p:cNvPr>
            <p:cNvSpPr/>
            <p:nvPr/>
          </p:nvSpPr>
          <p:spPr>
            <a:xfrm>
              <a:off x="1832864" y="74168"/>
              <a:ext cx="152019" cy="224536"/>
            </a:xfrm>
            <a:custGeom>
              <a:avLst/>
              <a:gdLst/>
              <a:ahLst/>
              <a:cxnLst/>
              <a:rect l="0" t="0" r="0" b="0"/>
              <a:pathLst>
                <a:path w="152019" h="224536">
                  <a:moveTo>
                    <a:pt x="82169" y="0"/>
                  </a:moveTo>
                  <a:cubicBezTo>
                    <a:pt x="88392" y="0"/>
                    <a:pt x="94488" y="508"/>
                    <a:pt x="100330" y="1397"/>
                  </a:cubicBezTo>
                  <a:cubicBezTo>
                    <a:pt x="106299" y="2286"/>
                    <a:pt x="111633" y="3302"/>
                    <a:pt x="116332" y="4699"/>
                  </a:cubicBezTo>
                  <a:cubicBezTo>
                    <a:pt x="121158" y="6096"/>
                    <a:pt x="125095" y="7493"/>
                    <a:pt x="128397" y="9017"/>
                  </a:cubicBezTo>
                  <a:cubicBezTo>
                    <a:pt x="131699" y="10668"/>
                    <a:pt x="133985" y="11938"/>
                    <a:pt x="135382" y="13081"/>
                  </a:cubicBezTo>
                  <a:cubicBezTo>
                    <a:pt x="136906" y="14224"/>
                    <a:pt x="137795" y="15240"/>
                    <a:pt x="138430" y="16383"/>
                  </a:cubicBezTo>
                  <a:cubicBezTo>
                    <a:pt x="139065" y="17526"/>
                    <a:pt x="139446" y="18923"/>
                    <a:pt x="139827" y="20447"/>
                  </a:cubicBezTo>
                  <a:cubicBezTo>
                    <a:pt x="140081" y="21971"/>
                    <a:pt x="140335" y="23876"/>
                    <a:pt x="140589" y="26289"/>
                  </a:cubicBezTo>
                  <a:cubicBezTo>
                    <a:pt x="140843" y="28575"/>
                    <a:pt x="140843" y="31369"/>
                    <a:pt x="140843" y="34798"/>
                  </a:cubicBezTo>
                  <a:cubicBezTo>
                    <a:pt x="140843" y="38862"/>
                    <a:pt x="140843" y="42164"/>
                    <a:pt x="140589" y="44704"/>
                  </a:cubicBezTo>
                  <a:cubicBezTo>
                    <a:pt x="140335" y="47244"/>
                    <a:pt x="139954" y="49149"/>
                    <a:pt x="139446" y="50673"/>
                  </a:cubicBezTo>
                  <a:cubicBezTo>
                    <a:pt x="138938" y="52197"/>
                    <a:pt x="138176" y="53213"/>
                    <a:pt x="137287" y="53721"/>
                  </a:cubicBezTo>
                  <a:cubicBezTo>
                    <a:pt x="136398" y="54229"/>
                    <a:pt x="135382" y="54483"/>
                    <a:pt x="134239" y="54483"/>
                  </a:cubicBezTo>
                  <a:cubicBezTo>
                    <a:pt x="132842" y="54483"/>
                    <a:pt x="130810" y="53721"/>
                    <a:pt x="128016" y="52197"/>
                  </a:cubicBezTo>
                  <a:cubicBezTo>
                    <a:pt x="125095" y="50546"/>
                    <a:pt x="121539" y="48895"/>
                    <a:pt x="117348" y="47117"/>
                  </a:cubicBezTo>
                  <a:cubicBezTo>
                    <a:pt x="113157" y="45339"/>
                    <a:pt x="108204" y="43688"/>
                    <a:pt x="102616" y="42037"/>
                  </a:cubicBezTo>
                  <a:cubicBezTo>
                    <a:pt x="97028" y="40513"/>
                    <a:pt x="90678" y="39751"/>
                    <a:pt x="83566" y="39751"/>
                  </a:cubicBezTo>
                  <a:cubicBezTo>
                    <a:pt x="78486" y="39751"/>
                    <a:pt x="74041" y="40259"/>
                    <a:pt x="70358" y="41275"/>
                  </a:cubicBezTo>
                  <a:cubicBezTo>
                    <a:pt x="66675" y="42291"/>
                    <a:pt x="63627" y="43815"/>
                    <a:pt x="61214" y="45720"/>
                  </a:cubicBezTo>
                  <a:cubicBezTo>
                    <a:pt x="58801" y="47752"/>
                    <a:pt x="57023" y="50038"/>
                    <a:pt x="55880" y="52578"/>
                  </a:cubicBezTo>
                  <a:cubicBezTo>
                    <a:pt x="54610" y="55245"/>
                    <a:pt x="54102" y="58039"/>
                    <a:pt x="54102" y="60960"/>
                  </a:cubicBezTo>
                  <a:cubicBezTo>
                    <a:pt x="54102" y="65532"/>
                    <a:pt x="55499" y="69469"/>
                    <a:pt x="58293" y="72517"/>
                  </a:cubicBezTo>
                  <a:cubicBezTo>
                    <a:pt x="61087" y="75692"/>
                    <a:pt x="64897" y="78486"/>
                    <a:pt x="69469" y="80772"/>
                  </a:cubicBezTo>
                  <a:cubicBezTo>
                    <a:pt x="74041" y="83185"/>
                    <a:pt x="79375" y="85471"/>
                    <a:pt x="85217" y="87503"/>
                  </a:cubicBezTo>
                  <a:cubicBezTo>
                    <a:pt x="91059" y="89662"/>
                    <a:pt x="97028" y="91821"/>
                    <a:pt x="103124" y="94361"/>
                  </a:cubicBezTo>
                  <a:cubicBezTo>
                    <a:pt x="109093" y="96774"/>
                    <a:pt x="115062" y="99695"/>
                    <a:pt x="120904" y="102870"/>
                  </a:cubicBezTo>
                  <a:cubicBezTo>
                    <a:pt x="126746" y="106172"/>
                    <a:pt x="132080" y="110236"/>
                    <a:pt x="136652" y="114935"/>
                  </a:cubicBezTo>
                  <a:cubicBezTo>
                    <a:pt x="141224" y="119761"/>
                    <a:pt x="145034" y="125476"/>
                    <a:pt x="147828" y="132080"/>
                  </a:cubicBezTo>
                  <a:cubicBezTo>
                    <a:pt x="150622" y="138684"/>
                    <a:pt x="152019" y="146558"/>
                    <a:pt x="152019" y="155575"/>
                  </a:cubicBezTo>
                  <a:cubicBezTo>
                    <a:pt x="152019" y="166878"/>
                    <a:pt x="149987" y="176911"/>
                    <a:pt x="145669" y="185547"/>
                  </a:cubicBezTo>
                  <a:cubicBezTo>
                    <a:pt x="141478" y="194183"/>
                    <a:pt x="135509" y="201422"/>
                    <a:pt x="127762" y="207137"/>
                  </a:cubicBezTo>
                  <a:cubicBezTo>
                    <a:pt x="120015" y="212979"/>
                    <a:pt x="110871" y="217297"/>
                    <a:pt x="100330" y="220218"/>
                  </a:cubicBezTo>
                  <a:cubicBezTo>
                    <a:pt x="89662" y="223139"/>
                    <a:pt x="78232" y="224536"/>
                    <a:pt x="65913" y="224536"/>
                  </a:cubicBezTo>
                  <a:cubicBezTo>
                    <a:pt x="58420" y="224536"/>
                    <a:pt x="51308" y="224028"/>
                    <a:pt x="44577" y="222885"/>
                  </a:cubicBezTo>
                  <a:cubicBezTo>
                    <a:pt x="37846" y="221742"/>
                    <a:pt x="31750" y="220345"/>
                    <a:pt x="26416" y="218694"/>
                  </a:cubicBezTo>
                  <a:cubicBezTo>
                    <a:pt x="21082" y="216916"/>
                    <a:pt x="16510" y="215265"/>
                    <a:pt x="12954" y="213487"/>
                  </a:cubicBezTo>
                  <a:cubicBezTo>
                    <a:pt x="9398" y="211582"/>
                    <a:pt x="6858" y="209931"/>
                    <a:pt x="5207" y="208407"/>
                  </a:cubicBezTo>
                  <a:cubicBezTo>
                    <a:pt x="3556" y="206883"/>
                    <a:pt x="2286" y="204343"/>
                    <a:pt x="1397" y="201041"/>
                  </a:cubicBezTo>
                  <a:cubicBezTo>
                    <a:pt x="508" y="197739"/>
                    <a:pt x="0" y="192786"/>
                    <a:pt x="0" y="186182"/>
                  </a:cubicBezTo>
                  <a:cubicBezTo>
                    <a:pt x="0" y="181864"/>
                    <a:pt x="127" y="178435"/>
                    <a:pt x="508" y="175768"/>
                  </a:cubicBezTo>
                  <a:cubicBezTo>
                    <a:pt x="762" y="173228"/>
                    <a:pt x="1270" y="171069"/>
                    <a:pt x="1778" y="169545"/>
                  </a:cubicBezTo>
                  <a:cubicBezTo>
                    <a:pt x="2413" y="168021"/>
                    <a:pt x="3175" y="167005"/>
                    <a:pt x="4064" y="166497"/>
                  </a:cubicBezTo>
                  <a:cubicBezTo>
                    <a:pt x="4953" y="165862"/>
                    <a:pt x="6096" y="165608"/>
                    <a:pt x="7366" y="165608"/>
                  </a:cubicBezTo>
                  <a:cubicBezTo>
                    <a:pt x="9017" y="165608"/>
                    <a:pt x="11430" y="166624"/>
                    <a:pt x="14605" y="168402"/>
                  </a:cubicBezTo>
                  <a:cubicBezTo>
                    <a:pt x="17907" y="170307"/>
                    <a:pt x="21844" y="172339"/>
                    <a:pt x="26543" y="174625"/>
                  </a:cubicBezTo>
                  <a:cubicBezTo>
                    <a:pt x="31369" y="176784"/>
                    <a:pt x="36957" y="178943"/>
                    <a:pt x="43180" y="180848"/>
                  </a:cubicBezTo>
                  <a:cubicBezTo>
                    <a:pt x="49530" y="182753"/>
                    <a:pt x="56769" y="183769"/>
                    <a:pt x="64770" y="183769"/>
                  </a:cubicBezTo>
                  <a:cubicBezTo>
                    <a:pt x="69850" y="183769"/>
                    <a:pt x="74295" y="183261"/>
                    <a:pt x="78232" y="182118"/>
                  </a:cubicBezTo>
                  <a:cubicBezTo>
                    <a:pt x="82169" y="181102"/>
                    <a:pt x="85598" y="179705"/>
                    <a:pt x="88519" y="177673"/>
                  </a:cubicBezTo>
                  <a:cubicBezTo>
                    <a:pt x="91440" y="175768"/>
                    <a:pt x="93599" y="173355"/>
                    <a:pt x="95123" y="170307"/>
                  </a:cubicBezTo>
                  <a:cubicBezTo>
                    <a:pt x="96647" y="167386"/>
                    <a:pt x="97409" y="163957"/>
                    <a:pt x="97409" y="160020"/>
                  </a:cubicBezTo>
                  <a:cubicBezTo>
                    <a:pt x="97409" y="155575"/>
                    <a:pt x="96012" y="151765"/>
                    <a:pt x="93218" y="148590"/>
                  </a:cubicBezTo>
                  <a:cubicBezTo>
                    <a:pt x="90551" y="145415"/>
                    <a:pt x="86868" y="142621"/>
                    <a:pt x="82296" y="140208"/>
                  </a:cubicBezTo>
                  <a:cubicBezTo>
                    <a:pt x="77724" y="137795"/>
                    <a:pt x="72644" y="135636"/>
                    <a:pt x="66929" y="133477"/>
                  </a:cubicBezTo>
                  <a:cubicBezTo>
                    <a:pt x="61214" y="131445"/>
                    <a:pt x="55245" y="129159"/>
                    <a:pt x="49276" y="126619"/>
                  </a:cubicBezTo>
                  <a:cubicBezTo>
                    <a:pt x="43180" y="124079"/>
                    <a:pt x="37338" y="121158"/>
                    <a:pt x="31623" y="117856"/>
                  </a:cubicBezTo>
                  <a:cubicBezTo>
                    <a:pt x="25908" y="114554"/>
                    <a:pt x="20828" y="110617"/>
                    <a:pt x="16256" y="105791"/>
                  </a:cubicBezTo>
                  <a:cubicBezTo>
                    <a:pt x="11684" y="101092"/>
                    <a:pt x="8001" y="95377"/>
                    <a:pt x="5334" y="88646"/>
                  </a:cubicBezTo>
                  <a:cubicBezTo>
                    <a:pt x="2540" y="81915"/>
                    <a:pt x="1143" y="73914"/>
                    <a:pt x="1143" y="64516"/>
                  </a:cubicBezTo>
                  <a:cubicBezTo>
                    <a:pt x="1143" y="54991"/>
                    <a:pt x="3048" y="46228"/>
                    <a:pt x="6731" y="38354"/>
                  </a:cubicBezTo>
                  <a:cubicBezTo>
                    <a:pt x="10414" y="30353"/>
                    <a:pt x="15875" y="23495"/>
                    <a:pt x="22860" y="17907"/>
                  </a:cubicBezTo>
                  <a:cubicBezTo>
                    <a:pt x="29845" y="12192"/>
                    <a:pt x="38354" y="7874"/>
                    <a:pt x="48387" y="4699"/>
                  </a:cubicBezTo>
                  <a:cubicBezTo>
                    <a:pt x="58420" y="1524"/>
                    <a:pt x="69723" y="0"/>
                    <a:pt x="82169" y="0"/>
                  </a:cubicBez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65" name="Shape 819">
              <a:extLst>
                <a:ext uri="{FF2B5EF4-FFF2-40B4-BE49-F238E27FC236}">
                  <a16:creationId xmlns:a16="http://schemas.microsoft.com/office/drawing/2014/main" id="{0F7E932B-34CF-09DA-1F8E-3E9B5B4DB390}"/>
                </a:ext>
              </a:extLst>
            </p:cNvPr>
            <p:cNvSpPr/>
            <p:nvPr/>
          </p:nvSpPr>
          <p:spPr>
            <a:xfrm>
              <a:off x="998220" y="74168"/>
              <a:ext cx="91059" cy="220853"/>
            </a:xfrm>
            <a:custGeom>
              <a:avLst/>
              <a:gdLst/>
              <a:ahLst/>
              <a:cxnLst/>
              <a:rect l="0" t="0" r="0" b="0"/>
              <a:pathLst>
                <a:path w="91059" h="220853">
                  <a:moveTo>
                    <a:pt x="3175" y="0"/>
                  </a:moveTo>
                  <a:cubicBezTo>
                    <a:pt x="18796" y="0"/>
                    <a:pt x="32131" y="1524"/>
                    <a:pt x="43180" y="4572"/>
                  </a:cubicBezTo>
                  <a:cubicBezTo>
                    <a:pt x="54356" y="7620"/>
                    <a:pt x="63373" y="12319"/>
                    <a:pt x="70612" y="18669"/>
                  </a:cubicBezTo>
                  <a:cubicBezTo>
                    <a:pt x="77724" y="25019"/>
                    <a:pt x="82931" y="33147"/>
                    <a:pt x="86233" y="43053"/>
                  </a:cubicBezTo>
                  <a:cubicBezTo>
                    <a:pt x="89535" y="53086"/>
                    <a:pt x="91059" y="64897"/>
                    <a:pt x="91059" y="78613"/>
                  </a:cubicBezTo>
                  <a:lnTo>
                    <a:pt x="91059" y="212598"/>
                  </a:lnTo>
                  <a:cubicBezTo>
                    <a:pt x="91059" y="214630"/>
                    <a:pt x="90424" y="216281"/>
                    <a:pt x="88900" y="217424"/>
                  </a:cubicBezTo>
                  <a:cubicBezTo>
                    <a:pt x="87376" y="218694"/>
                    <a:pt x="85090" y="219456"/>
                    <a:pt x="81788" y="219964"/>
                  </a:cubicBezTo>
                  <a:cubicBezTo>
                    <a:pt x="78613" y="220472"/>
                    <a:pt x="73914" y="220853"/>
                    <a:pt x="67691" y="220853"/>
                  </a:cubicBezTo>
                  <a:cubicBezTo>
                    <a:pt x="60960" y="220853"/>
                    <a:pt x="56134" y="220472"/>
                    <a:pt x="53086" y="219964"/>
                  </a:cubicBezTo>
                  <a:cubicBezTo>
                    <a:pt x="50038" y="219456"/>
                    <a:pt x="47879" y="218694"/>
                    <a:pt x="46609" y="217424"/>
                  </a:cubicBezTo>
                  <a:cubicBezTo>
                    <a:pt x="45339" y="216281"/>
                    <a:pt x="44704" y="214630"/>
                    <a:pt x="44704" y="212598"/>
                  </a:cubicBezTo>
                  <a:lnTo>
                    <a:pt x="44704" y="196723"/>
                  </a:lnTo>
                  <a:cubicBezTo>
                    <a:pt x="36449" y="205486"/>
                    <a:pt x="27178" y="212344"/>
                    <a:pt x="16637" y="217170"/>
                  </a:cubicBezTo>
                  <a:lnTo>
                    <a:pt x="0" y="220679"/>
                  </a:lnTo>
                  <a:lnTo>
                    <a:pt x="0" y="183236"/>
                  </a:lnTo>
                  <a:lnTo>
                    <a:pt x="15748" y="178816"/>
                  </a:lnTo>
                  <a:cubicBezTo>
                    <a:pt x="22352" y="174752"/>
                    <a:pt x="29083" y="168910"/>
                    <a:pt x="35941" y="161163"/>
                  </a:cubicBezTo>
                  <a:lnTo>
                    <a:pt x="35941" y="127254"/>
                  </a:lnTo>
                  <a:lnTo>
                    <a:pt x="14478" y="127254"/>
                  </a:lnTo>
                  <a:lnTo>
                    <a:pt x="0" y="128527"/>
                  </a:lnTo>
                  <a:lnTo>
                    <a:pt x="0" y="93388"/>
                  </a:lnTo>
                  <a:lnTo>
                    <a:pt x="16510" y="91948"/>
                  </a:lnTo>
                  <a:lnTo>
                    <a:pt x="35941" y="91948"/>
                  </a:lnTo>
                  <a:lnTo>
                    <a:pt x="35941" y="79883"/>
                  </a:lnTo>
                  <a:cubicBezTo>
                    <a:pt x="35941" y="73660"/>
                    <a:pt x="35306" y="68199"/>
                    <a:pt x="34036" y="63500"/>
                  </a:cubicBezTo>
                  <a:cubicBezTo>
                    <a:pt x="32766" y="58801"/>
                    <a:pt x="30734" y="54864"/>
                    <a:pt x="27813" y="51816"/>
                  </a:cubicBezTo>
                  <a:cubicBezTo>
                    <a:pt x="24892" y="48641"/>
                    <a:pt x="21082" y="46355"/>
                    <a:pt x="16256" y="44831"/>
                  </a:cubicBezTo>
                  <a:lnTo>
                    <a:pt x="0" y="42885"/>
                  </a:lnTo>
                  <a:lnTo>
                    <a:pt x="0" y="268"/>
                  </a:lnTo>
                  <a:lnTo>
                    <a:pt x="3175" y="0"/>
                  </a:ln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66" name="Shape 820">
              <a:extLst>
                <a:ext uri="{FF2B5EF4-FFF2-40B4-BE49-F238E27FC236}">
                  <a16:creationId xmlns:a16="http://schemas.microsoft.com/office/drawing/2014/main" id="{DAE5C15C-8EC4-DCC4-0042-1CBB53801DB3}"/>
                </a:ext>
              </a:extLst>
            </p:cNvPr>
            <p:cNvSpPr/>
            <p:nvPr/>
          </p:nvSpPr>
          <p:spPr>
            <a:xfrm>
              <a:off x="1314196" y="25527"/>
              <a:ext cx="140970" cy="272542"/>
            </a:xfrm>
            <a:custGeom>
              <a:avLst/>
              <a:gdLst/>
              <a:ahLst/>
              <a:cxnLst/>
              <a:rect l="0" t="0" r="0" b="0"/>
              <a:pathLst>
                <a:path w="140970" h="272542">
                  <a:moveTo>
                    <a:pt x="60579" y="0"/>
                  </a:moveTo>
                  <a:cubicBezTo>
                    <a:pt x="66040" y="0"/>
                    <a:pt x="70612" y="127"/>
                    <a:pt x="74295" y="508"/>
                  </a:cubicBezTo>
                  <a:cubicBezTo>
                    <a:pt x="77978" y="889"/>
                    <a:pt x="80772" y="1524"/>
                    <a:pt x="82931" y="2286"/>
                  </a:cubicBezTo>
                  <a:cubicBezTo>
                    <a:pt x="84963" y="3175"/>
                    <a:pt x="86487" y="4191"/>
                    <a:pt x="87376" y="5335"/>
                  </a:cubicBezTo>
                  <a:cubicBezTo>
                    <a:pt x="88265" y="6477"/>
                    <a:pt x="88646" y="7874"/>
                    <a:pt x="88646" y="9398"/>
                  </a:cubicBezTo>
                  <a:lnTo>
                    <a:pt x="88646" y="53848"/>
                  </a:lnTo>
                  <a:lnTo>
                    <a:pt x="131953" y="53848"/>
                  </a:lnTo>
                  <a:cubicBezTo>
                    <a:pt x="133477" y="53848"/>
                    <a:pt x="134747" y="54102"/>
                    <a:pt x="135890" y="54864"/>
                  </a:cubicBezTo>
                  <a:cubicBezTo>
                    <a:pt x="137033" y="55626"/>
                    <a:pt x="137922" y="56897"/>
                    <a:pt x="138684" y="58547"/>
                  </a:cubicBezTo>
                  <a:cubicBezTo>
                    <a:pt x="139446" y="60325"/>
                    <a:pt x="139954" y="62611"/>
                    <a:pt x="140335" y="65660"/>
                  </a:cubicBezTo>
                  <a:cubicBezTo>
                    <a:pt x="140716" y="68580"/>
                    <a:pt x="140970" y="72263"/>
                    <a:pt x="140970" y="76581"/>
                  </a:cubicBezTo>
                  <a:cubicBezTo>
                    <a:pt x="140970" y="84710"/>
                    <a:pt x="140208" y="90551"/>
                    <a:pt x="138684" y="94107"/>
                  </a:cubicBezTo>
                  <a:cubicBezTo>
                    <a:pt x="137160" y="97536"/>
                    <a:pt x="135001" y="99314"/>
                    <a:pt x="132207" y="99314"/>
                  </a:cubicBezTo>
                  <a:lnTo>
                    <a:pt x="88646" y="99314"/>
                  </a:lnTo>
                  <a:lnTo>
                    <a:pt x="88646" y="192913"/>
                  </a:lnTo>
                  <a:cubicBezTo>
                    <a:pt x="88646" y="203709"/>
                    <a:pt x="90424" y="211836"/>
                    <a:pt x="93853" y="217297"/>
                  </a:cubicBezTo>
                  <a:cubicBezTo>
                    <a:pt x="97282" y="222759"/>
                    <a:pt x="103378" y="225425"/>
                    <a:pt x="112141" y="225425"/>
                  </a:cubicBezTo>
                  <a:cubicBezTo>
                    <a:pt x="115062" y="225425"/>
                    <a:pt x="117729" y="225172"/>
                    <a:pt x="120142" y="224663"/>
                  </a:cubicBezTo>
                  <a:cubicBezTo>
                    <a:pt x="122555" y="224155"/>
                    <a:pt x="124714" y="223520"/>
                    <a:pt x="126492" y="222885"/>
                  </a:cubicBezTo>
                  <a:cubicBezTo>
                    <a:pt x="128397" y="222250"/>
                    <a:pt x="129921" y="221615"/>
                    <a:pt x="131191" y="221107"/>
                  </a:cubicBezTo>
                  <a:cubicBezTo>
                    <a:pt x="132461" y="220599"/>
                    <a:pt x="133604" y="220345"/>
                    <a:pt x="134620" y="220345"/>
                  </a:cubicBezTo>
                  <a:cubicBezTo>
                    <a:pt x="135509" y="220345"/>
                    <a:pt x="136398" y="220599"/>
                    <a:pt x="137287" y="221107"/>
                  </a:cubicBezTo>
                  <a:cubicBezTo>
                    <a:pt x="138049" y="221615"/>
                    <a:pt x="138684" y="222631"/>
                    <a:pt x="139192" y="224282"/>
                  </a:cubicBezTo>
                  <a:cubicBezTo>
                    <a:pt x="139573" y="225806"/>
                    <a:pt x="139954" y="227965"/>
                    <a:pt x="140335" y="230632"/>
                  </a:cubicBezTo>
                  <a:cubicBezTo>
                    <a:pt x="140716" y="233299"/>
                    <a:pt x="140970" y="236728"/>
                    <a:pt x="140970" y="240919"/>
                  </a:cubicBezTo>
                  <a:cubicBezTo>
                    <a:pt x="140970" y="247397"/>
                    <a:pt x="140462" y="252476"/>
                    <a:pt x="139700" y="255905"/>
                  </a:cubicBezTo>
                  <a:cubicBezTo>
                    <a:pt x="138811" y="259461"/>
                    <a:pt x="137795" y="261874"/>
                    <a:pt x="136398" y="263272"/>
                  </a:cubicBezTo>
                  <a:cubicBezTo>
                    <a:pt x="135128" y="264668"/>
                    <a:pt x="133096" y="265938"/>
                    <a:pt x="130556" y="267081"/>
                  </a:cubicBezTo>
                  <a:cubicBezTo>
                    <a:pt x="127889" y="268224"/>
                    <a:pt x="124841" y="269113"/>
                    <a:pt x="121412" y="270002"/>
                  </a:cubicBezTo>
                  <a:cubicBezTo>
                    <a:pt x="117856" y="270764"/>
                    <a:pt x="114046" y="271399"/>
                    <a:pt x="109982" y="271907"/>
                  </a:cubicBezTo>
                  <a:cubicBezTo>
                    <a:pt x="105918" y="272288"/>
                    <a:pt x="101727" y="272542"/>
                    <a:pt x="97663" y="272542"/>
                  </a:cubicBezTo>
                  <a:cubicBezTo>
                    <a:pt x="86487" y="272542"/>
                    <a:pt x="76835" y="271145"/>
                    <a:pt x="68580" y="268351"/>
                  </a:cubicBezTo>
                  <a:cubicBezTo>
                    <a:pt x="60452" y="265430"/>
                    <a:pt x="53594" y="261112"/>
                    <a:pt x="48260" y="255270"/>
                  </a:cubicBezTo>
                  <a:cubicBezTo>
                    <a:pt x="42926" y="249428"/>
                    <a:pt x="38989" y="241935"/>
                    <a:pt x="36449" y="233045"/>
                  </a:cubicBezTo>
                  <a:cubicBezTo>
                    <a:pt x="33909" y="224155"/>
                    <a:pt x="32639" y="213614"/>
                    <a:pt x="32639" y="201295"/>
                  </a:cubicBezTo>
                  <a:lnTo>
                    <a:pt x="32639" y="99314"/>
                  </a:lnTo>
                  <a:lnTo>
                    <a:pt x="8763" y="99314"/>
                  </a:lnTo>
                  <a:cubicBezTo>
                    <a:pt x="5969" y="99314"/>
                    <a:pt x="3810" y="97536"/>
                    <a:pt x="2286" y="94107"/>
                  </a:cubicBezTo>
                  <a:cubicBezTo>
                    <a:pt x="762" y="90551"/>
                    <a:pt x="0" y="84710"/>
                    <a:pt x="0" y="76581"/>
                  </a:cubicBezTo>
                  <a:cubicBezTo>
                    <a:pt x="0" y="72263"/>
                    <a:pt x="254" y="68580"/>
                    <a:pt x="635" y="65660"/>
                  </a:cubicBezTo>
                  <a:cubicBezTo>
                    <a:pt x="1016" y="62611"/>
                    <a:pt x="1524" y="60325"/>
                    <a:pt x="2286" y="58547"/>
                  </a:cubicBezTo>
                  <a:cubicBezTo>
                    <a:pt x="3048" y="56897"/>
                    <a:pt x="3937" y="55626"/>
                    <a:pt x="5080" y="54864"/>
                  </a:cubicBezTo>
                  <a:cubicBezTo>
                    <a:pt x="6223" y="54102"/>
                    <a:pt x="7493" y="53848"/>
                    <a:pt x="9017" y="53848"/>
                  </a:cubicBezTo>
                  <a:lnTo>
                    <a:pt x="32639" y="53848"/>
                  </a:lnTo>
                  <a:lnTo>
                    <a:pt x="32639" y="9398"/>
                  </a:lnTo>
                  <a:cubicBezTo>
                    <a:pt x="32639" y="7874"/>
                    <a:pt x="33020" y="6477"/>
                    <a:pt x="33909" y="5335"/>
                  </a:cubicBezTo>
                  <a:cubicBezTo>
                    <a:pt x="34671" y="4191"/>
                    <a:pt x="36195" y="3175"/>
                    <a:pt x="38354" y="2286"/>
                  </a:cubicBezTo>
                  <a:cubicBezTo>
                    <a:pt x="40513" y="1524"/>
                    <a:pt x="43434" y="889"/>
                    <a:pt x="46990" y="508"/>
                  </a:cubicBezTo>
                  <a:cubicBezTo>
                    <a:pt x="50673" y="127"/>
                    <a:pt x="55245" y="0"/>
                    <a:pt x="60579" y="0"/>
                  </a:cubicBezTo>
                  <a:close/>
                </a:path>
              </a:pathLst>
            </a:custGeom>
            <a:ln w="0" cap="flat">
              <a:miter lim="127000"/>
            </a:ln>
          </p:spPr>
          <p:style>
            <a:lnRef idx="0">
              <a:srgbClr val="000000">
                <a:alpha val="0"/>
              </a:srgbClr>
            </a:lnRef>
            <a:fillRef idx="1">
              <a:srgbClr val="262626"/>
            </a:fillRef>
            <a:effectRef idx="0">
              <a:scrgbClr r="0" g="0" b="0"/>
            </a:effectRef>
            <a:fontRef idx="none"/>
          </p:style>
          <p:txBody>
            <a:bodyPr/>
            <a:lstStyle/>
            <a:p>
              <a:endParaRPr lang="en-IN"/>
            </a:p>
          </p:txBody>
        </p:sp>
        <p:sp>
          <p:nvSpPr>
            <p:cNvPr id="67" name="Shape 821">
              <a:extLst>
                <a:ext uri="{FF2B5EF4-FFF2-40B4-BE49-F238E27FC236}">
                  <a16:creationId xmlns:a16="http://schemas.microsoft.com/office/drawing/2014/main" id="{93374101-F465-0843-7691-9F6DD12B389B}"/>
                </a:ext>
              </a:extLst>
            </p:cNvPr>
            <p:cNvSpPr/>
            <p:nvPr/>
          </p:nvSpPr>
          <p:spPr>
            <a:xfrm>
              <a:off x="2035175" y="229109"/>
              <a:ext cx="62992" cy="67437"/>
            </a:xfrm>
            <a:custGeom>
              <a:avLst/>
              <a:gdLst/>
              <a:ahLst/>
              <a:cxnLst/>
              <a:rect l="0" t="0" r="0" b="0"/>
              <a:pathLst>
                <a:path w="62992" h="67437">
                  <a:moveTo>
                    <a:pt x="31242" y="0"/>
                  </a:moveTo>
                  <a:cubicBezTo>
                    <a:pt x="37338" y="0"/>
                    <a:pt x="42418" y="508"/>
                    <a:pt x="46482" y="1651"/>
                  </a:cubicBezTo>
                  <a:cubicBezTo>
                    <a:pt x="50546" y="2794"/>
                    <a:pt x="53721" y="4699"/>
                    <a:pt x="56134" y="7365"/>
                  </a:cubicBezTo>
                  <a:cubicBezTo>
                    <a:pt x="58674" y="10033"/>
                    <a:pt x="60325" y="13589"/>
                    <a:pt x="61468" y="17907"/>
                  </a:cubicBezTo>
                  <a:cubicBezTo>
                    <a:pt x="62484" y="22352"/>
                    <a:pt x="62992" y="27686"/>
                    <a:pt x="62992" y="33909"/>
                  </a:cubicBezTo>
                  <a:cubicBezTo>
                    <a:pt x="62992" y="40132"/>
                    <a:pt x="62484" y="45465"/>
                    <a:pt x="61468" y="49657"/>
                  </a:cubicBezTo>
                  <a:cubicBezTo>
                    <a:pt x="60325" y="53975"/>
                    <a:pt x="58674" y="57403"/>
                    <a:pt x="56134" y="60071"/>
                  </a:cubicBezTo>
                  <a:cubicBezTo>
                    <a:pt x="53721" y="62738"/>
                    <a:pt x="50546" y="64643"/>
                    <a:pt x="46482" y="65786"/>
                  </a:cubicBezTo>
                  <a:cubicBezTo>
                    <a:pt x="42418" y="66802"/>
                    <a:pt x="37338" y="67437"/>
                    <a:pt x="31242" y="67437"/>
                  </a:cubicBezTo>
                  <a:cubicBezTo>
                    <a:pt x="25146" y="67437"/>
                    <a:pt x="20066" y="66802"/>
                    <a:pt x="16129" y="65786"/>
                  </a:cubicBezTo>
                  <a:cubicBezTo>
                    <a:pt x="12065" y="64643"/>
                    <a:pt x="8890" y="62738"/>
                    <a:pt x="6350" y="60071"/>
                  </a:cubicBezTo>
                  <a:cubicBezTo>
                    <a:pt x="3937" y="57403"/>
                    <a:pt x="2286" y="53975"/>
                    <a:pt x="1397" y="49657"/>
                  </a:cubicBezTo>
                  <a:cubicBezTo>
                    <a:pt x="508" y="45465"/>
                    <a:pt x="0" y="40132"/>
                    <a:pt x="0" y="33909"/>
                  </a:cubicBezTo>
                  <a:cubicBezTo>
                    <a:pt x="0" y="27686"/>
                    <a:pt x="508" y="22352"/>
                    <a:pt x="1397" y="17907"/>
                  </a:cubicBezTo>
                  <a:cubicBezTo>
                    <a:pt x="2286" y="13589"/>
                    <a:pt x="3937" y="10033"/>
                    <a:pt x="6350" y="7365"/>
                  </a:cubicBezTo>
                  <a:cubicBezTo>
                    <a:pt x="8890" y="4699"/>
                    <a:pt x="12065" y="2794"/>
                    <a:pt x="16129" y="1651"/>
                  </a:cubicBezTo>
                  <a:cubicBezTo>
                    <a:pt x="20066" y="508"/>
                    <a:pt x="25146" y="0"/>
                    <a:pt x="31242"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68" name="Shape 822">
              <a:extLst>
                <a:ext uri="{FF2B5EF4-FFF2-40B4-BE49-F238E27FC236}">
                  <a16:creationId xmlns:a16="http://schemas.microsoft.com/office/drawing/2014/main" id="{CAA9F41D-76E0-1B78-155D-AB51E0120C28}"/>
                </a:ext>
              </a:extLst>
            </p:cNvPr>
            <p:cNvSpPr/>
            <p:nvPr/>
          </p:nvSpPr>
          <p:spPr>
            <a:xfrm>
              <a:off x="962279" y="201423"/>
              <a:ext cx="71882" cy="57658"/>
            </a:xfrm>
            <a:custGeom>
              <a:avLst/>
              <a:gdLst/>
              <a:ahLst/>
              <a:cxnLst/>
              <a:rect l="0" t="0" r="0" b="0"/>
              <a:pathLst>
                <a:path w="71882" h="57658">
                  <a:moveTo>
                    <a:pt x="50419" y="0"/>
                  </a:moveTo>
                  <a:cubicBezTo>
                    <a:pt x="41402" y="0"/>
                    <a:pt x="33655" y="635"/>
                    <a:pt x="27305" y="2032"/>
                  </a:cubicBezTo>
                  <a:cubicBezTo>
                    <a:pt x="20828" y="3301"/>
                    <a:pt x="15621" y="5334"/>
                    <a:pt x="11684" y="8001"/>
                  </a:cubicBezTo>
                  <a:cubicBezTo>
                    <a:pt x="7620" y="10668"/>
                    <a:pt x="4699" y="13970"/>
                    <a:pt x="2794" y="17780"/>
                  </a:cubicBezTo>
                  <a:cubicBezTo>
                    <a:pt x="1016" y="21589"/>
                    <a:pt x="0" y="25908"/>
                    <a:pt x="0" y="30861"/>
                  </a:cubicBezTo>
                  <a:cubicBezTo>
                    <a:pt x="0" y="39115"/>
                    <a:pt x="2667" y="45720"/>
                    <a:pt x="8001" y="50419"/>
                  </a:cubicBezTo>
                  <a:cubicBezTo>
                    <a:pt x="13208" y="55245"/>
                    <a:pt x="20574" y="57658"/>
                    <a:pt x="29972" y="57658"/>
                  </a:cubicBezTo>
                  <a:cubicBezTo>
                    <a:pt x="37846" y="57658"/>
                    <a:pt x="45085" y="55626"/>
                    <a:pt x="51689" y="51562"/>
                  </a:cubicBezTo>
                  <a:cubicBezTo>
                    <a:pt x="58293" y="47498"/>
                    <a:pt x="65024" y="41656"/>
                    <a:pt x="71882" y="33909"/>
                  </a:cubicBezTo>
                  <a:lnTo>
                    <a:pt x="71882" y="0"/>
                  </a:ln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69" name="Shape 823">
              <a:extLst>
                <a:ext uri="{FF2B5EF4-FFF2-40B4-BE49-F238E27FC236}">
                  <a16:creationId xmlns:a16="http://schemas.microsoft.com/office/drawing/2014/main" id="{505EEA0F-D58A-7F15-F28F-91556D666DB0}"/>
                </a:ext>
              </a:extLst>
            </p:cNvPr>
            <p:cNvSpPr/>
            <p:nvPr/>
          </p:nvSpPr>
          <p:spPr>
            <a:xfrm>
              <a:off x="316205" y="118618"/>
              <a:ext cx="97815" cy="135255"/>
            </a:xfrm>
            <a:custGeom>
              <a:avLst/>
              <a:gdLst/>
              <a:ahLst/>
              <a:cxnLst/>
              <a:rect l="0" t="0" r="0" b="0"/>
              <a:pathLst>
                <a:path w="97815" h="135255">
                  <a:moveTo>
                    <a:pt x="49301" y="0"/>
                  </a:moveTo>
                  <a:cubicBezTo>
                    <a:pt x="41046" y="0"/>
                    <a:pt x="33718" y="1524"/>
                    <a:pt x="27457" y="4572"/>
                  </a:cubicBezTo>
                  <a:cubicBezTo>
                    <a:pt x="21209" y="7620"/>
                    <a:pt x="16078" y="12065"/>
                    <a:pt x="12065" y="17907"/>
                  </a:cubicBezTo>
                  <a:cubicBezTo>
                    <a:pt x="8039" y="23876"/>
                    <a:pt x="5029" y="30861"/>
                    <a:pt x="3023" y="39116"/>
                  </a:cubicBezTo>
                  <a:cubicBezTo>
                    <a:pt x="1003" y="47371"/>
                    <a:pt x="0" y="56896"/>
                    <a:pt x="0" y="67437"/>
                  </a:cubicBezTo>
                  <a:cubicBezTo>
                    <a:pt x="0" y="77216"/>
                    <a:pt x="825" y="86233"/>
                    <a:pt x="2464" y="94488"/>
                  </a:cubicBezTo>
                  <a:cubicBezTo>
                    <a:pt x="4102" y="102743"/>
                    <a:pt x="6744" y="109982"/>
                    <a:pt x="10389" y="116078"/>
                  </a:cubicBezTo>
                  <a:cubicBezTo>
                    <a:pt x="14033" y="122174"/>
                    <a:pt x="18974" y="126873"/>
                    <a:pt x="25235" y="130302"/>
                  </a:cubicBezTo>
                  <a:cubicBezTo>
                    <a:pt x="31483" y="133604"/>
                    <a:pt x="39218" y="135255"/>
                    <a:pt x="48412" y="135255"/>
                  </a:cubicBezTo>
                  <a:cubicBezTo>
                    <a:pt x="56921" y="135255"/>
                    <a:pt x="64287" y="133731"/>
                    <a:pt x="70510" y="130683"/>
                  </a:cubicBezTo>
                  <a:cubicBezTo>
                    <a:pt x="76860" y="127635"/>
                    <a:pt x="81940" y="123190"/>
                    <a:pt x="86004" y="117348"/>
                  </a:cubicBezTo>
                  <a:cubicBezTo>
                    <a:pt x="89941" y="111633"/>
                    <a:pt x="92989" y="104521"/>
                    <a:pt x="94894" y="96266"/>
                  </a:cubicBezTo>
                  <a:cubicBezTo>
                    <a:pt x="96799" y="88011"/>
                    <a:pt x="97815" y="78613"/>
                    <a:pt x="97815" y="68072"/>
                  </a:cubicBezTo>
                  <a:cubicBezTo>
                    <a:pt x="97815" y="58293"/>
                    <a:pt x="97053" y="49149"/>
                    <a:pt x="95402" y="40894"/>
                  </a:cubicBezTo>
                  <a:cubicBezTo>
                    <a:pt x="93878" y="32639"/>
                    <a:pt x="91211" y="25527"/>
                    <a:pt x="87528" y="19431"/>
                  </a:cubicBezTo>
                  <a:cubicBezTo>
                    <a:pt x="83845" y="13335"/>
                    <a:pt x="78892" y="8509"/>
                    <a:pt x="72669" y="5080"/>
                  </a:cubicBezTo>
                  <a:cubicBezTo>
                    <a:pt x="66446" y="1651"/>
                    <a:pt x="58699" y="0"/>
                    <a:pt x="49301"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0" name="Shape 824">
              <a:extLst>
                <a:ext uri="{FF2B5EF4-FFF2-40B4-BE49-F238E27FC236}">
                  <a16:creationId xmlns:a16="http://schemas.microsoft.com/office/drawing/2014/main" id="{B6DD4AB6-F4F6-0796-9153-17C89B10E697}"/>
                </a:ext>
              </a:extLst>
            </p:cNvPr>
            <p:cNvSpPr/>
            <p:nvPr/>
          </p:nvSpPr>
          <p:spPr>
            <a:xfrm>
              <a:off x="2035175" y="83059"/>
              <a:ext cx="62992" cy="67437"/>
            </a:xfrm>
            <a:custGeom>
              <a:avLst/>
              <a:gdLst/>
              <a:ahLst/>
              <a:cxnLst/>
              <a:rect l="0" t="0" r="0" b="0"/>
              <a:pathLst>
                <a:path w="62992" h="67437">
                  <a:moveTo>
                    <a:pt x="31242" y="0"/>
                  </a:moveTo>
                  <a:cubicBezTo>
                    <a:pt x="37338" y="0"/>
                    <a:pt x="42418" y="635"/>
                    <a:pt x="46482" y="1778"/>
                  </a:cubicBezTo>
                  <a:cubicBezTo>
                    <a:pt x="50546" y="3048"/>
                    <a:pt x="53721" y="4953"/>
                    <a:pt x="56134" y="7620"/>
                  </a:cubicBezTo>
                  <a:cubicBezTo>
                    <a:pt x="58674" y="10287"/>
                    <a:pt x="60325" y="13843"/>
                    <a:pt x="61468" y="18161"/>
                  </a:cubicBezTo>
                  <a:cubicBezTo>
                    <a:pt x="62484" y="22478"/>
                    <a:pt x="62992" y="27813"/>
                    <a:pt x="62992" y="34163"/>
                  </a:cubicBezTo>
                  <a:cubicBezTo>
                    <a:pt x="62992" y="40513"/>
                    <a:pt x="62484" y="45720"/>
                    <a:pt x="61468" y="49784"/>
                  </a:cubicBezTo>
                  <a:cubicBezTo>
                    <a:pt x="60325" y="53975"/>
                    <a:pt x="58674" y="57403"/>
                    <a:pt x="56134" y="60071"/>
                  </a:cubicBezTo>
                  <a:cubicBezTo>
                    <a:pt x="53721" y="62738"/>
                    <a:pt x="50546" y="64643"/>
                    <a:pt x="46482" y="65786"/>
                  </a:cubicBezTo>
                  <a:cubicBezTo>
                    <a:pt x="42418" y="66928"/>
                    <a:pt x="37338" y="67437"/>
                    <a:pt x="31242" y="67437"/>
                  </a:cubicBezTo>
                  <a:cubicBezTo>
                    <a:pt x="25146" y="67437"/>
                    <a:pt x="20066" y="66928"/>
                    <a:pt x="16129" y="65786"/>
                  </a:cubicBezTo>
                  <a:cubicBezTo>
                    <a:pt x="12065" y="64643"/>
                    <a:pt x="8890" y="62738"/>
                    <a:pt x="6350" y="60071"/>
                  </a:cubicBezTo>
                  <a:cubicBezTo>
                    <a:pt x="3937" y="57403"/>
                    <a:pt x="2286" y="53975"/>
                    <a:pt x="1397" y="49784"/>
                  </a:cubicBezTo>
                  <a:cubicBezTo>
                    <a:pt x="508" y="45720"/>
                    <a:pt x="0" y="40513"/>
                    <a:pt x="0" y="34163"/>
                  </a:cubicBezTo>
                  <a:cubicBezTo>
                    <a:pt x="0" y="27813"/>
                    <a:pt x="508" y="22478"/>
                    <a:pt x="1397" y="18161"/>
                  </a:cubicBezTo>
                  <a:cubicBezTo>
                    <a:pt x="2286" y="13843"/>
                    <a:pt x="3937" y="10287"/>
                    <a:pt x="6350" y="7620"/>
                  </a:cubicBezTo>
                  <a:cubicBezTo>
                    <a:pt x="8890" y="4953"/>
                    <a:pt x="12065" y="3048"/>
                    <a:pt x="16129" y="1778"/>
                  </a:cubicBezTo>
                  <a:cubicBezTo>
                    <a:pt x="20066" y="635"/>
                    <a:pt x="25146" y="0"/>
                    <a:pt x="31242"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1" name="Shape 825">
              <a:extLst>
                <a:ext uri="{FF2B5EF4-FFF2-40B4-BE49-F238E27FC236}">
                  <a16:creationId xmlns:a16="http://schemas.microsoft.com/office/drawing/2014/main" id="{FF2F7EA0-E832-CD2F-B70B-AA87E854B070}"/>
                </a:ext>
              </a:extLst>
            </p:cNvPr>
            <p:cNvSpPr/>
            <p:nvPr/>
          </p:nvSpPr>
          <p:spPr>
            <a:xfrm>
              <a:off x="1598295" y="77978"/>
              <a:ext cx="189992" cy="220726"/>
            </a:xfrm>
            <a:custGeom>
              <a:avLst/>
              <a:gdLst/>
              <a:ahLst/>
              <a:cxnLst/>
              <a:rect l="0" t="0" r="0" b="0"/>
              <a:pathLst>
                <a:path w="189992" h="220726">
                  <a:moveTo>
                    <a:pt x="27813" y="0"/>
                  </a:moveTo>
                  <a:cubicBezTo>
                    <a:pt x="33401" y="0"/>
                    <a:pt x="37973" y="127"/>
                    <a:pt x="41529" y="508"/>
                  </a:cubicBezTo>
                  <a:cubicBezTo>
                    <a:pt x="45085" y="889"/>
                    <a:pt x="47879" y="1524"/>
                    <a:pt x="50038" y="2286"/>
                  </a:cubicBezTo>
                  <a:cubicBezTo>
                    <a:pt x="52197" y="2921"/>
                    <a:pt x="53721" y="3937"/>
                    <a:pt x="54610" y="5080"/>
                  </a:cubicBezTo>
                  <a:cubicBezTo>
                    <a:pt x="55499" y="6096"/>
                    <a:pt x="56007" y="7493"/>
                    <a:pt x="56007" y="8890"/>
                  </a:cubicBezTo>
                  <a:lnTo>
                    <a:pt x="56007" y="121412"/>
                  </a:lnTo>
                  <a:cubicBezTo>
                    <a:pt x="56007" y="131826"/>
                    <a:pt x="56642" y="139827"/>
                    <a:pt x="58039" y="145288"/>
                  </a:cubicBezTo>
                  <a:cubicBezTo>
                    <a:pt x="59309" y="150876"/>
                    <a:pt x="61341" y="155575"/>
                    <a:pt x="64135" y="159512"/>
                  </a:cubicBezTo>
                  <a:cubicBezTo>
                    <a:pt x="66929" y="163449"/>
                    <a:pt x="70358" y="166497"/>
                    <a:pt x="74676" y="168656"/>
                  </a:cubicBezTo>
                  <a:cubicBezTo>
                    <a:pt x="78867" y="170815"/>
                    <a:pt x="83820" y="171831"/>
                    <a:pt x="89535" y="171831"/>
                  </a:cubicBezTo>
                  <a:cubicBezTo>
                    <a:pt x="96647" y="171831"/>
                    <a:pt x="103759" y="169291"/>
                    <a:pt x="110998" y="164084"/>
                  </a:cubicBezTo>
                  <a:cubicBezTo>
                    <a:pt x="118237" y="158877"/>
                    <a:pt x="125984" y="151257"/>
                    <a:pt x="134112" y="141351"/>
                  </a:cubicBezTo>
                  <a:lnTo>
                    <a:pt x="134112" y="8890"/>
                  </a:lnTo>
                  <a:cubicBezTo>
                    <a:pt x="134112" y="7493"/>
                    <a:pt x="134493" y="6096"/>
                    <a:pt x="135382" y="5080"/>
                  </a:cubicBezTo>
                  <a:cubicBezTo>
                    <a:pt x="136144" y="3937"/>
                    <a:pt x="137668" y="2921"/>
                    <a:pt x="139827" y="2286"/>
                  </a:cubicBezTo>
                  <a:cubicBezTo>
                    <a:pt x="141986" y="1524"/>
                    <a:pt x="144907" y="889"/>
                    <a:pt x="148463" y="508"/>
                  </a:cubicBezTo>
                  <a:cubicBezTo>
                    <a:pt x="152019" y="127"/>
                    <a:pt x="156591" y="0"/>
                    <a:pt x="162052" y="0"/>
                  </a:cubicBezTo>
                  <a:cubicBezTo>
                    <a:pt x="167513" y="0"/>
                    <a:pt x="172085" y="127"/>
                    <a:pt x="175641" y="508"/>
                  </a:cubicBezTo>
                  <a:cubicBezTo>
                    <a:pt x="179197" y="889"/>
                    <a:pt x="181991" y="1524"/>
                    <a:pt x="184150" y="2286"/>
                  </a:cubicBezTo>
                  <a:cubicBezTo>
                    <a:pt x="186182" y="2921"/>
                    <a:pt x="187706" y="3937"/>
                    <a:pt x="188595" y="5080"/>
                  </a:cubicBezTo>
                  <a:cubicBezTo>
                    <a:pt x="189484" y="6096"/>
                    <a:pt x="189992" y="7493"/>
                    <a:pt x="189992" y="8890"/>
                  </a:cubicBezTo>
                  <a:lnTo>
                    <a:pt x="189992" y="208026"/>
                  </a:lnTo>
                  <a:cubicBezTo>
                    <a:pt x="189992" y="209550"/>
                    <a:pt x="189611" y="210820"/>
                    <a:pt x="188849" y="211963"/>
                  </a:cubicBezTo>
                  <a:cubicBezTo>
                    <a:pt x="188087" y="213106"/>
                    <a:pt x="186817" y="213995"/>
                    <a:pt x="184912" y="214757"/>
                  </a:cubicBezTo>
                  <a:cubicBezTo>
                    <a:pt x="183007" y="215519"/>
                    <a:pt x="180594" y="216027"/>
                    <a:pt x="177546" y="216409"/>
                  </a:cubicBezTo>
                  <a:cubicBezTo>
                    <a:pt x="174498" y="216789"/>
                    <a:pt x="170688" y="217043"/>
                    <a:pt x="166116" y="217043"/>
                  </a:cubicBezTo>
                  <a:cubicBezTo>
                    <a:pt x="161163" y="217043"/>
                    <a:pt x="157099" y="216789"/>
                    <a:pt x="154051" y="216409"/>
                  </a:cubicBezTo>
                  <a:cubicBezTo>
                    <a:pt x="151003" y="216027"/>
                    <a:pt x="148590" y="215519"/>
                    <a:pt x="146812" y="214757"/>
                  </a:cubicBezTo>
                  <a:cubicBezTo>
                    <a:pt x="145034" y="213995"/>
                    <a:pt x="143764" y="213106"/>
                    <a:pt x="143002" y="211963"/>
                  </a:cubicBezTo>
                  <a:cubicBezTo>
                    <a:pt x="142367" y="210820"/>
                    <a:pt x="141986" y="209550"/>
                    <a:pt x="141986" y="208026"/>
                  </a:cubicBezTo>
                  <a:lnTo>
                    <a:pt x="141986" y="185039"/>
                  </a:lnTo>
                  <a:cubicBezTo>
                    <a:pt x="130937" y="196977"/>
                    <a:pt x="119761" y="205867"/>
                    <a:pt x="108331" y="211836"/>
                  </a:cubicBezTo>
                  <a:cubicBezTo>
                    <a:pt x="96901" y="217805"/>
                    <a:pt x="85217" y="220726"/>
                    <a:pt x="73025" y="220726"/>
                  </a:cubicBezTo>
                  <a:cubicBezTo>
                    <a:pt x="59309" y="220726"/>
                    <a:pt x="47752" y="218567"/>
                    <a:pt x="38481" y="214122"/>
                  </a:cubicBezTo>
                  <a:cubicBezTo>
                    <a:pt x="29210" y="209677"/>
                    <a:pt x="21590" y="203454"/>
                    <a:pt x="15875" y="195834"/>
                  </a:cubicBezTo>
                  <a:cubicBezTo>
                    <a:pt x="10160" y="188087"/>
                    <a:pt x="6096" y="179070"/>
                    <a:pt x="3683" y="168910"/>
                  </a:cubicBezTo>
                  <a:cubicBezTo>
                    <a:pt x="1143" y="158623"/>
                    <a:pt x="0" y="146050"/>
                    <a:pt x="0" y="130810"/>
                  </a:cubicBezTo>
                  <a:lnTo>
                    <a:pt x="0" y="8890"/>
                  </a:lnTo>
                  <a:cubicBezTo>
                    <a:pt x="0" y="7493"/>
                    <a:pt x="381" y="6096"/>
                    <a:pt x="1143" y="5080"/>
                  </a:cubicBezTo>
                  <a:cubicBezTo>
                    <a:pt x="2032" y="3937"/>
                    <a:pt x="3556" y="2921"/>
                    <a:pt x="5715" y="2286"/>
                  </a:cubicBezTo>
                  <a:cubicBezTo>
                    <a:pt x="7874" y="1524"/>
                    <a:pt x="10668" y="889"/>
                    <a:pt x="14351" y="508"/>
                  </a:cubicBezTo>
                  <a:cubicBezTo>
                    <a:pt x="18034" y="127"/>
                    <a:pt x="22479" y="0"/>
                    <a:pt x="27813"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2" name="Shape 826">
              <a:extLst>
                <a:ext uri="{FF2B5EF4-FFF2-40B4-BE49-F238E27FC236}">
                  <a16:creationId xmlns:a16="http://schemas.microsoft.com/office/drawing/2014/main" id="{F02F7625-BD85-C17D-882B-E35EAF9B4AA9}"/>
                </a:ext>
              </a:extLst>
            </p:cNvPr>
            <p:cNvSpPr/>
            <p:nvPr/>
          </p:nvSpPr>
          <p:spPr>
            <a:xfrm>
              <a:off x="1133221" y="74423"/>
              <a:ext cx="162687" cy="224155"/>
            </a:xfrm>
            <a:custGeom>
              <a:avLst/>
              <a:gdLst/>
              <a:ahLst/>
              <a:cxnLst/>
              <a:rect l="0" t="0" r="0" b="0"/>
              <a:pathLst>
                <a:path w="162687" h="224155">
                  <a:moveTo>
                    <a:pt x="100203" y="0"/>
                  </a:moveTo>
                  <a:cubicBezTo>
                    <a:pt x="106172" y="0"/>
                    <a:pt x="112014" y="508"/>
                    <a:pt x="117729" y="1524"/>
                  </a:cubicBezTo>
                  <a:cubicBezTo>
                    <a:pt x="123444" y="2539"/>
                    <a:pt x="128778" y="3937"/>
                    <a:pt x="133731" y="5842"/>
                  </a:cubicBezTo>
                  <a:cubicBezTo>
                    <a:pt x="138811" y="7620"/>
                    <a:pt x="143256" y="9525"/>
                    <a:pt x="147193" y="11811"/>
                  </a:cubicBezTo>
                  <a:cubicBezTo>
                    <a:pt x="151130" y="14097"/>
                    <a:pt x="153924" y="16001"/>
                    <a:pt x="155575" y="17652"/>
                  </a:cubicBezTo>
                  <a:cubicBezTo>
                    <a:pt x="157226" y="19303"/>
                    <a:pt x="158369" y="20574"/>
                    <a:pt x="159004" y="21717"/>
                  </a:cubicBezTo>
                  <a:cubicBezTo>
                    <a:pt x="159639" y="22860"/>
                    <a:pt x="160147" y="24257"/>
                    <a:pt x="160528" y="26035"/>
                  </a:cubicBezTo>
                  <a:cubicBezTo>
                    <a:pt x="160909" y="27939"/>
                    <a:pt x="161290" y="30099"/>
                    <a:pt x="161417" y="32639"/>
                  </a:cubicBezTo>
                  <a:cubicBezTo>
                    <a:pt x="161671" y="35306"/>
                    <a:pt x="161798" y="38481"/>
                    <a:pt x="161798" y="42164"/>
                  </a:cubicBezTo>
                  <a:cubicBezTo>
                    <a:pt x="161798" y="50800"/>
                    <a:pt x="161036" y="56896"/>
                    <a:pt x="159512" y="60325"/>
                  </a:cubicBezTo>
                  <a:cubicBezTo>
                    <a:pt x="158115" y="63881"/>
                    <a:pt x="156083" y="65659"/>
                    <a:pt x="153797" y="65659"/>
                  </a:cubicBezTo>
                  <a:cubicBezTo>
                    <a:pt x="151257" y="65659"/>
                    <a:pt x="148590" y="64515"/>
                    <a:pt x="145669" y="62484"/>
                  </a:cubicBezTo>
                  <a:cubicBezTo>
                    <a:pt x="142875" y="60451"/>
                    <a:pt x="139573" y="58039"/>
                    <a:pt x="135636" y="55626"/>
                  </a:cubicBezTo>
                  <a:cubicBezTo>
                    <a:pt x="131826" y="53086"/>
                    <a:pt x="127254" y="50673"/>
                    <a:pt x="121793" y="48640"/>
                  </a:cubicBezTo>
                  <a:cubicBezTo>
                    <a:pt x="116459" y="46609"/>
                    <a:pt x="110109" y="45465"/>
                    <a:pt x="102616" y="45465"/>
                  </a:cubicBezTo>
                  <a:cubicBezTo>
                    <a:pt x="88011" y="45465"/>
                    <a:pt x="76835" y="51181"/>
                    <a:pt x="69088" y="62357"/>
                  </a:cubicBezTo>
                  <a:cubicBezTo>
                    <a:pt x="61468" y="73660"/>
                    <a:pt x="57531" y="90043"/>
                    <a:pt x="57531" y="111760"/>
                  </a:cubicBezTo>
                  <a:cubicBezTo>
                    <a:pt x="57531" y="122555"/>
                    <a:pt x="58547" y="131952"/>
                    <a:pt x="60452" y="140208"/>
                  </a:cubicBezTo>
                  <a:cubicBezTo>
                    <a:pt x="62357" y="148336"/>
                    <a:pt x="65278" y="155194"/>
                    <a:pt x="69088" y="160655"/>
                  </a:cubicBezTo>
                  <a:cubicBezTo>
                    <a:pt x="72771" y="166243"/>
                    <a:pt x="77597" y="170307"/>
                    <a:pt x="83312" y="173101"/>
                  </a:cubicBezTo>
                  <a:cubicBezTo>
                    <a:pt x="89027" y="175895"/>
                    <a:pt x="95758" y="177292"/>
                    <a:pt x="103251" y="177292"/>
                  </a:cubicBezTo>
                  <a:cubicBezTo>
                    <a:pt x="110998" y="177292"/>
                    <a:pt x="117729" y="176022"/>
                    <a:pt x="123317" y="173736"/>
                  </a:cubicBezTo>
                  <a:cubicBezTo>
                    <a:pt x="128905" y="171450"/>
                    <a:pt x="133731" y="168910"/>
                    <a:pt x="137922" y="166115"/>
                  </a:cubicBezTo>
                  <a:cubicBezTo>
                    <a:pt x="142113" y="163195"/>
                    <a:pt x="145542" y="160655"/>
                    <a:pt x="148463" y="158369"/>
                  </a:cubicBezTo>
                  <a:cubicBezTo>
                    <a:pt x="151257" y="156083"/>
                    <a:pt x="153670" y="154939"/>
                    <a:pt x="155575" y="154939"/>
                  </a:cubicBezTo>
                  <a:cubicBezTo>
                    <a:pt x="156845" y="154939"/>
                    <a:pt x="157988" y="155321"/>
                    <a:pt x="158877" y="156083"/>
                  </a:cubicBezTo>
                  <a:cubicBezTo>
                    <a:pt x="159766" y="156718"/>
                    <a:pt x="160528" y="158114"/>
                    <a:pt x="161036" y="160147"/>
                  </a:cubicBezTo>
                  <a:cubicBezTo>
                    <a:pt x="161544" y="162178"/>
                    <a:pt x="161925" y="164719"/>
                    <a:pt x="162179" y="167894"/>
                  </a:cubicBezTo>
                  <a:cubicBezTo>
                    <a:pt x="162560" y="170942"/>
                    <a:pt x="162687" y="175006"/>
                    <a:pt x="162687" y="179959"/>
                  </a:cubicBezTo>
                  <a:cubicBezTo>
                    <a:pt x="162687" y="183769"/>
                    <a:pt x="162560" y="187071"/>
                    <a:pt x="162306" y="189611"/>
                  </a:cubicBezTo>
                  <a:cubicBezTo>
                    <a:pt x="162179" y="192277"/>
                    <a:pt x="161798" y="194437"/>
                    <a:pt x="161417" y="196214"/>
                  </a:cubicBezTo>
                  <a:cubicBezTo>
                    <a:pt x="161036" y="197993"/>
                    <a:pt x="160655" y="199389"/>
                    <a:pt x="160147" y="200533"/>
                  </a:cubicBezTo>
                  <a:cubicBezTo>
                    <a:pt x="159639" y="201676"/>
                    <a:pt x="158496" y="203073"/>
                    <a:pt x="156718" y="204851"/>
                  </a:cubicBezTo>
                  <a:cubicBezTo>
                    <a:pt x="154813" y="206501"/>
                    <a:pt x="151765" y="208661"/>
                    <a:pt x="147447" y="211074"/>
                  </a:cubicBezTo>
                  <a:cubicBezTo>
                    <a:pt x="143129" y="213487"/>
                    <a:pt x="138303" y="215646"/>
                    <a:pt x="132715" y="217677"/>
                  </a:cubicBezTo>
                  <a:cubicBezTo>
                    <a:pt x="127254" y="219583"/>
                    <a:pt x="121285" y="221107"/>
                    <a:pt x="114808" y="222376"/>
                  </a:cubicBezTo>
                  <a:cubicBezTo>
                    <a:pt x="108331" y="223520"/>
                    <a:pt x="101727" y="224155"/>
                    <a:pt x="94869" y="224155"/>
                  </a:cubicBezTo>
                  <a:cubicBezTo>
                    <a:pt x="79502" y="224155"/>
                    <a:pt x="65913" y="221742"/>
                    <a:pt x="54102" y="216915"/>
                  </a:cubicBezTo>
                  <a:cubicBezTo>
                    <a:pt x="42291" y="212217"/>
                    <a:pt x="32258" y="205232"/>
                    <a:pt x="24257" y="195834"/>
                  </a:cubicBezTo>
                  <a:cubicBezTo>
                    <a:pt x="16256" y="186563"/>
                    <a:pt x="10160" y="175260"/>
                    <a:pt x="6096" y="161798"/>
                  </a:cubicBezTo>
                  <a:cubicBezTo>
                    <a:pt x="2032" y="148463"/>
                    <a:pt x="0" y="133096"/>
                    <a:pt x="0" y="115824"/>
                  </a:cubicBezTo>
                  <a:cubicBezTo>
                    <a:pt x="0" y="95885"/>
                    <a:pt x="2413" y="78613"/>
                    <a:pt x="7366" y="64135"/>
                  </a:cubicBezTo>
                  <a:cubicBezTo>
                    <a:pt x="12446" y="49657"/>
                    <a:pt x="19304" y="37592"/>
                    <a:pt x="28321" y="28067"/>
                  </a:cubicBezTo>
                  <a:cubicBezTo>
                    <a:pt x="37211" y="18542"/>
                    <a:pt x="47752" y="11557"/>
                    <a:pt x="59944" y="6858"/>
                  </a:cubicBezTo>
                  <a:cubicBezTo>
                    <a:pt x="72263" y="2286"/>
                    <a:pt x="85598" y="0"/>
                    <a:pt x="100203"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3" name="Shape 827">
              <a:extLst>
                <a:ext uri="{FF2B5EF4-FFF2-40B4-BE49-F238E27FC236}">
                  <a16:creationId xmlns:a16="http://schemas.microsoft.com/office/drawing/2014/main" id="{486B1965-333E-A4B0-019E-5769D43E3CDF}"/>
                </a:ext>
              </a:extLst>
            </p:cNvPr>
            <p:cNvSpPr/>
            <p:nvPr/>
          </p:nvSpPr>
          <p:spPr>
            <a:xfrm>
              <a:off x="1832864" y="74168"/>
              <a:ext cx="152019" cy="224536"/>
            </a:xfrm>
            <a:custGeom>
              <a:avLst/>
              <a:gdLst/>
              <a:ahLst/>
              <a:cxnLst/>
              <a:rect l="0" t="0" r="0" b="0"/>
              <a:pathLst>
                <a:path w="152019" h="224536">
                  <a:moveTo>
                    <a:pt x="82169" y="0"/>
                  </a:moveTo>
                  <a:cubicBezTo>
                    <a:pt x="88392" y="0"/>
                    <a:pt x="94488" y="508"/>
                    <a:pt x="100330" y="1397"/>
                  </a:cubicBezTo>
                  <a:cubicBezTo>
                    <a:pt x="106299" y="2286"/>
                    <a:pt x="111633" y="3302"/>
                    <a:pt x="116332" y="4699"/>
                  </a:cubicBezTo>
                  <a:cubicBezTo>
                    <a:pt x="121158" y="6096"/>
                    <a:pt x="125095" y="7493"/>
                    <a:pt x="128397" y="9017"/>
                  </a:cubicBezTo>
                  <a:cubicBezTo>
                    <a:pt x="131699" y="10668"/>
                    <a:pt x="133985" y="11938"/>
                    <a:pt x="135382" y="13081"/>
                  </a:cubicBezTo>
                  <a:cubicBezTo>
                    <a:pt x="136906" y="14224"/>
                    <a:pt x="137795" y="15240"/>
                    <a:pt x="138430" y="16383"/>
                  </a:cubicBezTo>
                  <a:cubicBezTo>
                    <a:pt x="139065" y="17526"/>
                    <a:pt x="139446" y="18923"/>
                    <a:pt x="139827" y="20447"/>
                  </a:cubicBezTo>
                  <a:cubicBezTo>
                    <a:pt x="140081" y="21971"/>
                    <a:pt x="140335" y="23876"/>
                    <a:pt x="140589" y="26289"/>
                  </a:cubicBezTo>
                  <a:cubicBezTo>
                    <a:pt x="140843" y="28575"/>
                    <a:pt x="140843" y="31369"/>
                    <a:pt x="140843" y="34798"/>
                  </a:cubicBezTo>
                  <a:cubicBezTo>
                    <a:pt x="140843" y="38862"/>
                    <a:pt x="140843" y="42164"/>
                    <a:pt x="140589" y="44704"/>
                  </a:cubicBezTo>
                  <a:cubicBezTo>
                    <a:pt x="140335" y="47244"/>
                    <a:pt x="139954" y="49149"/>
                    <a:pt x="139446" y="50673"/>
                  </a:cubicBezTo>
                  <a:cubicBezTo>
                    <a:pt x="138938" y="52197"/>
                    <a:pt x="138176" y="53213"/>
                    <a:pt x="137287" y="53721"/>
                  </a:cubicBezTo>
                  <a:cubicBezTo>
                    <a:pt x="136398" y="54229"/>
                    <a:pt x="135382" y="54483"/>
                    <a:pt x="134239" y="54483"/>
                  </a:cubicBezTo>
                  <a:cubicBezTo>
                    <a:pt x="132842" y="54483"/>
                    <a:pt x="130810" y="53721"/>
                    <a:pt x="128016" y="52197"/>
                  </a:cubicBezTo>
                  <a:cubicBezTo>
                    <a:pt x="125095" y="50546"/>
                    <a:pt x="121539" y="48895"/>
                    <a:pt x="117348" y="47117"/>
                  </a:cubicBezTo>
                  <a:cubicBezTo>
                    <a:pt x="113157" y="45339"/>
                    <a:pt x="108204" y="43688"/>
                    <a:pt x="102616" y="42037"/>
                  </a:cubicBezTo>
                  <a:cubicBezTo>
                    <a:pt x="97028" y="40513"/>
                    <a:pt x="90678" y="39751"/>
                    <a:pt x="83566" y="39751"/>
                  </a:cubicBezTo>
                  <a:cubicBezTo>
                    <a:pt x="78486" y="39751"/>
                    <a:pt x="74041" y="40259"/>
                    <a:pt x="70358" y="41275"/>
                  </a:cubicBezTo>
                  <a:cubicBezTo>
                    <a:pt x="66675" y="42291"/>
                    <a:pt x="63627" y="43815"/>
                    <a:pt x="61214" y="45720"/>
                  </a:cubicBezTo>
                  <a:cubicBezTo>
                    <a:pt x="58801" y="47752"/>
                    <a:pt x="57023" y="50038"/>
                    <a:pt x="55880" y="52578"/>
                  </a:cubicBezTo>
                  <a:cubicBezTo>
                    <a:pt x="54610" y="55245"/>
                    <a:pt x="54102" y="58039"/>
                    <a:pt x="54102" y="60960"/>
                  </a:cubicBezTo>
                  <a:cubicBezTo>
                    <a:pt x="54102" y="65532"/>
                    <a:pt x="55499" y="69469"/>
                    <a:pt x="58293" y="72517"/>
                  </a:cubicBezTo>
                  <a:cubicBezTo>
                    <a:pt x="61087" y="75692"/>
                    <a:pt x="64897" y="78486"/>
                    <a:pt x="69469" y="80772"/>
                  </a:cubicBezTo>
                  <a:cubicBezTo>
                    <a:pt x="74041" y="83185"/>
                    <a:pt x="79375" y="85471"/>
                    <a:pt x="85217" y="87503"/>
                  </a:cubicBezTo>
                  <a:cubicBezTo>
                    <a:pt x="91059" y="89662"/>
                    <a:pt x="97028" y="91821"/>
                    <a:pt x="103124" y="94361"/>
                  </a:cubicBezTo>
                  <a:cubicBezTo>
                    <a:pt x="109093" y="96774"/>
                    <a:pt x="115062" y="99695"/>
                    <a:pt x="120904" y="102870"/>
                  </a:cubicBezTo>
                  <a:cubicBezTo>
                    <a:pt x="126746" y="106172"/>
                    <a:pt x="132080" y="110236"/>
                    <a:pt x="136652" y="114935"/>
                  </a:cubicBezTo>
                  <a:cubicBezTo>
                    <a:pt x="141224" y="119761"/>
                    <a:pt x="145034" y="125476"/>
                    <a:pt x="147828" y="132080"/>
                  </a:cubicBezTo>
                  <a:cubicBezTo>
                    <a:pt x="150622" y="138684"/>
                    <a:pt x="152019" y="146558"/>
                    <a:pt x="152019" y="155575"/>
                  </a:cubicBezTo>
                  <a:cubicBezTo>
                    <a:pt x="152019" y="166878"/>
                    <a:pt x="149987" y="176911"/>
                    <a:pt x="145669" y="185547"/>
                  </a:cubicBezTo>
                  <a:cubicBezTo>
                    <a:pt x="141478" y="194183"/>
                    <a:pt x="135509" y="201422"/>
                    <a:pt x="127762" y="207137"/>
                  </a:cubicBezTo>
                  <a:cubicBezTo>
                    <a:pt x="120015" y="212979"/>
                    <a:pt x="110871" y="217297"/>
                    <a:pt x="100330" y="220218"/>
                  </a:cubicBezTo>
                  <a:cubicBezTo>
                    <a:pt x="89662" y="223139"/>
                    <a:pt x="78232" y="224536"/>
                    <a:pt x="65913" y="224536"/>
                  </a:cubicBezTo>
                  <a:cubicBezTo>
                    <a:pt x="58420" y="224536"/>
                    <a:pt x="51308" y="224028"/>
                    <a:pt x="44577" y="222885"/>
                  </a:cubicBezTo>
                  <a:cubicBezTo>
                    <a:pt x="37846" y="221742"/>
                    <a:pt x="31750" y="220345"/>
                    <a:pt x="26416" y="218694"/>
                  </a:cubicBezTo>
                  <a:cubicBezTo>
                    <a:pt x="21082" y="216916"/>
                    <a:pt x="16510" y="215265"/>
                    <a:pt x="12954" y="213487"/>
                  </a:cubicBezTo>
                  <a:cubicBezTo>
                    <a:pt x="9398" y="211582"/>
                    <a:pt x="6858" y="209931"/>
                    <a:pt x="5207" y="208407"/>
                  </a:cubicBezTo>
                  <a:cubicBezTo>
                    <a:pt x="3556" y="206883"/>
                    <a:pt x="2286" y="204343"/>
                    <a:pt x="1397" y="201041"/>
                  </a:cubicBezTo>
                  <a:cubicBezTo>
                    <a:pt x="508" y="197739"/>
                    <a:pt x="0" y="192786"/>
                    <a:pt x="0" y="186182"/>
                  </a:cubicBezTo>
                  <a:cubicBezTo>
                    <a:pt x="0" y="181864"/>
                    <a:pt x="127" y="178435"/>
                    <a:pt x="508" y="175768"/>
                  </a:cubicBezTo>
                  <a:cubicBezTo>
                    <a:pt x="762" y="173228"/>
                    <a:pt x="1270" y="171069"/>
                    <a:pt x="1778" y="169545"/>
                  </a:cubicBezTo>
                  <a:cubicBezTo>
                    <a:pt x="2413" y="168021"/>
                    <a:pt x="3175" y="167005"/>
                    <a:pt x="4064" y="166497"/>
                  </a:cubicBezTo>
                  <a:cubicBezTo>
                    <a:pt x="4953" y="165862"/>
                    <a:pt x="6096" y="165608"/>
                    <a:pt x="7366" y="165608"/>
                  </a:cubicBezTo>
                  <a:cubicBezTo>
                    <a:pt x="9017" y="165608"/>
                    <a:pt x="11430" y="166624"/>
                    <a:pt x="14605" y="168402"/>
                  </a:cubicBezTo>
                  <a:cubicBezTo>
                    <a:pt x="17907" y="170307"/>
                    <a:pt x="21844" y="172339"/>
                    <a:pt x="26543" y="174625"/>
                  </a:cubicBezTo>
                  <a:cubicBezTo>
                    <a:pt x="31369" y="176784"/>
                    <a:pt x="36957" y="178943"/>
                    <a:pt x="43180" y="180848"/>
                  </a:cubicBezTo>
                  <a:cubicBezTo>
                    <a:pt x="49530" y="182753"/>
                    <a:pt x="56769" y="183769"/>
                    <a:pt x="64770" y="183769"/>
                  </a:cubicBezTo>
                  <a:cubicBezTo>
                    <a:pt x="69850" y="183769"/>
                    <a:pt x="74295" y="183261"/>
                    <a:pt x="78232" y="182118"/>
                  </a:cubicBezTo>
                  <a:cubicBezTo>
                    <a:pt x="82169" y="181102"/>
                    <a:pt x="85598" y="179705"/>
                    <a:pt x="88519" y="177673"/>
                  </a:cubicBezTo>
                  <a:cubicBezTo>
                    <a:pt x="91440" y="175768"/>
                    <a:pt x="93599" y="173355"/>
                    <a:pt x="95123" y="170307"/>
                  </a:cubicBezTo>
                  <a:cubicBezTo>
                    <a:pt x="96647" y="167386"/>
                    <a:pt x="97409" y="163957"/>
                    <a:pt x="97409" y="160020"/>
                  </a:cubicBezTo>
                  <a:cubicBezTo>
                    <a:pt x="97409" y="155575"/>
                    <a:pt x="96012" y="151765"/>
                    <a:pt x="93218" y="148590"/>
                  </a:cubicBezTo>
                  <a:cubicBezTo>
                    <a:pt x="90551" y="145415"/>
                    <a:pt x="86868" y="142621"/>
                    <a:pt x="82296" y="140208"/>
                  </a:cubicBezTo>
                  <a:cubicBezTo>
                    <a:pt x="77724" y="137795"/>
                    <a:pt x="72644" y="135636"/>
                    <a:pt x="66929" y="133477"/>
                  </a:cubicBezTo>
                  <a:cubicBezTo>
                    <a:pt x="61214" y="131445"/>
                    <a:pt x="55245" y="129159"/>
                    <a:pt x="49276" y="126619"/>
                  </a:cubicBezTo>
                  <a:cubicBezTo>
                    <a:pt x="43180" y="124079"/>
                    <a:pt x="37338" y="121158"/>
                    <a:pt x="31623" y="117856"/>
                  </a:cubicBezTo>
                  <a:cubicBezTo>
                    <a:pt x="25908" y="114554"/>
                    <a:pt x="20828" y="110617"/>
                    <a:pt x="16256" y="105791"/>
                  </a:cubicBezTo>
                  <a:cubicBezTo>
                    <a:pt x="11684" y="101092"/>
                    <a:pt x="8001" y="95377"/>
                    <a:pt x="5334" y="88646"/>
                  </a:cubicBezTo>
                  <a:cubicBezTo>
                    <a:pt x="2540" y="81915"/>
                    <a:pt x="1143" y="73914"/>
                    <a:pt x="1143" y="64516"/>
                  </a:cubicBezTo>
                  <a:cubicBezTo>
                    <a:pt x="1143" y="54991"/>
                    <a:pt x="3048" y="46228"/>
                    <a:pt x="6731" y="38354"/>
                  </a:cubicBezTo>
                  <a:cubicBezTo>
                    <a:pt x="10414" y="30353"/>
                    <a:pt x="15875" y="23495"/>
                    <a:pt x="22860" y="17907"/>
                  </a:cubicBezTo>
                  <a:cubicBezTo>
                    <a:pt x="29845" y="12192"/>
                    <a:pt x="38354" y="7874"/>
                    <a:pt x="48387" y="4699"/>
                  </a:cubicBezTo>
                  <a:cubicBezTo>
                    <a:pt x="58420" y="1524"/>
                    <a:pt x="69723" y="0"/>
                    <a:pt x="82169"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4" name="Shape 828">
              <a:extLst>
                <a:ext uri="{FF2B5EF4-FFF2-40B4-BE49-F238E27FC236}">
                  <a16:creationId xmlns:a16="http://schemas.microsoft.com/office/drawing/2014/main" id="{606B2B52-5375-1E43-61B8-93B0DA7EF8D5}"/>
                </a:ext>
              </a:extLst>
            </p:cNvPr>
            <p:cNvSpPr/>
            <p:nvPr/>
          </p:nvSpPr>
          <p:spPr>
            <a:xfrm>
              <a:off x="907415" y="74168"/>
              <a:ext cx="181864" cy="224536"/>
            </a:xfrm>
            <a:custGeom>
              <a:avLst/>
              <a:gdLst/>
              <a:ahLst/>
              <a:cxnLst/>
              <a:rect l="0" t="0" r="0" b="0"/>
              <a:pathLst>
                <a:path w="181864" h="224536">
                  <a:moveTo>
                    <a:pt x="93980" y="0"/>
                  </a:moveTo>
                  <a:cubicBezTo>
                    <a:pt x="109601" y="0"/>
                    <a:pt x="122936" y="1524"/>
                    <a:pt x="133985" y="4572"/>
                  </a:cubicBezTo>
                  <a:cubicBezTo>
                    <a:pt x="145161" y="7620"/>
                    <a:pt x="154178" y="12319"/>
                    <a:pt x="161417" y="18669"/>
                  </a:cubicBezTo>
                  <a:cubicBezTo>
                    <a:pt x="168529" y="25019"/>
                    <a:pt x="173736" y="33147"/>
                    <a:pt x="177038" y="43053"/>
                  </a:cubicBezTo>
                  <a:cubicBezTo>
                    <a:pt x="180340" y="53086"/>
                    <a:pt x="181864" y="64897"/>
                    <a:pt x="181864" y="78613"/>
                  </a:cubicBezTo>
                  <a:lnTo>
                    <a:pt x="181864" y="212598"/>
                  </a:lnTo>
                  <a:cubicBezTo>
                    <a:pt x="181864" y="214630"/>
                    <a:pt x="181229" y="216281"/>
                    <a:pt x="179705" y="217424"/>
                  </a:cubicBezTo>
                  <a:cubicBezTo>
                    <a:pt x="178181" y="218694"/>
                    <a:pt x="175895" y="219456"/>
                    <a:pt x="172593" y="219964"/>
                  </a:cubicBezTo>
                  <a:cubicBezTo>
                    <a:pt x="169418" y="220472"/>
                    <a:pt x="164719" y="220853"/>
                    <a:pt x="158496" y="220853"/>
                  </a:cubicBezTo>
                  <a:cubicBezTo>
                    <a:pt x="151765" y="220853"/>
                    <a:pt x="146939" y="220472"/>
                    <a:pt x="143891" y="219964"/>
                  </a:cubicBezTo>
                  <a:cubicBezTo>
                    <a:pt x="140843" y="219456"/>
                    <a:pt x="138684" y="218694"/>
                    <a:pt x="137414" y="217424"/>
                  </a:cubicBezTo>
                  <a:cubicBezTo>
                    <a:pt x="136144" y="216281"/>
                    <a:pt x="135509" y="214630"/>
                    <a:pt x="135509" y="212598"/>
                  </a:cubicBezTo>
                  <a:lnTo>
                    <a:pt x="135509" y="196723"/>
                  </a:lnTo>
                  <a:cubicBezTo>
                    <a:pt x="127254" y="205486"/>
                    <a:pt x="117983" y="212344"/>
                    <a:pt x="107442" y="217170"/>
                  </a:cubicBezTo>
                  <a:cubicBezTo>
                    <a:pt x="97028" y="222123"/>
                    <a:pt x="85344" y="224536"/>
                    <a:pt x="72517" y="224536"/>
                  </a:cubicBezTo>
                  <a:cubicBezTo>
                    <a:pt x="61976" y="224536"/>
                    <a:pt x="52197" y="223266"/>
                    <a:pt x="43434" y="220472"/>
                  </a:cubicBezTo>
                  <a:cubicBezTo>
                    <a:pt x="34544" y="217678"/>
                    <a:pt x="26924" y="213614"/>
                    <a:pt x="20447" y="208153"/>
                  </a:cubicBezTo>
                  <a:cubicBezTo>
                    <a:pt x="13970" y="202692"/>
                    <a:pt x="8890" y="195961"/>
                    <a:pt x="5334" y="187960"/>
                  </a:cubicBezTo>
                  <a:cubicBezTo>
                    <a:pt x="1778" y="179959"/>
                    <a:pt x="0" y="170561"/>
                    <a:pt x="0" y="159893"/>
                  </a:cubicBezTo>
                  <a:cubicBezTo>
                    <a:pt x="0" y="148209"/>
                    <a:pt x="2286" y="138176"/>
                    <a:pt x="6731" y="129540"/>
                  </a:cubicBezTo>
                  <a:cubicBezTo>
                    <a:pt x="11303" y="121031"/>
                    <a:pt x="18034" y="113919"/>
                    <a:pt x="27051" y="108331"/>
                  </a:cubicBezTo>
                  <a:cubicBezTo>
                    <a:pt x="36068" y="102870"/>
                    <a:pt x="47244" y="98679"/>
                    <a:pt x="60706" y="96012"/>
                  </a:cubicBezTo>
                  <a:cubicBezTo>
                    <a:pt x="74041" y="93345"/>
                    <a:pt x="89662" y="91948"/>
                    <a:pt x="107315" y="91948"/>
                  </a:cubicBezTo>
                  <a:lnTo>
                    <a:pt x="126746" y="91948"/>
                  </a:lnTo>
                  <a:lnTo>
                    <a:pt x="126746" y="79883"/>
                  </a:lnTo>
                  <a:cubicBezTo>
                    <a:pt x="126746" y="73660"/>
                    <a:pt x="126111" y="68199"/>
                    <a:pt x="124841" y="63500"/>
                  </a:cubicBezTo>
                  <a:cubicBezTo>
                    <a:pt x="123571" y="58801"/>
                    <a:pt x="121539" y="54864"/>
                    <a:pt x="118618" y="51816"/>
                  </a:cubicBezTo>
                  <a:cubicBezTo>
                    <a:pt x="115697" y="48641"/>
                    <a:pt x="111887" y="46355"/>
                    <a:pt x="107061" y="44831"/>
                  </a:cubicBezTo>
                  <a:cubicBezTo>
                    <a:pt x="102235" y="43434"/>
                    <a:pt x="96139" y="42672"/>
                    <a:pt x="89027" y="42672"/>
                  </a:cubicBezTo>
                  <a:cubicBezTo>
                    <a:pt x="79629" y="42672"/>
                    <a:pt x="71247" y="43688"/>
                    <a:pt x="63881" y="45720"/>
                  </a:cubicBezTo>
                  <a:cubicBezTo>
                    <a:pt x="56515" y="47879"/>
                    <a:pt x="50038" y="50165"/>
                    <a:pt x="44450" y="52705"/>
                  </a:cubicBezTo>
                  <a:cubicBezTo>
                    <a:pt x="38735" y="55245"/>
                    <a:pt x="34036" y="57531"/>
                    <a:pt x="30226" y="59563"/>
                  </a:cubicBezTo>
                  <a:cubicBezTo>
                    <a:pt x="26416" y="61722"/>
                    <a:pt x="23368" y="62738"/>
                    <a:pt x="20955" y="62738"/>
                  </a:cubicBezTo>
                  <a:cubicBezTo>
                    <a:pt x="19304" y="62738"/>
                    <a:pt x="17907" y="62230"/>
                    <a:pt x="16637" y="61214"/>
                  </a:cubicBezTo>
                  <a:cubicBezTo>
                    <a:pt x="15367" y="60198"/>
                    <a:pt x="14351" y="58674"/>
                    <a:pt x="13462" y="56769"/>
                  </a:cubicBezTo>
                  <a:cubicBezTo>
                    <a:pt x="12700" y="54737"/>
                    <a:pt x="12065" y="52451"/>
                    <a:pt x="11557" y="49530"/>
                  </a:cubicBezTo>
                  <a:cubicBezTo>
                    <a:pt x="11176" y="46736"/>
                    <a:pt x="10922" y="43561"/>
                    <a:pt x="10922" y="40132"/>
                  </a:cubicBezTo>
                  <a:cubicBezTo>
                    <a:pt x="10922" y="35560"/>
                    <a:pt x="11303" y="31877"/>
                    <a:pt x="12065" y="29210"/>
                  </a:cubicBezTo>
                  <a:cubicBezTo>
                    <a:pt x="12827" y="26543"/>
                    <a:pt x="14224" y="24130"/>
                    <a:pt x="16256" y="21971"/>
                  </a:cubicBezTo>
                  <a:cubicBezTo>
                    <a:pt x="18415" y="19812"/>
                    <a:pt x="21971" y="17399"/>
                    <a:pt x="27178" y="14859"/>
                  </a:cubicBezTo>
                  <a:cubicBezTo>
                    <a:pt x="32385" y="12192"/>
                    <a:pt x="38481" y="9779"/>
                    <a:pt x="45466" y="7620"/>
                  </a:cubicBezTo>
                  <a:cubicBezTo>
                    <a:pt x="52451" y="5334"/>
                    <a:pt x="60198" y="3556"/>
                    <a:pt x="68453" y="2159"/>
                  </a:cubicBezTo>
                  <a:cubicBezTo>
                    <a:pt x="76708" y="762"/>
                    <a:pt x="85217" y="0"/>
                    <a:pt x="93980"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5" name="Shape 829">
              <a:extLst>
                <a:ext uri="{FF2B5EF4-FFF2-40B4-BE49-F238E27FC236}">
                  <a16:creationId xmlns:a16="http://schemas.microsoft.com/office/drawing/2014/main" id="{76D20985-3F89-E8D9-64D7-710E2A048643}"/>
                </a:ext>
              </a:extLst>
            </p:cNvPr>
            <p:cNvSpPr/>
            <p:nvPr/>
          </p:nvSpPr>
          <p:spPr>
            <a:xfrm>
              <a:off x="515747" y="74168"/>
              <a:ext cx="190246" cy="220853"/>
            </a:xfrm>
            <a:custGeom>
              <a:avLst/>
              <a:gdLst/>
              <a:ahLst/>
              <a:cxnLst/>
              <a:rect l="0" t="0" r="0" b="0"/>
              <a:pathLst>
                <a:path w="190246" h="220853">
                  <a:moveTo>
                    <a:pt x="117221" y="0"/>
                  </a:moveTo>
                  <a:cubicBezTo>
                    <a:pt x="130810" y="0"/>
                    <a:pt x="142240" y="2286"/>
                    <a:pt x="151511" y="6731"/>
                  </a:cubicBezTo>
                  <a:cubicBezTo>
                    <a:pt x="160782" y="11176"/>
                    <a:pt x="168402" y="17272"/>
                    <a:pt x="174117" y="24892"/>
                  </a:cubicBezTo>
                  <a:cubicBezTo>
                    <a:pt x="179832" y="32512"/>
                    <a:pt x="183896" y="41529"/>
                    <a:pt x="186436" y="51816"/>
                  </a:cubicBezTo>
                  <a:cubicBezTo>
                    <a:pt x="188976" y="62103"/>
                    <a:pt x="190246" y="74422"/>
                    <a:pt x="190246" y="88900"/>
                  </a:cubicBezTo>
                  <a:lnTo>
                    <a:pt x="190246" y="211836"/>
                  </a:lnTo>
                  <a:cubicBezTo>
                    <a:pt x="190246" y="213360"/>
                    <a:pt x="189865" y="214630"/>
                    <a:pt x="188976" y="215773"/>
                  </a:cubicBezTo>
                  <a:cubicBezTo>
                    <a:pt x="188087" y="216916"/>
                    <a:pt x="186563" y="217805"/>
                    <a:pt x="184404" y="218567"/>
                  </a:cubicBezTo>
                  <a:cubicBezTo>
                    <a:pt x="182372" y="219329"/>
                    <a:pt x="179451" y="219837"/>
                    <a:pt x="175895" y="220218"/>
                  </a:cubicBezTo>
                  <a:cubicBezTo>
                    <a:pt x="172212" y="220599"/>
                    <a:pt x="167767" y="220853"/>
                    <a:pt x="162306" y="220853"/>
                  </a:cubicBezTo>
                  <a:cubicBezTo>
                    <a:pt x="156845" y="220853"/>
                    <a:pt x="152273" y="220599"/>
                    <a:pt x="148590" y="220218"/>
                  </a:cubicBezTo>
                  <a:cubicBezTo>
                    <a:pt x="145034" y="219837"/>
                    <a:pt x="142113" y="219329"/>
                    <a:pt x="140081" y="218567"/>
                  </a:cubicBezTo>
                  <a:cubicBezTo>
                    <a:pt x="137922" y="217805"/>
                    <a:pt x="136525" y="216916"/>
                    <a:pt x="135509" y="215773"/>
                  </a:cubicBezTo>
                  <a:cubicBezTo>
                    <a:pt x="134620" y="214630"/>
                    <a:pt x="134239" y="213360"/>
                    <a:pt x="134239" y="211836"/>
                  </a:cubicBezTo>
                  <a:lnTo>
                    <a:pt x="134239" y="98298"/>
                  </a:lnTo>
                  <a:cubicBezTo>
                    <a:pt x="134239" y="88519"/>
                    <a:pt x="133477" y="81026"/>
                    <a:pt x="132080" y="75438"/>
                  </a:cubicBezTo>
                  <a:cubicBezTo>
                    <a:pt x="130683" y="69977"/>
                    <a:pt x="128651" y="65278"/>
                    <a:pt x="125984" y="61341"/>
                  </a:cubicBezTo>
                  <a:cubicBezTo>
                    <a:pt x="123317" y="57404"/>
                    <a:pt x="119888" y="54356"/>
                    <a:pt x="115570" y="52197"/>
                  </a:cubicBezTo>
                  <a:cubicBezTo>
                    <a:pt x="111379" y="50038"/>
                    <a:pt x="106426" y="48895"/>
                    <a:pt x="100711" y="48895"/>
                  </a:cubicBezTo>
                  <a:cubicBezTo>
                    <a:pt x="93599" y="48895"/>
                    <a:pt x="86360" y="51562"/>
                    <a:pt x="79121" y="56769"/>
                  </a:cubicBezTo>
                  <a:cubicBezTo>
                    <a:pt x="71755" y="61976"/>
                    <a:pt x="64262" y="69469"/>
                    <a:pt x="56261" y="79502"/>
                  </a:cubicBezTo>
                  <a:lnTo>
                    <a:pt x="56261" y="211836"/>
                  </a:lnTo>
                  <a:cubicBezTo>
                    <a:pt x="56261" y="213360"/>
                    <a:pt x="55880" y="214630"/>
                    <a:pt x="54991" y="215773"/>
                  </a:cubicBezTo>
                  <a:cubicBezTo>
                    <a:pt x="54102" y="216916"/>
                    <a:pt x="52578" y="217805"/>
                    <a:pt x="50419" y="218567"/>
                  </a:cubicBezTo>
                  <a:cubicBezTo>
                    <a:pt x="48260" y="219329"/>
                    <a:pt x="45339" y="219837"/>
                    <a:pt x="41783" y="220218"/>
                  </a:cubicBezTo>
                  <a:cubicBezTo>
                    <a:pt x="38227" y="220599"/>
                    <a:pt x="33655" y="220853"/>
                    <a:pt x="28194" y="220853"/>
                  </a:cubicBezTo>
                  <a:cubicBezTo>
                    <a:pt x="22733" y="220853"/>
                    <a:pt x="18161" y="220599"/>
                    <a:pt x="14605" y="220218"/>
                  </a:cubicBezTo>
                  <a:cubicBezTo>
                    <a:pt x="11049" y="219837"/>
                    <a:pt x="8128" y="219329"/>
                    <a:pt x="5969" y="218567"/>
                  </a:cubicBezTo>
                  <a:cubicBezTo>
                    <a:pt x="3810" y="217805"/>
                    <a:pt x="2286" y="216916"/>
                    <a:pt x="1397" y="215773"/>
                  </a:cubicBezTo>
                  <a:cubicBezTo>
                    <a:pt x="508" y="214630"/>
                    <a:pt x="0" y="213360"/>
                    <a:pt x="0" y="211836"/>
                  </a:cubicBezTo>
                  <a:lnTo>
                    <a:pt x="0" y="12700"/>
                  </a:lnTo>
                  <a:cubicBezTo>
                    <a:pt x="0" y="11303"/>
                    <a:pt x="381" y="9906"/>
                    <a:pt x="1143" y="8890"/>
                  </a:cubicBezTo>
                  <a:cubicBezTo>
                    <a:pt x="1905" y="7747"/>
                    <a:pt x="3302" y="6731"/>
                    <a:pt x="5207" y="6096"/>
                  </a:cubicBezTo>
                  <a:cubicBezTo>
                    <a:pt x="7112" y="5334"/>
                    <a:pt x="9652" y="4699"/>
                    <a:pt x="12700" y="4318"/>
                  </a:cubicBezTo>
                  <a:cubicBezTo>
                    <a:pt x="15748" y="3937"/>
                    <a:pt x="19558" y="3810"/>
                    <a:pt x="24130" y="3810"/>
                  </a:cubicBezTo>
                  <a:cubicBezTo>
                    <a:pt x="28956" y="3810"/>
                    <a:pt x="32893" y="3937"/>
                    <a:pt x="35941" y="4318"/>
                  </a:cubicBezTo>
                  <a:cubicBezTo>
                    <a:pt x="39116" y="4699"/>
                    <a:pt x="41529" y="5334"/>
                    <a:pt x="43307" y="6096"/>
                  </a:cubicBezTo>
                  <a:cubicBezTo>
                    <a:pt x="44958" y="6731"/>
                    <a:pt x="46228" y="7747"/>
                    <a:pt x="46990" y="8890"/>
                  </a:cubicBezTo>
                  <a:cubicBezTo>
                    <a:pt x="47625" y="9906"/>
                    <a:pt x="48006" y="11303"/>
                    <a:pt x="48006" y="12700"/>
                  </a:cubicBezTo>
                  <a:lnTo>
                    <a:pt x="48006" y="35687"/>
                  </a:lnTo>
                  <a:cubicBezTo>
                    <a:pt x="59055" y="23876"/>
                    <a:pt x="70231" y="14859"/>
                    <a:pt x="81661" y="8890"/>
                  </a:cubicBezTo>
                  <a:cubicBezTo>
                    <a:pt x="93091" y="3048"/>
                    <a:pt x="104902" y="0"/>
                    <a:pt x="117221"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6" name="Shape 830">
              <a:extLst>
                <a:ext uri="{FF2B5EF4-FFF2-40B4-BE49-F238E27FC236}">
                  <a16:creationId xmlns:a16="http://schemas.microsoft.com/office/drawing/2014/main" id="{D0C40EAC-7141-1D5C-98C3-E5D970F4B6FA}"/>
                </a:ext>
              </a:extLst>
            </p:cNvPr>
            <p:cNvSpPr/>
            <p:nvPr/>
          </p:nvSpPr>
          <p:spPr>
            <a:xfrm>
              <a:off x="258394" y="74168"/>
              <a:ext cx="213411" cy="224536"/>
            </a:xfrm>
            <a:custGeom>
              <a:avLst/>
              <a:gdLst/>
              <a:ahLst/>
              <a:cxnLst/>
              <a:rect l="0" t="0" r="0" b="0"/>
              <a:pathLst>
                <a:path w="213411" h="224536">
                  <a:moveTo>
                    <a:pt x="109144" y="0"/>
                  </a:moveTo>
                  <a:cubicBezTo>
                    <a:pt x="127051" y="0"/>
                    <a:pt x="142545" y="2413"/>
                    <a:pt x="155626" y="7239"/>
                  </a:cubicBezTo>
                  <a:cubicBezTo>
                    <a:pt x="168707" y="12065"/>
                    <a:pt x="179502" y="19177"/>
                    <a:pt x="188138" y="28575"/>
                  </a:cubicBezTo>
                  <a:cubicBezTo>
                    <a:pt x="196647" y="37973"/>
                    <a:pt x="202997" y="49530"/>
                    <a:pt x="207188" y="63246"/>
                  </a:cubicBezTo>
                  <a:cubicBezTo>
                    <a:pt x="211379" y="76835"/>
                    <a:pt x="213411" y="92583"/>
                    <a:pt x="213411" y="110236"/>
                  </a:cubicBezTo>
                  <a:cubicBezTo>
                    <a:pt x="213411" y="127254"/>
                    <a:pt x="211125" y="142748"/>
                    <a:pt x="206680" y="156718"/>
                  </a:cubicBezTo>
                  <a:cubicBezTo>
                    <a:pt x="202235" y="170688"/>
                    <a:pt x="195504" y="182753"/>
                    <a:pt x="186360" y="192913"/>
                  </a:cubicBezTo>
                  <a:cubicBezTo>
                    <a:pt x="177343" y="203073"/>
                    <a:pt x="165913" y="210820"/>
                    <a:pt x="152197" y="216281"/>
                  </a:cubicBezTo>
                  <a:cubicBezTo>
                    <a:pt x="138608" y="221869"/>
                    <a:pt x="122606" y="224536"/>
                    <a:pt x="104191" y="224536"/>
                  </a:cubicBezTo>
                  <a:cubicBezTo>
                    <a:pt x="86538" y="224536"/>
                    <a:pt x="71133" y="222123"/>
                    <a:pt x="58039" y="217170"/>
                  </a:cubicBezTo>
                  <a:cubicBezTo>
                    <a:pt x="44945" y="212344"/>
                    <a:pt x="34074" y="205232"/>
                    <a:pt x="25451" y="195834"/>
                  </a:cubicBezTo>
                  <a:cubicBezTo>
                    <a:pt x="16815" y="186436"/>
                    <a:pt x="10414" y="174879"/>
                    <a:pt x="6248" y="161163"/>
                  </a:cubicBezTo>
                  <a:cubicBezTo>
                    <a:pt x="2083" y="147447"/>
                    <a:pt x="0" y="131826"/>
                    <a:pt x="0" y="114300"/>
                  </a:cubicBezTo>
                  <a:cubicBezTo>
                    <a:pt x="0" y="97282"/>
                    <a:pt x="2261" y="81788"/>
                    <a:pt x="6807" y="67818"/>
                  </a:cubicBezTo>
                  <a:cubicBezTo>
                    <a:pt x="11341" y="53721"/>
                    <a:pt x="18148" y="41656"/>
                    <a:pt x="27229" y="31623"/>
                  </a:cubicBezTo>
                  <a:cubicBezTo>
                    <a:pt x="36309" y="21590"/>
                    <a:pt x="47663" y="13716"/>
                    <a:pt x="61277" y="8255"/>
                  </a:cubicBezTo>
                  <a:cubicBezTo>
                    <a:pt x="74892" y="2794"/>
                    <a:pt x="90856" y="0"/>
                    <a:pt x="109144"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7" name="Shape 831">
              <a:extLst>
                <a:ext uri="{FF2B5EF4-FFF2-40B4-BE49-F238E27FC236}">
                  <a16:creationId xmlns:a16="http://schemas.microsoft.com/office/drawing/2014/main" id="{CAAA9598-770B-6FA2-FA42-38516A9D6D3A}"/>
                </a:ext>
              </a:extLst>
            </p:cNvPr>
            <p:cNvSpPr/>
            <p:nvPr/>
          </p:nvSpPr>
          <p:spPr>
            <a:xfrm>
              <a:off x="1314196" y="25527"/>
              <a:ext cx="140970" cy="272542"/>
            </a:xfrm>
            <a:custGeom>
              <a:avLst/>
              <a:gdLst/>
              <a:ahLst/>
              <a:cxnLst/>
              <a:rect l="0" t="0" r="0" b="0"/>
              <a:pathLst>
                <a:path w="140970" h="272542">
                  <a:moveTo>
                    <a:pt x="60579" y="0"/>
                  </a:moveTo>
                  <a:cubicBezTo>
                    <a:pt x="66040" y="0"/>
                    <a:pt x="70612" y="127"/>
                    <a:pt x="74295" y="508"/>
                  </a:cubicBezTo>
                  <a:cubicBezTo>
                    <a:pt x="77978" y="889"/>
                    <a:pt x="80772" y="1524"/>
                    <a:pt x="82931" y="2286"/>
                  </a:cubicBezTo>
                  <a:cubicBezTo>
                    <a:pt x="84963" y="3175"/>
                    <a:pt x="86487" y="4191"/>
                    <a:pt x="87376" y="5335"/>
                  </a:cubicBezTo>
                  <a:cubicBezTo>
                    <a:pt x="88265" y="6477"/>
                    <a:pt x="88646" y="7874"/>
                    <a:pt x="88646" y="9398"/>
                  </a:cubicBezTo>
                  <a:lnTo>
                    <a:pt x="88646" y="53848"/>
                  </a:lnTo>
                  <a:lnTo>
                    <a:pt x="131953" y="53848"/>
                  </a:lnTo>
                  <a:cubicBezTo>
                    <a:pt x="133477" y="53848"/>
                    <a:pt x="134747" y="54102"/>
                    <a:pt x="135890" y="54864"/>
                  </a:cubicBezTo>
                  <a:cubicBezTo>
                    <a:pt x="137033" y="55626"/>
                    <a:pt x="137922" y="56897"/>
                    <a:pt x="138684" y="58547"/>
                  </a:cubicBezTo>
                  <a:cubicBezTo>
                    <a:pt x="139446" y="60325"/>
                    <a:pt x="139954" y="62611"/>
                    <a:pt x="140335" y="65660"/>
                  </a:cubicBezTo>
                  <a:cubicBezTo>
                    <a:pt x="140716" y="68580"/>
                    <a:pt x="140970" y="72263"/>
                    <a:pt x="140970" y="76581"/>
                  </a:cubicBezTo>
                  <a:cubicBezTo>
                    <a:pt x="140970" y="84710"/>
                    <a:pt x="140208" y="90551"/>
                    <a:pt x="138684" y="94107"/>
                  </a:cubicBezTo>
                  <a:cubicBezTo>
                    <a:pt x="137160" y="97536"/>
                    <a:pt x="135001" y="99314"/>
                    <a:pt x="132207" y="99314"/>
                  </a:cubicBezTo>
                  <a:lnTo>
                    <a:pt x="88646" y="99314"/>
                  </a:lnTo>
                  <a:lnTo>
                    <a:pt x="88646" y="192913"/>
                  </a:lnTo>
                  <a:cubicBezTo>
                    <a:pt x="88646" y="203709"/>
                    <a:pt x="90424" y="211836"/>
                    <a:pt x="93853" y="217297"/>
                  </a:cubicBezTo>
                  <a:cubicBezTo>
                    <a:pt x="97282" y="222759"/>
                    <a:pt x="103378" y="225425"/>
                    <a:pt x="112141" y="225425"/>
                  </a:cubicBezTo>
                  <a:cubicBezTo>
                    <a:pt x="115062" y="225425"/>
                    <a:pt x="117729" y="225172"/>
                    <a:pt x="120142" y="224663"/>
                  </a:cubicBezTo>
                  <a:cubicBezTo>
                    <a:pt x="122555" y="224155"/>
                    <a:pt x="124714" y="223520"/>
                    <a:pt x="126492" y="222885"/>
                  </a:cubicBezTo>
                  <a:cubicBezTo>
                    <a:pt x="128397" y="222250"/>
                    <a:pt x="129921" y="221615"/>
                    <a:pt x="131191" y="221107"/>
                  </a:cubicBezTo>
                  <a:cubicBezTo>
                    <a:pt x="132461" y="220599"/>
                    <a:pt x="133604" y="220345"/>
                    <a:pt x="134620" y="220345"/>
                  </a:cubicBezTo>
                  <a:cubicBezTo>
                    <a:pt x="135509" y="220345"/>
                    <a:pt x="136398" y="220599"/>
                    <a:pt x="137287" y="221107"/>
                  </a:cubicBezTo>
                  <a:cubicBezTo>
                    <a:pt x="138049" y="221615"/>
                    <a:pt x="138684" y="222631"/>
                    <a:pt x="139192" y="224282"/>
                  </a:cubicBezTo>
                  <a:cubicBezTo>
                    <a:pt x="139573" y="225806"/>
                    <a:pt x="139954" y="227965"/>
                    <a:pt x="140335" y="230632"/>
                  </a:cubicBezTo>
                  <a:cubicBezTo>
                    <a:pt x="140716" y="233299"/>
                    <a:pt x="140970" y="236728"/>
                    <a:pt x="140970" y="240919"/>
                  </a:cubicBezTo>
                  <a:cubicBezTo>
                    <a:pt x="140970" y="247397"/>
                    <a:pt x="140462" y="252476"/>
                    <a:pt x="139700" y="255905"/>
                  </a:cubicBezTo>
                  <a:cubicBezTo>
                    <a:pt x="138811" y="259461"/>
                    <a:pt x="137795" y="261874"/>
                    <a:pt x="136398" y="263272"/>
                  </a:cubicBezTo>
                  <a:cubicBezTo>
                    <a:pt x="135128" y="264668"/>
                    <a:pt x="133096" y="265938"/>
                    <a:pt x="130556" y="267081"/>
                  </a:cubicBezTo>
                  <a:cubicBezTo>
                    <a:pt x="127889" y="268224"/>
                    <a:pt x="124841" y="269113"/>
                    <a:pt x="121412" y="270002"/>
                  </a:cubicBezTo>
                  <a:cubicBezTo>
                    <a:pt x="117856" y="270764"/>
                    <a:pt x="114046" y="271399"/>
                    <a:pt x="109982" y="271907"/>
                  </a:cubicBezTo>
                  <a:cubicBezTo>
                    <a:pt x="105918" y="272288"/>
                    <a:pt x="101727" y="272542"/>
                    <a:pt x="97663" y="272542"/>
                  </a:cubicBezTo>
                  <a:cubicBezTo>
                    <a:pt x="86487" y="272542"/>
                    <a:pt x="76835" y="271145"/>
                    <a:pt x="68580" y="268351"/>
                  </a:cubicBezTo>
                  <a:cubicBezTo>
                    <a:pt x="60452" y="265430"/>
                    <a:pt x="53594" y="261112"/>
                    <a:pt x="48260" y="255270"/>
                  </a:cubicBezTo>
                  <a:cubicBezTo>
                    <a:pt x="42926" y="249428"/>
                    <a:pt x="38989" y="241935"/>
                    <a:pt x="36449" y="233045"/>
                  </a:cubicBezTo>
                  <a:cubicBezTo>
                    <a:pt x="33909" y="224155"/>
                    <a:pt x="32639" y="213614"/>
                    <a:pt x="32639" y="201295"/>
                  </a:cubicBezTo>
                  <a:lnTo>
                    <a:pt x="32639" y="99314"/>
                  </a:lnTo>
                  <a:lnTo>
                    <a:pt x="8763" y="99314"/>
                  </a:lnTo>
                  <a:cubicBezTo>
                    <a:pt x="5969" y="99314"/>
                    <a:pt x="3810" y="97536"/>
                    <a:pt x="2286" y="94107"/>
                  </a:cubicBezTo>
                  <a:cubicBezTo>
                    <a:pt x="762" y="90551"/>
                    <a:pt x="0" y="84710"/>
                    <a:pt x="0" y="76581"/>
                  </a:cubicBezTo>
                  <a:cubicBezTo>
                    <a:pt x="0" y="72263"/>
                    <a:pt x="254" y="68580"/>
                    <a:pt x="635" y="65660"/>
                  </a:cubicBezTo>
                  <a:cubicBezTo>
                    <a:pt x="1016" y="62611"/>
                    <a:pt x="1524" y="60325"/>
                    <a:pt x="2286" y="58547"/>
                  </a:cubicBezTo>
                  <a:cubicBezTo>
                    <a:pt x="3048" y="56897"/>
                    <a:pt x="3937" y="55626"/>
                    <a:pt x="5080" y="54864"/>
                  </a:cubicBezTo>
                  <a:cubicBezTo>
                    <a:pt x="6223" y="54102"/>
                    <a:pt x="7493" y="53848"/>
                    <a:pt x="9017" y="53848"/>
                  </a:cubicBezTo>
                  <a:lnTo>
                    <a:pt x="32639" y="53848"/>
                  </a:lnTo>
                  <a:lnTo>
                    <a:pt x="32639" y="9398"/>
                  </a:lnTo>
                  <a:cubicBezTo>
                    <a:pt x="32639" y="7874"/>
                    <a:pt x="33020" y="6477"/>
                    <a:pt x="33909" y="5335"/>
                  </a:cubicBezTo>
                  <a:cubicBezTo>
                    <a:pt x="34671" y="4191"/>
                    <a:pt x="36195" y="3175"/>
                    <a:pt x="38354" y="2286"/>
                  </a:cubicBezTo>
                  <a:cubicBezTo>
                    <a:pt x="40513" y="1524"/>
                    <a:pt x="43434" y="889"/>
                    <a:pt x="46990" y="508"/>
                  </a:cubicBezTo>
                  <a:cubicBezTo>
                    <a:pt x="50673" y="127"/>
                    <a:pt x="55245" y="0"/>
                    <a:pt x="60579"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8" name="Shape 832">
              <a:extLst>
                <a:ext uri="{FF2B5EF4-FFF2-40B4-BE49-F238E27FC236}">
                  <a16:creationId xmlns:a16="http://schemas.microsoft.com/office/drawing/2014/main" id="{A7111A08-D828-43A7-7B8A-1FC8C1F9B7CA}"/>
                </a:ext>
              </a:extLst>
            </p:cNvPr>
            <p:cNvSpPr/>
            <p:nvPr/>
          </p:nvSpPr>
          <p:spPr>
            <a:xfrm>
              <a:off x="738124" y="25527"/>
              <a:ext cx="140970" cy="272542"/>
            </a:xfrm>
            <a:custGeom>
              <a:avLst/>
              <a:gdLst/>
              <a:ahLst/>
              <a:cxnLst/>
              <a:rect l="0" t="0" r="0" b="0"/>
              <a:pathLst>
                <a:path w="140970" h="272542">
                  <a:moveTo>
                    <a:pt x="60579" y="0"/>
                  </a:moveTo>
                  <a:cubicBezTo>
                    <a:pt x="66040" y="0"/>
                    <a:pt x="70612" y="127"/>
                    <a:pt x="74295" y="508"/>
                  </a:cubicBezTo>
                  <a:cubicBezTo>
                    <a:pt x="77978" y="889"/>
                    <a:pt x="80772" y="1524"/>
                    <a:pt x="82931" y="2286"/>
                  </a:cubicBezTo>
                  <a:cubicBezTo>
                    <a:pt x="84963" y="3175"/>
                    <a:pt x="86487" y="4191"/>
                    <a:pt x="87376" y="5335"/>
                  </a:cubicBezTo>
                  <a:cubicBezTo>
                    <a:pt x="88265" y="6477"/>
                    <a:pt x="88646" y="7874"/>
                    <a:pt x="88646" y="9398"/>
                  </a:cubicBezTo>
                  <a:lnTo>
                    <a:pt x="88646" y="53848"/>
                  </a:lnTo>
                  <a:lnTo>
                    <a:pt x="131953" y="53848"/>
                  </a:lnTo>
                  <a:cubicBezTo>
                    <a:pt x="133477" y="53848"/>
                    <a:pt x="134747" y="54102"/>
                    <a:pt x="135890" y="54864"/>
                  </a:cubicBezTo>
                  <a:cubicBezTo>
                    <a:pt x="137033" y="55626"/>
                    <a:pt x="137922" y="56897"/>
                    <a:pt x="138684" y="58547"/>
                  </a:cubicBezTo>
                  <a:cubicBezTo>
                    <a:pt x="139446" y="60325"/>
                    <a:pt x="139954" y="62611"/>
                    <a:pt x="140335" y="65660"/>
                  </a:cubicBezTo>
                  <a:cubicBezTo>
                    <a:pt x="140716" y="68580"/>
                    <a:pt x="140970" y="72263"/>
                    <a:pt x="140970" y="76581"/>
                  </a:cubicBezTo>
                  <a:cubicBezTo>
                    <a:pt x="140970" y="84710"/>
                    <a:pt x="140208" y="90551"/>
                    <a:pt x="138684" y="94107"/>
                  </a:cubicBezTo>
                  <a:cubicBezTo>
                    <a:pt x="137160" y="97536"/>
                    <a:pt x="135001" y="99314"/>
                    <a:pt x="132207" y="99314"/>
                  </a:cubicBezTo>
                  <a:lnTo>
                    <a:pt x="88646" y="99314"/>
                  </a:lnTo>
                  <a:lnTo>
                    <a:pt x="88646" y="192913"/>
                  </a:lnTo>
                  <a:cubicBezTo>
                    <a:pt x="88646" y="203709"/>
                    <a:pt x="90424" y="211836"/>
                    <a:pt x="93853" y="217297"/>
                  </a:cubicBezTo>
                  <a:cubicBezTo>
                    <a:pt x="97282" y="222759"/>
                    <a:pt x="103378" y="225425"/>
                    <a:pt x="112141" y="225425"/>
                  </a:cubicBezTo>
                  <a:cubicBezTo>
                    <a:pt x="115062" y="225425"/>
                    <a:pt x="117729" y="225172"/>
                    <a:pt x="120142" y="224663"/>
                  </a:cubicBezTo>
                  <a:cubicBezTo>
                    <a:pt x="122555" y="224155"/>
                    <a:pt x="124714" y="223520"/>
                    <a:pt x="126492" y="222885"/>
                  </a:cubicBezTo>
                  <a:cubicBezTo>
                    <a:pt x="128397" y="222250"/>
                    <a:pt x="129921" y="221615"/>
                    <a:pt x="131191" y="221107"/>
                  </a:cubicBezTo>
                  <a:cubicBezTo>
                    <a:pt x="132461" y="220599"/>
                    <a:pt x="133604" y="220345"/>
                    <a:pt x="134620" y="220345"/>
                  </a:cubicBezTo>
                  <a:cubicBezTo>
                    <a:pt x="135509" y="220345"/>
                    <a:pt x="136398" y="220599"/>
                    <a:pt x="137287" y="221107"/>
                  </a:cubicBezTo>
                  <a:cubicBezTo>
                    <a:pt x="138049" y="221615"/>
                    <a:pt x="138684" y="222631"/>
                    <a:pt x="139192" y="224282"/>
                  </a:cubicBezTo>
                  <a:cubicBezTo>
                    <a:pt x="139573" y="225806"/>
                    <a:pt x="139954" y="227965"/>
                    <a:pt x="140335" y="230632"/>
                  </a:cubicBezTo>
                  <a:cubicBezTo>
                    <a:pt x="140716" y="233299"/>
                    <a:pt x="140970" y="236728"/>
                    <a:pt x="140970" y="240919"/>
                  </a:cubicBezTo>
                  <a:cubicBezTo>
                    <a:pt x="140970" y="247397"/>
                    <a:pt x="140462" y="252476"/>
                    <a:pt x="139700" y="255905"/>
                  </a:cubicBezTo>
                  <a:cubicBezTo>
                    <a:pt x="138811" y="259461"/>
                    <a:pt x="137795" y="261874"/>
                    <a:pt x="136398" y="263272"/>
                  </a:cubicBezTo>
                  <a:cubicBezTo>
                    <a:pt x="135128" y="264668"/>
                    <a:pt x="133096" y="265938"/>
                    <a:pt x="130556" y="267081"/>
                  </a:cubicBezTo>
                  <a:cubicBezTo>
                    <a:pt x="127889" y="268224"/>
                    <a:pt x="124841" y="269113"/>
                    <a:pt x="121412" y="270002"/>
                  </a:cubicBezTo>
                  <a:cubicBezTo>
                    <a:pt x="117856" y="270764"/>
                    <a:pt x="114046" y="271399"/>
                    <a:pt x="109982" y="271907"/>
                  </a:cubicBezTo>
                  <a:cubicBezTo>
                    <a:pt x="105918" y="272288"/>
                    <a:pt x="101727" y="272542"/>
                    <a:pt x="97663" y="272542"/>
                  </a:cubicBezTo>
                  <a:cubicBezTo>
                    <a:pt x="86487" y="272542"/>
                    <a:pt x="76835" y="271145"/>
                    <a:pt x="68580" y="268351"/>
                  </a:cubicBezTo>
                  <a:cubicBezTo>
                    <a:pt x="60452" y="265430"/>
                    <a:pt x="53594" y="261112"/>
                    <a:pt x="48260" y="255270"/>
                  </a:cubicBezTo>
                  <a:cubicBezTo>
                    <a:pt x="42926" y="249428"/>
                    <a:pt x="38989" y="241935"/>
                    <a:pt x="36449" y="233045"/>
                  </a:cubicBezTo>
                  <a:cubicBezTo>
                    <a:pt x="33909" y="224155"/>
                    <a:pt x="32639" y="213614"/>
                    <a:pt x="32639" y="201295"/>
                  </a:cubicBezTo>
                  <a:lnTo>
                    <a:pt x="32639" y="99314"/>
                  </a:lnTo>
                  <a:lnTo>
                    <a:pt x="8763" y="99314"/>
                  </a:lnTo>
                  <a:cubicBezTo>
                    <a:pt x="5969" y="99314"/>
                    <a:pt x="3810" y="97536"/>
                    <a:pt x="2286" y="94107"/>
                  </a:cubicBezTo>
                  <a:cubicBezTo>
                    <a:pt x="762" y="90551"/>
                    <a:pt x="0" y="84710"/>
                    <a:pt x="0" y="76581"/>
                  </a:cubicBezTo>
                  <a:cubicBezTo>
                    <a:pt x="0" y="72263"/>
                    <a:pt x="254" y="68580"/>
                    <a:pt x="635" y="65660"/>
                  </a:cubicBezTo>
                  <a:cubicBezTo>
                    <a:pt x="1016" y="62611"/>
                    <a:pt x="1524" y="60325"/>
                    <a:pt x="2286" y="58547"/>
                  </a:cubicBezTo>
                  <a:cubicBezTo>
                    <a:pt x="3048" y="56897"/>
                    <a:pt x="3937" y="55626"/>
                    <a:pt x="5080" y="54864"/>
                  </a:cubicBezTo>
                  <a:cubicBezTo>
                    <a:pt x="6223" y="54102"/>
                    <a:pt x="7493" y="53848"/>
                    <a:pt x="9017" y="53848"/>
                  </a:cubicBezTo>
                  <a:lnTo>
                    <a:pt x="32639" y="53848"/>
                  </a:lnTo>
                  <a:lnTo>
                    <a:pt x="32639" y="9398"/>
                  </a:lnTo>
                  <a:cubicBezTo>
                    <a:pt x="32639" y="7874"/>
                    <a:pt x="33020" y="6477"/>
                    <a:pt x="33909" y="5335"/>
                  </a:cubicBezTo>
                  <a:cubicBezTo>
                    <a:pt x="34671" y="4191"/>
                    <a:pt x="36195" y="3175"/>
                    <a:pt x="38354" y="2286"/>
                  </a:cubicBezTo>
                  <a:cubicBezTo>
                    <a:pt x="40513" y="1524"/>
                    <a:pt x="43434" y="889"/>
                    <a:pt x="46990" y="508"/>
                  </a:cubicBezTo>
                  <a:cubicBezTo>
                    <a:pt x="50673" y="127"/>
                    <a:pt x="55245" y="0"/>
                    <a:pt x="60579"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79" name="Shape 833">
              <a:extLst>
                <a:ext uri="{FF2B5EF4-FFF2-40B4-BE49-F238E27FC236}">
                  <a16:creationId xmlns:a16="http://schemas.microsoft.com/office/drawing/2014/main" id="{30A9CAF7-97A8-2CFF-BDEA-D4B59FBAB6E9}"/>
                </a:ext>
              </a:extLst>
            </p:cNvPr>
            <p:cNvSpPr/>
            <p:nvPr/>
          </p:nvSpPr>
          <p:spPr>
            <a:xfrm>
              <a:off x="17640" y="0"/>
              <a:ext cx="213639" cy="298324"/>
            </a:xfrm>
            <a:custGeom>
              <a:avLst/>
              <a:gdLst/>
              <a:ahLst/>
              <a:cxnLst/>
              <a:rect l="0" t="0" r="0" b="0"/>
              <a:pathLst>
                <a:path w="213639" h="298324">
                  <a:moveTo>
                    <a:pt x="133947" y="0"/>
                  </a:moveTo>
                  <a:cubicBezTo>
                    <a:pt x="141973" y="0"/>
                    <a:pt x="149720" y="762"/>
                    <a:pt x="157163" y="2032"/>
                  </a:cubicBezTo>
                  <a:cubicBezTo>
                    <a:pt x="164605" y="3429"/>
                    <a:pt x="171488" y="5207"/>
                    <a:pt x="177813" y="7366"/>
                  </a:cubicBezTo>
                  <a:cubicBezTo>
                    <a:pt x="184137" y="9525"/>
                    <a:pt x="189827" y="11938"/>
                    <a:pt x="194882" y="14732"/>
                  </a:cubicBezTo>
                  <a:cubicBezTo>
                    <a:pt x="199949" y="17653"/>
                    <a:pt x="203479" y="20066"/>
                    <a:pt x="205486" y="22099"/>
                  </a:cubicBezTo>
                  <a:cubicBezTo>
                    <a:pt x="207505" y="24003"/>
                    <a:pt x="208877" y="25781"/>
                    <a:pt x="209626" y="27051"/>
                  </a:cubicBezTo>
                  <a:cubicBezTo>
                    <a:pt x="210363" y="28449"/>
                    <a:pt x="210960" y="30099"/>
                    <a:pt x="211404" y="32258"/>
                  </a:cubicBezTo>
                  <a:cubicBezTo>
                    <a:pt x="211849" y="34290"/>
                    <a:pt x="212192" y="36703"/>
                    <a:pt x="212407" y="39624"/>
                  </a:cubicBezTo>
                  <a:cubicBezTo>
                    <a:pt x="212636" y="42418"/>
                    <a:pt x="212750" y="45848"/>
                    <a:pt x="212750" y="50038"/>
                  </a:cubicBezTo>
                  <a:cubicBezTo>
                    <a:pt x="212750" y="54483"/>
                    <a:pt x="212598" y="58293"/>
                    <a:pt x="212293" y="61468"/>
                  </a:cubicBezTo>
                  <a:cubicBezTo>
                    <a:pt x="212001" y="64516"/>
                    <a:pt x="211480" y="67056"/>
                    <a:pt x="210731" y="69088"/>
                  </a:cubicBezTo>
                  <a:cubicBezTo>
                    <a:pt x="209995" y="70993"/>
                    <a:pt x="209105" y="72390"/>
                    <a:pt x="208051" y="73279"/>
                  </a:cubicBezTo>
                  <a:cubicBezTo>
                    <a:pt x="207010" y="74168"/>
                    <a:pt x="205829" y="74676"/>
                    <a:pt x="204483" y="74676"/>
                  </a:cubicBezTo>
                  <a:cubicBezTo>
                    <a:pt x="202248" y="74676"/>
                    <a:pt x="199428" y="73279"/>
                    <a:pt x="195999" y="70739"/>
                  </a:cubicBezTo>
                  <a:cubicBezTo>
                    <a:pt x="192583" y="68073"/>
                    <a:pt x="188151" y="65151"/>
                    <a:pt x="182715" y="61976"/>
                  </a:cubicBezTo>
                  <a:cubicBezTo>
                    <a:pt x="177292" y="58801"/>
                    <a:pt x="170815" y="55880"/>
                    <a:pt x="163297" y="53340"/>
                  </a:cubicBezTo>
                  <a:cubicBezTo>
                    <a:pt x="155778" y="50674"/>
                    <a:pt x="146812" y="49403"/>
                    <a:pt x="136398" y="49403"/>
                  </a:cubicBezTo>
                  <a:cubicBezTo>
                    <a:pt x="124943" y="49403"/>
                    <a:pt x="114706" y="51689"/>
                    <a:pt x="105702" y="56388"/>
                  </a:cubicBezTo>
                  <a:cubicBezTo>
                    <a:pt x="96698" y="61087"/>
                    <a:pt x="89027" y="67818"/>
                    <a:pt x="82702" y="76581"/>
                  </a:cubicBezTo>
                  <a:cubicBezTo>
                    <a:pt x="76378" y="85217"/>
                    <a:pt x="71577" y="95759"/>
                    <a:pt x="68313" y="108077"/>
                  </a:cubicBezTo>
                  <a:cubicBezTo>
                    <a:pt x="65037" y="120524"/>
                    <a:pt x="63398" y="134366"/>
                    <a:pt x="63398" y="149861"/>
                  </a:cubicBezTo>
                  <a:cubicBezTo>
                    <a:pt x="63398" y="166878"/>
                    <a:pt x="65151" y="181484"/>
                    <a:pt x="68643" y="193929"/>
                  </a:cubicBezTo>
                  <a:cubicBezTo>
                    <a:pt x="72136" y="206375"/>
                    <a:pt x="77127" y="216662"/>
                    <a:pt x="83604" y="224663"/>
                  </a:cubicBezTo>
                  <a:cubicBezTo>
                    <a:pt x="90068" y="232664"/>
                    <a:pt x="97892" y="238634"/>
                    <a:pt x="107036" y="242570"/>
                  </a:cubicBezTo>
                  <a:cubicBezTo>
                    <a:pt x="116192" y="246507"/>
                    <a:pt x="126505" y="248539"/>
                    <a:pt x="137960" y="248539"/>
                  </a:cubicBezTo>
                  <a:cubicBezTo>
                    <a:pt x="148374" y="248539"/>
                    <a:pt x="157378" y="247269"/>
                    <a:pt x="164973" y="244856"/>
                  </a:cubicBezTo>
                  <a:cubicBezTo>
                    <a:pt x="172568" y="242443"/>
                    <a:pt x="179070" y="239649"/>
                    <a:pt x="184506" y="236728"/>
                  </a:cubicBezTo>
                  <a:cubicBezTo>
                    <a:pt x="189941" y="233680"/>
                    <a:pt x="194399" y="231013"/>
                    <a:pt x="197904" y="228600"/>
                  </a:cubicBezTo>
                  <a:cubicBezTo>
                    <a:pt x="201397" y="226314"/>
                    <a:pt x="204114" y="225044"/>
                    <a:pt x="206045" y="225044"/>
                  </a:cubicBezTo>
                  <a:cubicBezTo>
                    <a:pt x="207531" y="225044"/>
                    <a:pt x="208724" y="225425"/>
                    <a:pt x="209626" y="225934"/>
                  </a:cubicBezTo>
                  <a:cubicBezTo>
                    <a:pt x="210515" y="226568"/>
                    <a:pt x="211252" y="227712"/>
                    <a:pt x="211849" y="229616"/>
                  </a:cubicBezTo>
                  <a:cubicBezTo>
                    <a:pt x="212446" y="231394"/>
                    <a:pt x="212890" y="233807"/>
                    <a:pt x="213195" y="236982"/>
                  </a:cubicBezTo>
                  <a:cubicBezTo>
                    <a:pt x="213487" y="240285"/>
                    <a:pt x="213639" y="244475"/>
                    <a:pt x="213639" y="249810"/>
                  </a:cubicBezTo>
                  <a:cubicBezTo>
                    <a:pt x="213639" y="253619"/>
                    <a:pt x="213525" y="256794"/>
                    <a:pt x="213309" y="259335"/>
                  </a:cubicBezTo>
                  <a:cubicBezTo>
                    <a:pt x="213081" y="262001"/>
                    <a:pt x="212750" y="264161"/>
                    <a:pt x="212293" y="266065"/>
                  </a:cubicBezTo>
                  <a:cubicBezTo>
                    <a:pt x="211849" y="267970"/>
                    <a:pt x="211252" y="269494"/>
                    <a:pt x="210515" y="270891"/>
                  </a:cubicBezTo>
                  <a:cubicBezTo>
                    <a:pt x="209766" y="272162"/>
                    <a:pt x="208585" y="273686"/>
                    <a:pt x="206946" y="275463"/>
                  </a:cubicBezTo>
                  <a:cubicBezTo>
                    <a:pt x="205308" y="277114"/>
                    <a:pt x="202146" y="279400"/>
                    <a:pt x="197460" y="282067"/>
                  </a:cubicBezTo>
                  <a:cubicBezTo>
                    <a:pt x="192761" y="284735"/>
                    <a:pt x="187033" y="287274"/>
                    <a:pt x="180264" y="289687"/>
                  </a:cubicBezTo>
                  <a:cubicBezTo>
                    <a:pt x="173495" y="292227"/>
                    <a:pt x="165748" y="294260"/>
                    <a:pt x="157048" y="295911"/>
                  </a:cubicBezTo>
                  <a:cubicBezTo>
                    <a:pt x="148336" y="297435"/>
                    <a:pt x="138925" y="298324"/>
                    <a:pt x="128803" y="298324"/>
                  </a:cubicBezTo>
                  <a:cubicBezTo>
                    <a:pt x="109017" y="298324"/>
                    <a:pt x="91148" y="295275"/>
                    <a:pt x="75235" y="289179"/>
                  </a:cubicBezTo>
                  <a:cubicBezTo>
                    <a:pt x="59309" y="283084"/>
                    <a:pt x="45758" y="273939"/>
                    <a:pt x="34595" y="261874"/>
                  </a:cubicBezTo>
                  <a:cubicBezTo>
                    <a:pt x="23432" y="249682"/>
                    <a:pt x="14884" y="234569"/>
                    <a:pt x="8928" y="216409"/>
                  </a:cubicBezTo>
                  <a:cubicBezTo>
                    <a:pt x="2972" y="198248"/>
                    <a:pt x="0" y="177038"/>
                    <a:pt x="0" y="153036"/>
                  </a:cubicBezTo>
                  <a:cubicBezTo>
                    <a:pt x="0" y="128398"/>
                    <a:pt x="3264" y="106680"/>
                    <a:pt x="9817" y="87630"/>
                  </a:cubicBezTo>
                  <a:cubicBezTo>
                    <a:pt x="16370" y="68580"/>
                    <a:pt x="25514" y="52578"/>
                    <a:pt x="37274" y="39624"/>
                  </a:cubicBezTo>
                  <a:cubicBezTo>
                    <a:pt x="49035" y="26670"/>
                    <a:pt x="63132" y="16764"/>
                    <a:pt x="79578" y="10161"/>
                  </a:cubicBezTo>
                  <a:cubicBezTo>
                    <a:pt x="96025" y="3429"/>
                    <a:pt x="114148" y="0"/>
                    <a:pt x="133947" y="0"/>
                  </a:cubicBez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80" name="Shape 6713">
              <a:extLst>
                <a:ext uri="{FF2B5EF4-FFF2-40B4-BE49-F238E27FC236}">
                  <a16:creationId xmlns:a16="http://schemas.microsoft.com/office/drawing/2014/main" id="{B77F3DB5-67A9-D86E-0CAA-2B33C398C3EE}"/>
                </a:ext>
              </a:extLst>
            </p:cNvPr>
            <p:cNvSpPr/>
            <p:nvPr/>
          </p:nvSpPr>
          <p:spPr>
            <a:xfrm>
              <a:off x="16751" y="362204"/>
              <a:ext cx="2124456" cy="30480"/>
            </a:xfrm>
            <a:custGeom>
              <a:avLst/>
              <a:gdLst/>
              <a:ahLst/>
              <a:cxnLst/>
              <a:rect l="0" t="0" r="0" b="0"/>
              <a:pathLst>
                <a:path w="2124456" h="30480">
                  <a:moveTo>
                    <a:pt x="0" y="0"/>
                  </a:moveTo>
                  <a:lnTo>
                    <a:pt x="2124456" y="0"/>
                  </a:lnTo>
                  <a:lnTo>
                    <a:pt x="2124456" y="30480"/>
                  </a:lnTo>
                  <a:lnTo>
                    <a:pt x="0" y="30480"/>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IN"/>
            </a:p>
          </p:txBody>
        </p:sp>
        <p:sp>
          <p:nvSpPr>
            <p:cNvPr id="81" name="Shape 835">
              <a:extLst>
                <a:ext uri="{FF2B5EF4-FFF2-40B4-BE49-F238E27FC236}">
                  <a16:creationId xmlns:a16="http://schemas.microsoft.com/office/drawing/2014/main" id="{82BF1889-6FBF-D452-2DF9-298402D60279}"/>
                </a:ext>
              </a:extLst>
            </p:cNvPr>
            <p:cNvSpPr/>
            <p:nvPr/>
          </p:nvSpPr>
          <p:spPr>
            <a:xfrm>
              <a:off x="13386" y="358775"/>
              <a:ext cx="1065568" cy="37212"/>
            </a:xfrm>
            <a:custGeom>
              <a:avLst/>
              <a:gdLst/>
              <a:ahLst/>
              <a:cxnLst/>
              <a:rect l="0" t="0" r="0" b="0"/>
              <a:pathLst>
                <a:path w="1065568" h="37212">
                  <a:moveTo>
                    <a:pt x="3365" y="0"/>
                  </a:moveTo>
                  <a:lnTo>
                    <a:pt x="1065568" y="0"/>
                  </a:lnTo>
                  <a:lnTo>
                    <a:pt x="1065568" y="6731"/>
                  </a:lnTo>
                  <a:lnTo>
                    <a:pt x="6731" y="6731"/>
                  </a:lnTo>
                  <a:lnTo>
                    <a:pt x="6731" y="30480"/>
                  </a:lnTo>
                  <a:lnTo>
                    <a:pt x="1065568" y="30480"/>
                  </a:lnTo>
                  <a:lnTo>
                    <a:pt x="1065568" y="37212"/>
                  </a:lnTo>
                  <a:lnTo>
                    <a:pt x="3365" y="37212"/>
                  </a:lnTo>
                  <a:cubicBezTo>
                    <a:pt x="1511" y="37212"/>
                    <a:pt x="0" y="35814"/>
                    <a:pt x="0" y="33910"/>
                  </a:cubicBezTo>
                  <a:lnTo>
                    <a:pt x="0" y="3429"/>
                  </a:lnTo>
                  <a:cubicBezTo>
                    <a:pt x="0" y="1524"/>
                    <a:pt x="1511" y="0"/>
                    <a:pt x="3365"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IN"/>
            </a:p>
          </p:txBody>
        </p:sp>
        <p:sp>
          <p:nvSpPr>
            <p:cNvPr id="82" name="Shape 836">
              <a:extLst>
                <a:ext uri="{FF2B5EF4-FFF2-40B4-BE49-F238E27FC236}">
                  <a16:creationId xmlns:a16="http://schemas.microsoft.com/office/drawing/2014/main" id="{AEEE840B-9DD7-4B26-1BC7-C292B46065BA}"/>
                </a:ext>
              </a:extLst>
            </p:cNvPr>
            <p:cNvSpPr/>
            <p:nvPr/>
          </p:nvSpPr>
          <p:spPr>
            <a:xfrm>
              <a:off x="1078954" y="358775"/>
              <a:ext cx="1065568" cy="37212"/>
            </a:xfrm>
            <a:custGeom>
              <a:avLst/>
              <a:gdLst/>
              <a:ahLst/>
              <a:cxnLst/>
              <a:rect l="0" t="0" r="0" b="0"/>
              <a:pathLst>
                <a:path w="1065568" h="37212">
                  <a:moveTo>
                    <a:pt x="0" y="0"/>
                  </a:moveTo>
                  <a:lnTo>
                    <a:pt x="1062266" y="0"/>
                  </a:lnTo>
                  <a:cubicBezTo>
                    <a:pt x="1064171" y="0"/>
                    <a:pt x="1065568" y="1524"/>
                    <a:pt x="1065568" y="3429"/>
                  </a:cubicBezTo>
                  <a:lnTo>
                    <a:pt x="1065568" y="33910"/>
                  </a:lnTo>
                  <a:cubicBezTo>
                    <a:pt x="1065568" y="35814"/>
                    <a:pt x="1064171" y="37212"/>
                    <a:pt x="1062266" y="37212"/>
                  </a:cubicBezTo>
                  <a:lnTo>
                    <a:pt x="0" y="37212"/>
                  </a:lnTo>
                  <a:lnTo>
                    <a:pt x="0" y="30480"/>
                  </a:lnTo>
                  <a:lnTo>
                    <a:pt x="1058837" y="30480"/>
                  </a:lnTo>
                  <a:lnTo>
                    <a:pt x="1058837" y="6731"/>
                  </a:lnTo>
                  <a:lnTo>
                    <a:pt x="0" y="6731"/>
                  </a:lnTo>
                  <a:lnTo>
                    <a:pt x="0" y="0"/>
                  </a:ln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IN"/>
            </a:p>
          </p:txBody>
        </p:sp>
        <p:sp>
          <p:nvSpPr>
            <p:cNvPr id="83" name="Shape 6714">
              <a:extLst>
                <a:ext uri="{FF2B5EF4-FFF2-40B4-BE49-F238E27FC236}">
                  <a16:creationId xmlns:a16="http://schemas.microsoft.com/office/drawing/2014/main" id="{0DFED769-D09C-0E39-6FB7-92CB6C87DECD}"/>
                </a:ext>
              </a:extLst>
            </p:cNvPr>
            <p:cNvSpPr/>
            <p:nvPr/>
          </p:nvSpPr>
          <p:spPr>
            <a:xfrm>
              <a:off x="0" y="345440"/>
              <a:ext cx="2124456" cy="30480"/>
            </a:xfrm>
            <a:custGeom>
              <a:avLst/>
              <a:gdLst/>
              <a:ahLst/>
              <a:cxnLst/>
              <a:rect l="0" t="0" r="0" b="0"/>
              <a:pathLst>
                <a:path w="2124456" h="30480">
                  <a:moveTo>
                    <a:pt x="0" y="0"/>
                  </a:moveTo>
                  <a:lnTo>
                    <a:pt x="2124456" y="0"/>
                  </a:lnTo>
                  <a:lnTo>
                    <a:pt x="2124456" y="30480"/>
                  </a:lnTo>
                  <a:lnTo>
                    <a:pt x="0" y="30480"/>
                  </a:lnTo>
                  <a:lnTo>
                    <a:pt x="0" y="0"/>
                  </a:lnTo>
                </a:path>
              </a:pathLst>
            </a:custGeom>
            <a:ln w="0" cap="flat">
              <a:round/>
            </a:ln>
          </p:spPr>
          <p:style>
            <a:lnRef idx="0">
              <a:srgbClr val="000000">
                <a:alpha val="0"/>
              </a:srgbClr>
            </a:lnRef>
            <a:fillRef idx="1">
              <a:srgbClr val="262626"/>
            </a:fillRef>
            <a:effectRef idx="0">
              <a:scrgbClr r="0" g="0" b="0"/>
            </a:effectRef>
            <a:fontRef idx="none"/>
          </p:style>
          <p:txBody>
            <a:bodyPr/>
            <a:lstStyle/>
            <a:p>
              <a:endParaRPr lang="en-IN"/>
            </a:p>
          </p:txBody>
        </p:sp>
        <p:sp>
          <p:nvSpPr>
            <p:cNvPr id="84" name="Shape 838">
              <a:extLst>
                <a:ext uri="{FF2B5EF4-FFF2-40B4-BE49-F238E27FC236}">
                  <a16:creationId xmlns:a16="http://schemas.microsoft.com/office/drawing/2014/main" id="{B6F35434-B13D-5AC2-CF25-B7C0ED268FDF}"/>
                </a:ext>
              </a:extLst>
            </p:cNvPr>
            <p:cNvSpPr/>
            <p:nvPr/>
          </p:nvSpPr>
          <p:spPr>
            <a:xfrm>
              <a:off x="0" y="345440"/>
              <a:ext cx="2124456" cy="30480"/>
            </a:xfrm>
            <a:custGeom>
              <a:avLst/>
              <a:gdLst/>
              <a:ahLst/>
              <a:cxnLst/>
              <a:rect l="0" t="0" r="0" b="0"/>
              <a:pathLst>
                <a:path w="2124456" h="30480">
                  <a:moveTo>
                    <a:pt x="0" y="30480"/>
                  </a:moveTo>
                  <a:lnTo>
                    <a:pt x="2124456" y="30480"/>
                  </a:lnTo>
                  <a:lnTo>
                    <a:pt x="2124456" y="0"/>
                  </a:lnTo>
                  <a:lnTo>
                    <a:pt x="0" y="0"/>
                  </a:lnTo>
                  <a:close/>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en-IN"/>
            </a:p>
          </p:txBody>
        </p:sp>
      </p:grpSp>
      <p:grpSp>
        <p:nvGrpSpPr>
          <p:cNvPr id="111" name="Group 110">
            <a:extLst>
              <a:ext uri="{FF2B5EF4-FFF2-40B4-BE49-F238E27FC236}">
                <a16:creationId xmlns:a16="http://schemas.microsoft.com/office/drawing/2014/main" id="{EEBD0874-514F-366B-C589-1A07604F9060}"/>
              </a:ext>
            </a:extLst>
          </p:cNvPr>
          <p:cNvGrpSpPr/>
          <p:nvPr/>
        </p:nvGrpSpPr>
        <p:grpSpPr>
          <a:xfrm>
            <a:off x="6189907" y="2297960"/>
            <a:ext cx="242975" cy="175260"/>
            <a:chOff x="0" y="0"/>
            <a:chExt cx="190500" cy="205740"/>
          </a:xfrm>
        </p:grpSpPr>
        <p:sp>
          <p:nvSpPr>
            <p:cNvPr id="112" name="Shape 869">
              <a:extLst>
                <a:ext uri="{FF2B5EF4-FFF2-40B4-BE49-F238E27FC236}">
                  <a16:creationId xmlns:a16="http://schemas.microsoft.com/office/drawing/2014/main" id="{ABEE2B06-5FE0-962E-2E46-670DBA85619A}"/>
                </a:ext>
              </a:extLst>
            </p:cNvPr>
            <p:cNvSpPr/>
            <p:nvPr/>
          </p:nvSpPr>
          <p:spPr>
            <a:xfrm>
              <a:off x="0" y="0"/>
              <a:ext cx="190500" cy="205740"/>
            </a:xfrm>
            <a:custGeom>
              <a:avLst/>
              <a:gdLst/>
              <a:ahLst/>
              <a:cxnLst/>
              <a:rect l="0" t="0" r="0" b="0"/>
              <a:pathLst>
                <a:path w="190500" h="205740">
                  <a:moveTo>
                    <a:pt x="95250" y="0"/>
                  </a:moveTo>
                  <a:cubicBezTo>
                    <a:pt x="147853" y="0"/>
                    <a:pt x="190500" y="46101"/>
                    <a:pt x="190500" y="102870"/>
                  </a:cubicBezTo>
                  <a:cubicBezTo>
                    <a:pt x="190500" y="159639"/>
                    <a:pt x="147853" y="205740"/>
                    <a:pt x="95250" y="205740"/>
                  </a:cubicBezTo>
                  <a:cubicBezTo>
                    <a:pt x="42647" y="205740"/>
                    <a:pt x="0" y="159639"/>
                    <a:pt x="0" y="102870"/>
                  </a:cubicBezTo>
                  <a:cubicBezTo>
                    <a:pt x="0" y="46101"/>
                    <a:pt x="42647" y="0"/>
                    <a:pt x="95250" y="0"/>
                  </a:cubicBezTo>
                  <a:close/>
                </a:path>
              </a:pathLst>
            </a:custGeom>
            <a:ln w="0" cap="flat">
              <a:round/>
            </a:ln>
          </p:spPr>
          <p:style>
            <a:lnRef idx="0">
              <a:srgbClr val="000000">
                <a:alpha val="0"/>
              </a:srgbClr>
            </a:lnRef>
            <a:fillRef idx="1">
              <a:srgbClr val="4472C4"/>
            </a:fillRef>
            <a:effectRef idx="0">
              <a:scrgbClr r="0" g="0" b="0"/>
            </a:effectRef>
            <a:fontRef idx="none"/>
          </p:style>
          <p:txBody>
            <a:bodyPr/>
            <a:lstStyle/>
            <a:p>
              <a:endParaRPr lang="en-IN"/>
            </a:p>
          </p:txBody>
        </p:sp>
        <p:sp>
          <p:nvSpPr>
            <p:cNvPr id="113" name="Shape 870">
              <a:extLst>
                <a:ext uri="{FF2B5EF4-FFF2-40B4-BE49-F238E27FC236}">
                  <a16:creationId xmlns:a16="http://schemas.microsoft.com/office/drawing/2014/main" id="{79F26619-4447-693A-5B1D-6E22ACDB789C}"/>
                </a:ext>
              </a:extLst>
            </p:cNvPr>
            <p:cNvSpPr/>
            <p:nvPr/>
          </p:nvSpPr>
          <p:spPr>
            <a:xfrm>
              <a:off x="27902" y="30099"/>
              <a:ext cx="134696" cy="145542"/>
            </a:xfrm>
            <a:custGeom>
              <a:avLst/>
              <a:gdLst/>
              <a:ahLst/>
              <a:cxnLst/>
              <a:rect l="0" t="0" r="0" b="0"/>
              <a:pathLst>
                <a:path w="134696" h="145542">
                  <a:moveTo>
                    <a:pt x="0" y="0"/>
                  </a:moveTo>
                  <a:lnTo>
                    <a:pt x="134696" y="145542"/>
                  </a:lnTo>
                </a:path>
              </a:pathLst>
            </a:custGeom>
            <a:ln w="12700" cap="flat">
              <a:miter lim="101600"/>
            </a:ln>
          </p:spPr>
          <p:style>
            <a:lnRef idx="1">
              <a:srgbClr val="2F528F"/>
            </a:lnRef>
            <a:fillRef idx="0">
              <a:srgbClr val="000000">
                <a:alpha val="0"/>
              </a:srgbClr>
            </a:fillRef>
            <a:effectRef idx="0">
              <a:scrgbClr r="0" g="0" b="0"/>
            </a:effectRef>
            <a:fontRef idx="none"/>
          </p:style>
          <p:txBody>
            <a:bodyPr/>
            <a:lstStyle/>
            <a:p>
              <a:endParaRPr lang="en-IN"/>
            </a:p>
          </p:txBody>
        </p:sp>
        <p:sp>
          <p:nvSpPr>
            <p:cNvPr id="114" name="Shape 871">
              <a:extLst>
                <a:ext uri="{FF2B5EF4-FFF2-40B4-BE49-F238E27FC236}">
                  <a16:creationId xmlns:a16="http://schemas.microsoft.com/office/drawing/2014/main" id="{389BE917-85B8-1FAB-7443-1E1C760566C6}"/>
                </a:ext>
              </a:extLst>
            </p:cNvPr>
            <p:cNvSpPr/>
            <p:nvPr/>
          </p:nvSpPr>
          <p:spPr>
            <a:xfrm>
              <a:off x="27902" y="30099"/>
              <a:ext cx="134696" cy="145542"/>
            </a:xfrm>
            <a:custGeom>
              <a:avLst/>
              <a:gdLst/>
              <a:ahLst/>
              <a:cxnLst/>
              <a:rect l="0" t="0" r="0" b="0"/>
              <a:pathLst>
                <a:path w="134696" h="145542">
                  <a:moveTo>
                    <a:pt x="134696" y="0"/>
                  </a:moveTo>
                  <a:lnTo>
                    <a:pt x="0" y="145542"/>
                  </a:lnTo>
                </a:path>
              </a:pathLst>
            </a:custGeom>
            <a:ln w="12700" cap="flat">
              <a:miter lim="101600"/>
            </a:ln>
          </p:spPr>
          <p:style>
            <a:lnRef idx="1">
              <a:srgbClr val="2F528F"/>
            </a:lnRef>
            <a:fillRef idx="0">
              <a:srgbClr val="000000">
                <a:alpha val="0"/>
              </a:srgbClr>
            </a:fillRef>
            <a:effectRef idx="0">
              <a:scrgbClr r="0" g="0" b="0"/>
            </a:effectRef>
            <a:fontRef idx="none"/>
          </p:style>
          <p:txBody>
            <a:bodyPr/>
            <a:lstStyle/>
            <a:p>
              <a:endParaRPr lang="en-IN"/>
            </a:p>
          </p:txBody>
        </p:sp>
        <p:sp>
          <p:nvSpPr>
            <p:cNvPr id="115" name="Shape 872">
              <a:extLst>
                <a:ext uri="{FF2B5EF4-FFF2-40B4-BE49-F238E27FC236}">
                  <a16:creationId xmlns:a16="http://schemas.microsoft.com/office/drawing/2014/main" id="{87E9A3B9-BFF4-FC4C-42DC-BF4CEE81230C}"/>
                </a:ext>
              </a:extLst>
            </p:cNvPr>
            <p:cNvSpPr/>
            <p:nvPr/>
          </p:nvSpPr>
          <p:spPr>
            <a:xfrm>
              <a:off x="0" y="0"/>
              <a:ext cx="190500" cy="205740"/>
            </a:xfrm>
            <a:custGeom>
              <a:avLst/>
              <a:gdLst/>
              <a:ahLst/>
              <a:cxnLst/>
              <a:rect l="0" t="0" r="0" b="0"/>
              <a:pathLst>
                <a:path w="190500" h="205740">
                  <a:moveTo>
                    <a:pt x="0" y="102870"/>
                  </a:moveTo>
                  <a:cubicBezTo>
                    <a:pt x="0" y="46101"/>
                    <a:pt x="42647" y="0"/>
                    <a:pt x="95250" y="0"/>
                  </a:cubicBezTo>
                  <a:cubicBezTo>
                    <a:pt x="147853" y="0"/>
                    <a:pt x="190500" y="46101"/>
                    <a:pt x="190500" y="102870"/>
                  </a:cubicBezTo>
                  <a:cubicBezTo>
                    <a:pt x="190500" y="159639"/>
                    <a:pt x="147853" y="205740"/>
                    <a:pt x="95250" y="205740"/>
                  </a:cubicBezTo>
                  <a:cubicBezTo>
                    <a:pt x="42647" y="205740"/>
                    <a:pt x="0" y="159639"/>
                    <a:pt x="0" y="102870"/>
                  </a:cubicBezTo>
                  <a:close/>
                </a:path>
              </a:pathLst>
            </a:custGeom>
            <a:ln w="12700" cap="flat">
              <a:miter lim="101600"/>
            </a:ln>
          </p:spPr>
          <p:style>
            <a:lnRef idx="1">
              <a:srgbClr val="2F528F"/>
            </a:lnRef>
            <a:fillRef idx="0">
              <a:srgbClr val="000000">
                <a:alpha val="0"/>
              </a:srgbClr>
            </a:fillRef>
            <a:effectRef idx="0">
              <a:scrgbClr r="0" g="0" b="0"/>
            </a:effectRef>
            <a:fontRef idx="none"/>
          </p:style>
          <p:txBody>
            <a:bodyPr/>
            <a:lstStyle/>
            <a:p>
              <a:endParaRPr lang="en-IN"/>
            </a:p>
          </p:txBody>
        </p:sp>
      </p:grpSp>
      <p:grpSp>
        <p:nvGrpSpPr>
          <p:cNvPr id="116" name="Group 115">
            <a:extLst>
              <a:ext uri="{FF2B5EF4-FFF2-40B4-BE49-F238E27FC236}">
                <a16:creationId xmlns:a16="http://schemas.microsoft.com/office/drawing/2014/main" id="{8F59904B-0E8A-DBA5-587E-FBC85C6E5C78}"/>
              </a:ext>
            </a:extLst>
          </p:cNvPr>
          <p:cNvGrpSpPr/>
          <p:nvPr/>
        </p:nvGrpSpPr>
        <p:grpSpPr>
          <a:xfrm>
            <a:off x="6160899" y="4384781"/>
            <a:ext cx="242975" cy="175260"/>
            <a:chOff x="0" y="0"/>
            <a:chExt cx="198120" cy="175260"/>
          </a:xfrm>
        </p:grpSpPr>
        <p:sp>
          <p:nvSpPr>
            <p:cNvPr id="117" name="Shape 873">
              <a:extLst>
                <a:ext uri="{FF2B5EF4-FFF2-40B4-BE49-F238E27FC236}">
                  <a16:creationId xmlns:a16="http://schemas.microsoft.com/office/drawing/2014/main" id="{70488E1D-389C-CB64-DFC3-BA3208CF9CAB}"/>
                </a:ext>
              </a:extLst>
            </p:cNvPr>
            <p:cNvSpPr/>
            <p:nvPr/>
          </p:nvSpPr>
          <p:spPr>
            <a:xfrm>
              <a:off x="0" y="0"/>
              <a:ext cx="198120" cy="175260"/>
            </a:xfrm>
            <a:custGeom>
              <a:avLst/>
              <a:gdLst/>
              <a:ahLst/>
              <a:cxnLst/>
              <a:rect l="0" t="0" r="0" b="0"/>
              <a:pathLst>
                <a:path w="198120" h="175260">
                  <a:moveTo>
                    <a:pt x="99060" y="0"/>
                  </a:moveTo>
                  <a:cubicBezTo>
                    <a:pt x="153772" y="0"/>
                    <a:pt x="198120" y="39243"/>
                    <a:pt x="198120" y="87630"/>
                  </a:cubicBezTo>
                  <a:cubicBezTo>
                    <a:pt x="198120" y="136017"/>
                    <a:pt x="153772" y="175260"/>
                    <a:pt x="99060" y="175260"/>
                  </a:cubicBezTo>
                  <a:cubicBezTo>
                    <a:pt x="44348" y="175260"/>
                    <a:pt x="0" y="136017"/>
                    <a:pt x="0" y="87630"/>
                  </a:cubicBezTo>
                  <a:cubicBezTo>
                    <a:pt x="0" y="39243"/>
                    <a:pt x="44348" y="0"/>
                    <a:pt x="99060" y="0"/>
                  </a:cubicBezTo>
                  <a:close/>
                </a:path>
              </a:pathLst>
            </a:custGeom>
            <a:ln w="0" cap="flat">
              <a:miter lim="101600"/>
            </a:ln>
          </p:spPr>
          <p:style>
            <a:lnRef idx="0">
              <a:srgbClr val="000000">
                <a:alpha val="0"/>
              </a:srgbClr>
            </a:lnRef>
            <a:fillRef idx="1">
              <a:srgbClr val="4472C4"/>
            </a:fillRef>
            <a:effectRef idx="0">
              <a:scrgbClr r="0" g="0" b="0"/>
            </a:effectRef>
            <a:fontRef idx="none"/>
          </p:style>
          <p:txBody>
            <a:bodyPr/>
            <a:lstStyle/>
            <a:p>
              <a:endParaRPr lang="en-IN"/>
            </a:p>
          </p:txBody>
        </p:sp>
        <p:sp>
          <p:nvSpPr>
            <p:cNvPr id="118" name="Shape 874">
              <a:extLst>
                <a:ext uri="{FF2B5EF4-FFF2-40B4-BE49-F238E27FC236}">
                  <a16:creationId xmlns:a16="http://schemas.microsoft.com/office/drawing/2014/main" id="{AAAA8597-4840-1AF0-3314-A625166C7F73}"/>
                </a:ext>
              </a:extLst>
            </p:cNvPr>
            <p:cNvSpPr/>
            <p:nvPr/>
          </p:nvSpPr>
          <p:spPr>
            <a:xfrm>
              <a:off x="29007" y="25654"/>
              <a:ext cx="140094" cy="123952"/>
            </a:xfrm>
            <a:custGeom>
              <a:avLst/>
              <a:gdLst/>
              <a:ahLst/>
              <a:cxnLst/>
              <a:rect l="0" t="0" r="0" b="0"/>
              <a:pathLst>
                <a:path w="140094" h="123952">
                  <a:moveTo>
                    <a:pt x="0" y="0"/>
                  </a:moveTo>
                  <a:lnTo>
                    <a:pt x="140094" y="123952"/>
                  </a:lnTo>
                </a:path>
              </a:pathLst>
            </a:custGeom>
            <a:ln w="12700" cap="flat">
              <a:miter lim="101600"/>
            </a:ln>
          </p:spPr>
          <p:style>
            <a:lnRef idx="1">
              <a:srgbClr val="2F528F"/>
            </a:lnRef>
            <a:fillRef idx="0">
              <a:srgbClr val="000000">
                <a:alpha val="0"/>
              </a:srgbClr>
            </a:fillRef>
            <a:effectRef idx="0">
              <a:scrgbClr r="0" g="0" b="0"/>
            </a:effectRef>
            <a:fontRef idx="none"/>
          </p:style>
          <p:txBody>
            <a:bodyPr/>
            <a:lstStyle/>
            <a:p>
              <a:endParaRPr lang="en-IN"/>
            </a:p>
          </p:txBody>
        </p:sp>
        <p:sp>
          <p:nvSpPr>
            <p:cNvPr id="119" name="Shape 875">
              <a:extLst>
                <a:ext uri="{FF2B5EF4-FFF2-40B4-BE49-F238E27FC236}">
                  <a16:creationId xmlns:a16="http://schemas.microsoft.com/office/drawing/2014/main" id="{B4CFB9DA-E122-ABC0-06C9-A5E516124E38}"/>
                </a:ext>
              </a:extLst>
            </p:cNvPr>
            <p:cNvSpPr/>
            <p:nvPr/>
          </p:nvSpPr>
          <p:spPr>
            <a:xfrm>
              <a:off x="29007" y="25654"/>
              <a:ext cx="140094" cy="123952"/>
            </a:xfrm>
            <a:custGeom>
              <a:avLst/>
              <a:gdLst/>
              <a:ahLst/>
              <a:cxnLst/>
              <a:rect l="0" t="0" r="0" b="0"/>
              <a:pathLst>
                <a:path w="140094" h="123952">
                  <a:moveTo>
                    <a:pt x="140094" y="0"/>
                  </a:moveTo>
                  <a:lnTo>
                    <a:pt x="0" y="123952"/>
                  </a:lnTo>
                </a:path>
              </a:pathLst>
            </a:custGeom>
            <a:ln w="12700" cap="flat">
              <a:miter lim="101600"/>
            </a:ln>
          </p:spPr>
          <p:style>
            <a:lnRef idx="1">
              <a:srgbClr val="2F528F"/>
            </a:lnRef>
            <a:fillRef idx="0">
              <a:srgbClr val="000000">
                <a:alpha val="0"/>
              </a:srgbClr>
            </a:fillRef>
            <a:effectRef idx="0">
              <a:scrgbClr r="0" g="0" b="0"/>
            </a:effectRef>
            <a:fontRef idx="none"/>
          </p:style>
          <p:txBody>
            <a:bodyPr/>
            <a:lstStyle/>
            <a:p>
              <a:endParaRPr lang="en-IN"/>
            </a:p>
          </p:txBody>
        </p:sp>
        <p:sp>
          <p:nvSpPr>
            <p:cNvPr id="120" name="Shape 876">
              <a:extLst>
                <a:ext uri="{FF2B5EF4-FFF2-40B4-BE49-F238E27FC236}">
                  <a16:creationId xmlns:a16="http://schemas.microsoft.com/office/drawing/2014/main" id="{B63E8149-9D54-AAEA-D54F-434E3F3ABF1D}"/>
                </a:ext>
              </a:extLst>
            </p:cNvPr>
            <p:cNvSpPr/>
            <p:nvPr/>
          </p:nvSpPr>
          <p:spPr>
            <a:xfrm>
              <a:off x="0" y="0"/>
              <a:ext cx="198120" cy="175260"/>
            </a:xfrm>
            <a:custGeom>
              <a:avLst/>
              <a:gdLst/>
              <a:ahLst/>
              <a:cxnLst/>
              <a:rect l="0" t="0" r="0" b="0"/>
              <a:pathLst>
                <a:path w="198120" h="175260">
                  <a:moveTo>
                    <a:pt x="0" y="87630"/>
                  </a:moveTo>
                  <a:cubicBezTo>
                    <a:pt x="0" y="39243"/>
                    <a:pt x="44348" y="0"/>
                    <a:pt x="99060" y="0"/>
                  </a:cubicBezTo>
                  <a:cubicBezTo>
                    <a:pt x="153772" y="0"/>
                    <a:pt x="198120" y="39243"/>
                    <a:pt x="198120" y="87630"/>
                  </a:cubicBezTo>
                  <a:cubicBezTo>
                    <a:pt x="198120" y="136017"/>
                    <a:pt x="153772" y="175260"/>
                    <a:pt x="99060" y="175260"/>
                  </a:cubicBezTo>
                  <a:cubicBezTo>
                    <a:pt x="44348" y="175260"/>
                    <a:pt x="0" y="136017"/>
                    <a:pt x="0" y="87630"/>
                  </a:cubicBezTo>
                  <a:close/>
                </a:path>
              </a:pathLst>
            </a:custGeom>
            <a:ln w="12700" cap="flat">
              <a:miter lim="101600"/>
            </a:ln>
          </p:spPr>
          <p:style>
            <a:lnRef idx="1">
              <a:srgbClr val="2F528F"/>
            </a:lnRef>
            <a:fillRef idx="0">
              <a:srgbClr val="000000">
                <a:alpha val="0"/>
              </a:srgbClr>
            </a:fillRef>
            <a:effectRef idx="0">
              <a:scrgbClr r="0" g="0" b="0"/>
            </a:effectRef>
            <a:fontRef idx="none"/>
          </p:style>
          <p:txBody>
            <a:bodyPr/>
            <a:lstStyle/>
            <a:p>
              <a:endParaRPr lang="en-IN"/>
            </a:p>
          </p:txBody>
        </p:sp>
      </p:grpSp>
      <p:sp>
        <p:nvSpPr>
          <p:cNvPr id="121" name="Rectangle 35">
            <a:extLst>
              <a:ext uri="{FF2B5EF4-FFF2-40B4-BE49-F238E27FC236}">
                <a16:creationId xmlns:a16="http://schemas.microsoft.com/office/drawing/2014/main" id="{CE795E82-4582-4724-C7FC-4BB50676632B}"/>
              </a:ext>
            </a:extLst>
          </p:cNvPr>
          <p:cNvSpPr>
            <a:spLocks noChangeArrowheads="1"/>
          </p:cNvSpPr>
          <p:nvPr/>
        </p:nvSpPr>
        <p:spPr bwMode="auto">
          <a:xfrm>
            <a:off x="6432883" y="2093991"/>
            <a:ext cx="303567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 contact page provides guidance for existing customers </a:t>
            </a:r>
            <a:r>
              <a:rPr lang="en-US" altLang="en-US" sz="2000" dirty="0">
                <a:solidFill>
                  <a:srgbClr val="000000"/>
                </a:solidFill>
                <a:ea typeface="Calibri" panose="020F050202020403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and offers an overview of your brand for new visitors.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2" name="Rectangle 36">
            <a:extLst>
              <a:ext uri="{FF2B5EF4-FFF2-40B4-BE49-F238E27FC236}">
                <a16:creationId xmlns:a16="http://schemas.microsoft.com/office/drawing/2014/main" id="{24C139C1-6C8A-2D06-4D82-E67B8544DE92}"/>
              </a:ext>
            </a:extLst>
          </p:cNvPr>
          <p:cNvSpPr>
            <a:spLocks noChangeArrowheads="1"/>
          </p:cNvSpPr>
          <p:nvPr/>
        </p:nvSpPr>
        <p:spPr bwMode="auto">
          <a:xfrm rot="10800000" flipV="1">
            <a:off x="6386921" y="4247765"/>
            <a:ext cx="329448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If you ask customers to submit inquiries on your </a:t>
            </a:r>
            <a:r>
              <a:rPr kumimoji="0" lang="en-US" altLang="en-US" sz="20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page,ensure</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you use the Contact Us form wisely.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23" name="Group 122">
            <a:extLst>
              <a:ext uri="{FF2B5EF4-FFF2-40B4-BE49-F238E27FC236}">
                <a16:creationId xmlns:a16="http://schemas.microsoft.com/office/drawing/2014/main" id="{5F0F6D65-382D-61CA-4EA7-62B1025FEF84}"/>
              </a:ext>
            </a:extLst>
          </p:cNvPr>
          <p:cNvGrpSpPr/>
          <p:nvPr/>
        </p:nvGrpSpPr>
        <p:grpSpPr>
          <a:xfrm>
            <a:off x="169045" y="994627"/>
            <a:ext cx="5810830" cy="4549600"/>
            <a:chOff x="0" y="0"/>
            <a:chExt cx="5811058" cy="4549874"/>
          </a:xfrm>
        </p:grpSpPr>
        <p:sp>
          <p:nvSpPr>
            <p:cNvPr id="124" name="Rectangle 123">
              <a:extLst>
                <a:ext uri="{FF2B5EF4-FFF2-40B4-BE49-F238E27FC236}">
                  <a16:creationId xmlns:a16="http://schemas.microsoft.com/office/drawing/2014/main" id="{60402B06-611C-EBB2-ECE3-1188773D5BEF}"/>
                </a:ext>
              </a:extLst>
            </p:cNvPr>
            <p:cNvSpPr/>
            <p:nvPr/>
          </p:nvSpPr>
          <p:spPr>
            <a:xfrm>
              <a:off x="5734558" y="3835909"/>
              <a:ext cx="76500" cy="344776"/>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5" name="Rectangle 124">
              <a:extLst>
                <a:ext uri="{FF2B5EF4-FFF2-40B4-BE49-F238E27FC236}">
                  <a16:creationId xmlns:a16="http://schemas.microsoft.com/office/drawing/2014/main" id="{D93197CD-9E34-C48B-A7D0-A8AC5F1586FA}"/>
                </a:ext>
              </a:extLst>
            </p:cNvPr>
            <p:cNvSpPr/>
            <p:nvPr/>
          </p:nvSpPr>
          <p:spPr>
            <a:xfrm>
              <a:off x="305" y="4205098"/>
              <a:ext cx="76500" cy="344776"/>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126" name="Picture 125">
              <a:extLst>
                <a:ext uri="{FF2B5EF4-FFF2-40B4-BE49-F238E27FC236}">
                  <a16:creationId xmlns:a16="http://schemas.microsoft.com/office/drawing/2014/main" id="{671A8C0F-25A1-50FD-E46F-6063CEED5874}"/>
                </a:ext>
              </a:extLst>
            </p:cNvPr>
            <p:cNvPicPr/>
            <p:nvPr/>
          </p:nvPicPr>
          <p:blipFill>
            <a:blip r:embed="rId2"/>
            <a:stretch>
              <a:fillRect/>
            </a:stretch>
          </p:blipFill>
          <p:spPr>
            <a:xfrm>
              <a:off x="0" y="131954"/>
              <a:ext cx="5731510" cy="3893820"/>
            </a:xfrm>
            <a:prstGeom prst="rect">
              <a:avLst/>
            </a:prstGeom>
          </p:spPr>
        </p:pic>
        <p:sp>
          <p:nvSpPr>
            <p:cNvPr id="127" name="Shape 883">
              <a:extLst>
                <a:ext uri="{FF2B5EF4-FFF2-40B4-BE49-F238E27FC236}">
                  <a16:creationId xmlns:a16="http://schemas.microsoft.com/office/drawing/2014/main" id="{8D6C9A98-083E-D140-43C2-5307CB6FE834}"/>
                </a:ext>
              </a:extLst>
            </p:cNvPr>
            <p:cNvSpPr/>
            <p:nvPr/>
          </p:nvSpPr>
          <p:spPr>
            <a:xfrm>
              <a:off x="3947160" y="368809"/>
              <a:ext cx="579120" cy="624840"/>
            </a:xfrm>
            <a:custGeom>
              <a:avLst/>
              <a:gdLst/>
              <a:ahLst/>
              <a:cxnLst/>
              <a:rect l="0" t="0" r="0" b="0"/>
              <a:pathLst>
                <a:path w="579120" h="624840">
                  <a:moveTo>
                    <a:pt x="0" y="0"/>
                  </a:moveTo>
                  <a:lnTo>
                    <a:pt x="579120" y="0"/>
                  </a:lnTo>
                  <a:lnTo>
                    <a:pt x="579120" y="78105"/>
                  </a:lnTo>
                  <a:lnTo>
                    <a:pt x="78105" y="78105"/>
                  </a:lnTo>
                  <a:lnTo>
                    <a:pt x="78105" y="546735"/>
                  </a:lnTo>
                  <a:lnTo>
                    <a:pt x="579120" y="546735"/>
                  </a:lnTo>
                  <a:lnTo>
                    <a:pt x="579120" y="624840"/>
                  </a:lnTo>
                  <a:lnTo>
                    <a:pt x="0" y="624840"/>
                  </a:lnTo>
                  <a:lnTo>
                    <a:pt x="0" y="0"/>
                  </a:lnTo>
                  <a:close/>
                </a:path>
              </a:pathLst>
            </a:custGeom>
            <a:ln w="0" cap="flat">
              <a:miter lim="101600"/>
            </a:ln>
          </p:spPr>
          <p:style>
            <a:lnRef idx="0">
              <a:srgbClr val="000000">
                <a:alpha val="0"/>
              </a:srgbClr>
            </a:lnRef>
            <a:fillRef idx="1">
              <a:srgbClr val="4472C4"/>
            </a:fillRef>
            <a:effectRef idx="0">
              <a:scrgbClr r="0" g="0" b="0"/>
            </a:effectRef>
            <a:fontRef idx="none"/>
          </p:style>
          <p:txBody>
            <a:bodyPr/>
            <a:lstStyle/>
            <a:p>
              <a:endParaRPr lang="en-IN"/>
            </a:p>
          </p:txBody>
        </p:sp>
        <p:sp>
          <p:nvSpPr>
            <p:cNvPr id="128" name="Shape 884">
              <a:extLst>
                <a:ext uri="{FF2B5EF4-FFF2-40B4-BE49-F238E27FC236}">
                  <a16:creationId xmlns:a16="http://schemas.microsoft.com/office/drawing/2014/main" id="{7228AACD-DA47-EC31-42F5-14ECF24CF313}"/>
                </a:ext>
              </a:extLst>
            </p:cNvPr>
            <p:cNvSpPr/>
            <p:nvPr/>
          </p:nvSpPr>
          <p:spPr>
            <a:xfrm>
              <a:off x="4526281" y="368809"/>
              <a:ext cx="579120" cy="624840"/>
            </a:xfrm>
            <a:custGeom>
              <a:avLst/>
              <a:gdLst/>
              <a:ahLst/>
              <a:cxnLst/>
              <a:rect l="0" t="0" r="0" b="0"/>
              <a:pathLst>
                <a:path w="579120" h="624840">
                  <a:moveTo>
                    <a:pt x="0" y="0"/>
                  </a:moveTo>
                  <a:lnTo>
                    <a:pt x="579120" y="0"/>
                  </a:lnTo>
                  <a:lnTo>
                    <a:pt x="579120" y="624840"/>
                  </a:lnTo>
                  <a:lnTo>
                    <a:pt x="0" y="624840"/>
                  </a:lnTo>
                  <a:lnTo>
                    <a:pt x="0" y="546735"/>
                  </a:lnTo>
                  <a:lnTo>
                    <a:pt x="501015" y="546735"/>
                  </a:lnTo>
                  <a:lnTo>
                    <a:pt x="501015" y="78105"/>
                  </a:lnTo>
                  <a:lnTo>
                    <a:pt x="0" y="78105"/>
                  </a:lnTo>
                  <a:lnTo>
                    <a:pt x="0" y="0"/>
                  </a:lnTo>
                  <a:close/>
                </a:path>
              </a:pathLst>
            </a:custGeom>
            <a:ln w="0" cap="flat">
              <a:miter lim="101600"/>
            </a:ln>
          </p:spPr>
          <p:style>
            <a:lnRef idx="0">
              <a:srgbClr val="000000">
                <a:alpha val="0"/>
              </a:srgbClr>
            </a:lnRef>
            <a:fillRef idx="1">
              <a:srgbClr val="4472C4"/>
            </a:fillRef>
            <a:effectRef idx="0">
              <a:scrgbClr r="0" g="0" b="0"/>
            </a:effectRef>
            <a:fontRef idx="none"/>
          </p:style>
          <p:txBody>
            <a:bodyPr/>
            <a:lstStyle/>
            <a:p>
              <a:endParaRPr lang="en-IN"/>
            </a:p>
          </p:txBody>
        </p:sp>
        <p:sp>
          <p:nvSpPr>
            <p:cNvPr id="129" name="Shape 885">
              <a:extLst>
                <a:ext uri="{FF2B5EF4-FFF2-40B4-BE49-F238E27FC236}">
                  <a16:creationId xmlns:a16="http://schemas.microsoft.com/office/drawing/2014/main" id="{E5A70030-6E49-D04E-0B08-19D94C5F6B35}"/>
                </a:ext>
              </a:extLst>
            </p:cNvPr>
            <p:cNvSpPr/>
            <p:nvPr/>
          </p:nvSpPr>
          <p:spPr>
            <a:xfrm>
              <a:off x="3947160" y="368809"/>
              <a:ext cx="1158240" cy="624840"/>
            </a:xfrm>
            <a:custGeom>
              <a:avLst/>
              <a:gdLst/>
              <a:ahLst/>
              <a:cxnLst/>
              <a:rect l="0" t="0" r="0" b="0"/>
              <a:pathLst>
                <a:path w="1158240" h="624840">
                  <a:moveTo>
                    <a:pt x="0" y="0"/>
                  </a:moveTo>
                  <a:lnTo>
                    <a:pt x="1158240" y="0"/>
                  </a:lnTo>
                  <a:lnTo>
                    <a:pt x="1158240" y="624840"/>
                  </a:lnTo>
                  <a:lnTo>
                    <a:pt x="0" y="624840"/>
                  </a:lnTo>
                  <a:close/>
                </a:path>
              </a:pathLst>
            </a:custGeom>
            <a:ln w="12700" cap="flat">
              <a:miter lim="101600"/>
            </a:ln>
          </p:spPr>
          <p:style>
            <a:lnRef idx="1">
              <a:srgbClr val="2F528F"/>
            </a:lnRef>
            <a:fillRef idx="0">
              <a:srgbClr val="000000">
                <a:alpha val="0"/>
              </a:srgbClr>
            </a:fillRef>
            <a:effectRef idx="0">
              <a:scrgbClr r="0" g="0" b="0"/>
            </a:effectRef>
            <a:fontRef idx="none"/>
          </p:style>
          <p:txBody>
            <a:bodyPr/>
            <a:lstStyle/>
            <a:p>
              <a:endParaRPr lang="en-IN"/>
            </a:p>
          </p:txBody>
        </p:sp>
        <p:sp>
          <p:nvSpPr>
            <p:cNvPr id="130" name="Shape 886">
              <a:extLst>
                <a:ext uri="{FF2B5EF4-FFF2-40B4-BE49-F238E27FC236}">
                  <a16:creationId xmlns:a16="http://schemas.microsoft.com/office/drawing/2014/main" id="{8A832826-5F85-9F2F-77A8-13801BDEA038}"/>
                </a:ext>
              </a:extLst>
            </p:cNvPr>
            <p:cNvSpPr/>
            <p:nvPr/>
          </p:nvSpPr>
          <p:spPr>
            <a:xfrm>
              <a:off x="4025265" y="446913"/>
              <a:ext cx="1002030" cy="468630"/>
            </a:xfrm>
            <a:custGeom>
              <a:avLst/>
              <a:gdLst/>
              <a:ahLst/>
              <a:cxnLst/>
              <a:rect l="0" t="0" r="0" b="0"/>
              <a:pathLst>
                <a:path w="1002030" h="468630">
                  <a:moveTo>
                    <a:pt x="0" y="0"/>
                  </a:moveTo>
                  <a:lnTo>
                    <a:pt x="0" y="468630"/>
                  </a:lnTo>
                  <a:lnTo>
                    <a:pt x="1002030" y="468630"/>
                  </a:lnTo>
                  <a:lnTo>
                    <a:pt x="1002030" y="0"/>
                  </a:lnTo>
                  <a:close/>
                </a:path>
              </a:pathLst>
            </a:custGeom>
            <a:ln w="12700" cap="flat">
              <a:miter lim="101600"/>
            </a:ln>
          </p:spPr>
          <p:style>
            <a:lnRef idx="1">
              <a:srgbClr val="2F528F"/>
            </a:lnRef>
            <a:fillRef idx="0">
              <a:srgbClr val="000000">
                <a:alpha val="0"/>
              </a:srgbClr>
            </a:fillRef>
            <a:effectRef idx="0">
              <a:scrgbClr r="0" g="0" b="0"/>
            </a:effectRef>
            <a:fontRef idx="none"/>
          </p:style>
          <p:txBody>
            <a:bodyPr/>
            <a:lstStyle/>
            <a:p>
              <a:endParaRPr lang="en-IN"/>
            </a:p>
          </p:txBody>
        </p:sp>
        <p:sp>
          <p:nvSpPr>
            <p:cNvPr id="131" name="Shape 887">
              <a:extLst>
                <a:ext uri="{FF2B5EF4-FFF2-40B4-BE49-F238E27FC236}">
                  <a16:creationId xmlns:a16="http://schemas.microsoft.com/office/drawing/2014/main" id="{396E0CEF-C254-5BE9-72ED-B8A4C0B81678}"/>
                </a:ext>
              </a:extLst>
            </p:cNvPr>
            <p:cNvSpPr/>
            <p:nvPr/>
          </p:nvSpPr>
          <p:spPr>
            <a:xfrm>
              <a:off x="2651252" y="0"/>
              <a:ext cx="1684528" cy="331851"/>
            </a:xfrm>
            <a:custGeom>
              <a:avLst/>
              <a:gdLst/>
              <a:ahLst/>
              <a:cxnLst/>
              <a:rect l="0" t="0" r="0" b="0"/>
              <a:pathLst>
                <a:path w="1684528" h="331851">
                  <a:moveTo>
                    <a:pt x="1016" y="0"/>
                  </a:moveTo>
                  <a:lnTo>
                    <a:pt x="1610104" y="291245"/>
                  </a:lnTo>
                  <a:lnTo>
                    <a:pt x="1616329" y="256922"/>
                  </a:lnTo>
                  <a:lnTo>
                    <a:pt x="1684528" y="307975"/>
                  </a:lnTo>
                  <a:lnTo>
                    <a:pt x="1602740" y="331851"/>
                  </a:lnTo>
                  <a:lnTo>
                    <a:pt x="1608957" y="297571"/>
                  </a:lnTo>
                  <a:lnTo>
                    <a:pt x="0" y="6350"/>
                  </a:lnTo>
                  <a:lnTo>
                    <a:pt x="1016"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49992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5F2305-FD08-203C-B063-A6AF6D0CC36E}"/>
              </a:ext>
            </a:extLst>
          </p:cNvPr>
          <p:cNvGrpSpPr/>
          <p:nvPr/>
        </p:nvGrpSpPr>
        <p:grpSpPr>
          <a:xfrm>
            <a:off x="5141494" y="1082213"/>
            <a:ext cx="6464969" cy="5093684"/>
            <a:chOff x="0" y="0"/>
            <a:chExt cx="5811058" cy="4857722"/>
          </a:xfrm>
        </p:grpSpPr>
        <p:sp>
          <p:nvSpPr>
            <p:cNvPr id="3" name="Rectangle 2">
              <a:extLst>
                <a:ext uri="{FF2B5EF4-FFF2-40B4-BE49-F238E27FC236}">
                  <a16:creationId xmlns:a16="http://schemas.microsoft.com/office/drawing/2014/main" id="{A0558A20-B083-3211-E859-2AFE1F113846}"/>
                </a:ext>
              </a:extLst>
            </p:cNvPr>
            <p:cNvSpPr/>
            <p:nvPr/>
          </p:nvSpPr>
          <p:spPr>
            <a:xfrm>
              <a:off x="305" y="63637"/>
              <a:ext cx="84624" cy="376345"/>
            </a:xfrm>
            <a:prstGeom prst="rect">
              <a:avLst/>
            </a:prstGeom>
            <a:ln>
              <a:noFill/>
            </a:ln>
          </p:spPr>
          <p:txBody>
            <a:bodyPr vert="horz" lIns="0" tIns="0" rIns="0" bIns="0" rtlCol="0">
              <a:noAutofit/>
            </a:bodyPr>
            <a:lstStyle/>
            <a:p>
              <a:pPr>
                <a:lnSpc>
                  <a:spcPct val="107000"/>
                </a:lnSpc>
                <a:spcAft>
                  <a:spcPts val="800"/>
                </a:spcAft>
              </a:pPr>
              <a:r>
                <a:rPr lang="en-IN" sz="2000">
                  <a:solidFill>
                    <a:srgbClr val="1F3864"/>
                  </a:solidFill>
                  <a:effectLst/>
                  <a:latin typeface="Algerian" panose="04020705040A02060702" pitchFamily="82" charset="0"/>
                  <a:ea typeface="Algerian" panose="04020705040A02060702" pitchFamily="82" charset="0"/>
                  <a:cs typeface="Algerian" panose="04020705040A02060702" pitchFamily="82"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4244AE20-79E9-BDBD-DB76-4301D4049E9E}"/>
                </a:ext>
              </a:extLst>
            </p:cNvPr>
            <p:cNvSpPr/>
            <p:nvPr/>
          </p:nvSpPr>
          <p:spPr>
            <a:xfrm>
              <a:off x="5734558" y="4512945"/>
              <a:ext cx="76500" cy="344777"/>
            </a:xfrm>
            <a:prstGeom prst="rect">
              <a:avLst/>
            </a:prstGeom>
            <a:ln>
              <a:noFill/>
            </a:ln>
          </p:spPr>
          <p:txBody>
            <a:bodyPr vert="horz" lIns="0" tIns="0" rIns="0" bIns="0" rtlCol="0">
              <a:noAutofit/>
            </a:bodyPr>
            <a:lstStyle/>
            <a:p>
              <a:pPr>
                <a:lnSpc>
                  <a:spcPct val="107000"/>
                </a:lnSpc>
                <a:spcAft>
                  <a:spcPts val="800"/>
                </a:spcAft>
              </a:pPr>
              <a:r>
                <a:rPr lang="en-IN" sz="20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7C5C9ACA-A412-EE63-3D9C-C6488BAB66A4}"/>
                </a:ext>
              </a:extLst>
            </p:cNvPr>
            <p:cNvPicPr/>
            <p:nvPr/>
          </p:nvPicPr>
          <p:blipFill>
            <a:blip r:embed="rId2"/>
            <a:stretch>
              <a:fillRect/>
            </a:stretch>
          </p:blipFill>
          <p:spPr>
            <a:xfrm>
              <a:off x="0" y="473583"/>
              <a:ext cx="5731510" cy="4221480"/>
            </a:xfrm>
            <a:prstGeom prst="rect">
              <a:avLst/>
            </a:prstGeom>
          </p:spPr>
        </p:pic>
        <p:sp>
          <p:nvSpPr>
            <p:cNvPr id="6" name="Shape 937">
              <a:extLst>
                <a:ext uri="{FF2B5EF4-FFF2-40B4-BE49-F238E27FC236}">
                  <a16:creationId xmlns:a16="http://schemas.microsoft.com/office/drawing/2014/main" id="{20D844E4-696C-ABFB-2A57-A39A3ED2FED8}"/>
                </a:ext>
              </a:extLst>
            </p:cNvPr>
            <p:cNvSpPr/>
            <p:nvPr/>
          </p:nvSpPr>
          <p:spPr>
            <a:xfrm>
              <a:off x="1889760" y="792353"/>
              <a:ext cx="480123" cy="495300"/>
            </a:xfrm>
            <a:custGeom>
              <a:avLst/>
              <a:gdLst/>
              <a:ahLst/>
              <a:cxnLst/>
              <a:rect l="0" t="0" r="0" b="0"/>
              <a:pathLst>
                <a:path w="480123" h="495300">
                  <a:moveTo>
                    <a:pt x="0" y="0"/>
                  </a:moveTo>
                  <a:lnTo>
                    <a:pt x="480123" y="0"/>
                  </a:lnTo>
                  <a:lnTo>
                    <a:pt x="480123" y="61849"/>
                  </a:lnTo>
                  <a:lnTo>
                    <a:pt x="61976" y="61849"/>
                  </a:lnTo>
                  <a:lnTo>
                    <a:pt x="61976" y="433324"/>
                  </a:lnTo>
                  <a:lnTo>
                    <a:pt x="480123" y="433324"/>
                  </a:lnTo>
                  <a:lnTo>
                    <a:pt x="480123" y="495300"/>
                  </a:lnTo>
                  <a:lnTo>
                    <a:pt x="0" y="495300"/>
                  </a:lnTo>
                  <a:lnTo>
                    <a:pt x="0" y="0"/>
                  </a:lnTo>
                  <a:close/>
                </a:path>
              </a:pathLst>
            </a:custGeom>
            <a:ln w="0" cap="flat">
              <a:miter lim="127000"/>
            </a:ln>
          </p:spPr>
          <p:style>
            <a:lnRef idx="0">
              <a:srgbClr val="000000">
                <a:alpha val="0"/>
              </a:srgbClr>
            </a:lnRef>
            <a:fillRef idx="1">
              <a:srgbClr val="A9D18E"/>
            </a:fillRef>
            <a:effectRef idx="0">
              <a:scrgbClr r="0" g="0" b="0"/>
            </a:effectRef>
            <a:fontRef idx="none"/>
          </p:style>
          <p:txBody>
            <a:bodyPr/>
            <a:lstStyle/>
            <a:p>
              <a:endParaRPr lang="en-IN"/>
            </a:p>
          </p:txBody>
        </p:sp>
        <p:sp>
          <p:nvSpPr>
            <p:cNvPr id="7" name="Shape 938">
              <a:extLst>
                <a:ext uri="{FF2B5EF4-FFF2-40B4-BE49-F238E27FC236}">
                  <a16:creationId xmlns:a16="http://schemas.microsoft.com/office/drawing/2014/main" id="{6192C431-9BBD-8FCD-D249-819F07271175}"/>
                </a:ext>
              </a:extLst>
            </p:cNvPr>
            <p:cNvSpPr/>
            <p:nvPr/>
          </p:nvSpPr>
          <p:spPr>
            <a:xfrm>
              <a:off x="2369883" y="792353"/>
              <a:ext cx="479997" cy="495300"/>
            </a:xfrm>
            <a:custGeom>
              <a:avLst/>
              <a:gdLst/>
              <a:ahLst/>
              <a:cxnLst/>
              <a:rect l="0" t="0" r="0" b="0"/>
              <a:pathLst>
                <a:path w="479997" h="495300">
                  <a:moveTo>
                    <a:pt x="0" y="0"/>
                  </a:moveTo>
                  <a:lnTo>
                    <a:pt x="479997" y="0"/>
                  </a:lnTo>
                  <a:lnTo>
                    <a:pt x="479997" y="495300"/>
                  </a:lnTo>
                  <a:lnTo>
                    <a:pt x="0" y="495300"/>
                  </a:lnTo>
                  <a:lnTo>
                    <a:pt x="0" y="433324"/>
                  </a:lnTo>
                  <a:lnTo>
                    <a:pt x="418148" y="433324"/>
                  </a:lnTo>
                  <a:lnTo>
                    <a:pt x="418148" y="61849"/>
                  </a:lnTo>
                  <a:lnTo>
                    <a:pt x="0" y="61849"/>
                  </a:lnTo>
                  <a:lnTo>
                    <a:pt x="0" y="0"/>
                  </a:lnTo>
                  <a:close/>
                </a:path>
              </a:pathLst>
            </a:custGeom>
            <a:ln w="0" cap="flat">
              <a:miter lim="127000"/>
            </a:ln>
          </p:spPr>
          <p:style>
            <a:lnRef idx="0">
              <a:srgbClr val="000000">
                <a:alpha val="0"/>
              </a:srgbClr>
            </a:lnRef>
            <a:fillRef idx="1">
              <a:srgbClr val="A9D18E"/>
            </a:fillRef>
            <a:effectRef idx="0">
              <a:scrgbClr r="0" g="0" b="0"/>
            </a:effectRef>
            <a:fontRef idx="none"/>
          </p:style>
          <p:txBody>
            <a:bodyPr/>
            <a:lstStyle/>
            <a:p>
              <a:endParaRPr lang="en-IN"/>
            </a:p>
          </p:txBody>
        </p:sp>
        <p:sp>
          <p:nvSpPr>
            <p:cNvPr id="8" name="Shape 939">
              <a:extLst>
                <a:ext uri="{FF2B5EF4-FFF2-40B4-BE49-F238E27FC236}">
                  <a16:creationId xmlns:a16="http://schemas.microsoft.com/office/drawing/2014/main" id="{12907988-2D28-C701-6BDD-E3F8E986EBD9}"/>
                </a:ext>
              </a:extLst>
            </p:cNvPr>
            <p:cNvSpPr/>
            <p:nvPr/>
          </p:nvSpPr>
          <p:spPr>
            <a:xfrm>
              <a:off x="1889760" y="792353"/>
              <a:ext cx="960120" cy="495300"/>
            </a:xfrm>
            <a:custGeom>
              <a:avLst/>
              <a:gdLst/>
              <a:ahLst/>
              <a:cxnLst/>
              <a:rect l="0" t="0" r="0" b="0"/>
              <a:pathLst>
                <a:path w="960120" h="495300">
                  <a:moveTo>
                    <a:pt x="0" y="0"/>
                  </a:moveTo>
                  <a:lnTo>
                    <a:pt x="960120" y="0"/>
                  </a:lnTo>
                  <a:lnTo>
                    <a:pt x="960120" y="495300"/>
                  </a:lnTo>
                  <a:lnTo>
                    <a:pt x="0" y="495300"/>
                  </a:lnTo>
                  <a:close/>
                </a:path>
              </a:pathLst>
            </a:custGeom>
            <a:ln w="12700" cap="flat">
              <a:miter lim="127000"/>
            </a:ln>
          </p:spPr>
          <p:style>
            <a:lnRef idx="1">
              <a:srgbClr val="BF9000"/>
            </a:lnRef>
            <a:fillRef idx="0">
              <a:srgbClr val="000000">
                <a:alpha val="0"/>
              </a:srgbClr>
            </a:fillRef>
            <a:effectRef idx="0">
              <a:scrgbClr r="0" g="0" b="0"/>
            </a:effectRef>
            <a:fontRef idx="none"/>
          </p:style>
          <p:txBody>
            <a:bodyPr/>
            <a:lstStyle/>
            <a:p>
              <a:endParaRPr lang="en-IN"/>
            </a:p>
          </p:txBody>
        </p:sp>
        <p:sp>
          <p:nvSpPr>
            <p:cNvPr id="9" name="Shape 940">
              <a:extLst>
                <a:ext uri="{FF2B5EF4-FFF2-40B4-BE49-F238E27FC236}">
                  <a16:creationId xmlns:a16="http://schemas.microsoft.com/office/drawing/2014/main" id="{179AC07F-A5C2-CAD2-3F0E-D59939EC24B1}"/>
                </a:ext>
              </a:extLst>
            </p:cNvPr>
            <p:cNvSpPr/>
            <p:nvPr/>
          </p:nvSpPr>
          <p:spPr>
            <a:xfrm>
              <a:off x="1951736" y="854202"/>
              <a:ext cx="836295" cy="371475"/>
            </a:xfrm>
            <a:custGeom>
              <a:avLst/>
              <a:gdLst/>
              <a:ahLst/>
              <a:cxnLst/>
              <a:rect l="0" t="0" r="0" b="0"/>
              <a:pathLst>
                <a:path w="836295" h="371475">
                  <a:moveTo>
                    <a:pt x="0" y="0"/>
                  </a:moveTo>
                  <a:lnTo>
                    <a:pt x="0" y="371475"/>
                  </a:lnTo>
                  <a:lnTo>
                    <a:pt x="836295" y="371475"/>
                  </a:lnTo>
                  <a:lnTo>
                    <a:pt x="836295" y="0"/>
                  </a:lnTo>
                  <a:close/>
                </a:path>
              </a:pathLst>
            </a:custGeom>
            <a:ln w="12700" cap="flat">
              <a:miter lim="127000"/>
            </a:ln>
          </p:spPr>
          <p:style>
            <a:lnRef idx="1">
              <a:srgbClr val="BF9000"/>
            </a:lnRef>
            <a:fillRef idx="0">
              <a:srgbClr val="000000">
                <a:alpha val="0"/>
              </a:srgbClr>
            </a:fillRef>
            <a:effectRef idx="0">
              <a:scrgbClr r="0" g="0" b="0"/>
            </a:effectRef>
            <a:fontRef idx="none"/>
          </p:style>
          <p:txBody>
            <a:bodyPr/>
            <a:lstStyle/>
            <a:p>
              <a:endParaRPr lang="en-IN"/>
            </a:p>
          </p:txBody>
        </p:sp>
        <p:sp>
          <p:nvSpPr>
            <p:cNvPr id="10" name="Shape 941">
              <a:extLst>
                <a:ext uri="{FF2B5EF4-FFF2-40B4-BE49-F238E27FC236}">
                  <a16:creationId xmlns:a16="http://schemas.microsoft.com/office/drawing/2014/main" id="{A87BA022-BB04-C793-A3C8-846B9E343239}"/>
                </a:ext>
              </a:extLst>
            </p:cNvPr>
            <p:cNvSpPr/>
            <p:nvPr/>
          </p:nvSpPr>
          <p:spPr>
            <a:xfrm>
              <a:off x="1262634" y="0"/>
              <a:ext cx="916686" cy="916686"/>
            </a:xfrm>
            <a:custGeom>
              <a:avLst/>
              <a:gdLst/>
              <a:ahLst/>
              <a:cxnLst/>
              <a:rect l="0" t="0" r="0" b="0"/>
              <a:pathLst>
                <a:path w="916686" h="916686">
                  <a:moveTo>
                    <a:pt x="4572" y="0"/>
                  </a:moveTo>
                  <a:lnTo>
                    <a:pt x="865027" y="860580"/>
                  </a:lnTo>
                  <a:lnTo>
                    <a:pt x="889762" y="835787"/>
                  </a:lnTo>
                  <a:lnTo>
                    <a:pt x="916686" y="916686"/>
                  </a:lnTo>
                  <a:lnTo>
                    <a:pt x="835914" y="889762"/>
                  </a:lnTo>
                  <a:lnTo>
                    <a:pt x="860586" y="865032"/>
                  </a:lnTo>
                  <a:lnTo>
                    <a:pt x="0" y="4572"/>
                  </a:lnTo>
                  <a:lnTo>
                    <a:pt x="4572" y="0"/>
                  </a:lnTo>
                  <a:close/>
                </a:path>
              </a:pathLst>
            </a:custGeom>
            <a:ln w="0" cap="flat">
              <a:miter lim="127000"/>
            </a:ln>
          </p:spPr>
          <p:style>
            <a:lnRef idx="0">
              <a:srgbClr val="000000">
                <a:alpha val="0"/>
              </a:srgbClr>
            </a:lnRef>
            <a:fillRef idx="1">
              <a:srgbClr val="333F50"/>
            </a:fillRef>
            <a:effectRef idx="0">
              <a:scrgbClr r="0" g="0" b="0"/>
            </a:effectRef>
            <a:fontRef idx="none"/>
          </p:style>
          <p:txBody>
            <a:bodyPr/>
            <a:lstStyle/>
            <a:p>
              <a:endParaRPr lang="en-IN"/>
            </a:p>
          </p:txBody>
        </p:sp>
      </p:grpSp>
      <p:sp>
        <p:nvSpPr>
          <p:cNvPr id="32" name="Rectangle 21">
            <a:extLst>
              <a:ext uri="{FF2B5EF4-FFF2-40B4-BE49-F238E27FC236}">
                <a16:creationId xmlns:a16="http://schemas.microsoft.com/office/drawing/2014/main" id="{9B724740-02B6-929F-8751-2CB5B75167B2}"/>
              </a:ext>
            </a:extLst>
          </p:cNvPr>
          <p:cNvSpPr>
            <a:spLocks noChangeArrowheads="1"/>
          </p:cNvSpPr>
          <p:nvPr/>
        </p:nvSpPr>
        <p:spPr bwMode="auto">
          <a:xfrm>
            <a:off x="505326" y="309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22">
            <a:extLst>
              <a:ext uri="{FF2B5EF4-FFF2-40B4-BE49-F238E27FC236}">
                <a16:creationId xmlns:a16="http://schemas.microsoft.com/office/drawing/2014/main" id="{8AA34AFC-5A7A-2423-E61A-60688B304949}"/>
              </a:ext>
            </a:extLst>
          </p:cNvPr>
          <p:cNvSpPr>
            <a:spLocks noChangeArrowheads="1"/>
          </p:cNvSpPr>
          <p:nvPr/>
        </p:nvSpPr>
        <p:spPr bwMode="auto">
          <a:xfrm>
            <a:off x="505326" y="682103"/>
            <a:ext cx="84301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rgbClr val="1F3864"/>
                </a:solidFill>
                <a:effectLst/>
                <a:latin typeface="Algerian" panose="04020705040A02060702" pitchFamily="82" charset="0"/>
                <a:ea typeface="Algerian" panose="04020705040A02060702" pitchFamily="82" charset="0"/>
                <a:cs typeface="Algerian" panose="04020705040A02060702" pitchFamily="82" charset="0"/>
              </a:rPr>
              <a:t>adding and searching your favorite</a:t>
            </a:r>
            <a:r>
              <a:rPr kumimoji="0" lang="en-US" altLang="en-US" sz="2000" b="0" i="0" u="none" strike="noStrike" cap="none" normalizeH="0" baseline="0" dirty="0">
                <a:ln>
                  <a:noFill/>
                </a:ln>
                <a:solidFill>
                  <a:srgbClr val="1F3864"/>
                </a:solidFill>
                <a:effectLst/>
                <a:latin typeface="Algerian" panose="04020705040A02060702" pitchFamily="82" charset="0"/>
                <a:ea typeface="Algerian" panose="04020705040A02060702" pitchFamily="82" charset="0"/>
                <a:cs typeface="Algerian" panose="04020705040A02060702" pitchFamily="82" charset="0"/>
              </a:rPr>
              <a:t> </a:t>
            </a:r>
            <a:r>
              <a:rPr kumimoji="0" lang="en-US" altLang="en-US" sz="2000" b="0" i="0" u="sng" strike="noStrike" cap="none" normalizeH="0" baseline="0" dirty="0">
                <a:ln>
                  <a:noFill/>
                </a:ln>
                <a:solidFill>
                  <a:srgbClr val="1F3864"/>
                </a:solidFill>
                <a:effectLst/>
                <a:latin typeface="Algerian" panose="04020705040A02060702" pitchFamily="82" charset="0"/>
                <a:ea typeface="Algerian" panose="04020705040A02060702" pitchFamily="82" charset="0"/>
                <a:cs typeface="Algerian" panose="04020705040A02060702" pitchFamily="82" charset="0"/>
              </a:rPr>
              <a:t>autobiography:</a:t>
            </a:r>
            <a:r>
              <a:rPr kumimoji="0" lang="en-US" altLang="en-US" sz="2000" b="0" i="0" u="none" strike="noStrike" cap="none" normalizeH="0" baseline="0" dirty="0">
                <a:ln>
                  <a:noFill/>
                </a:ln>
                <a:solidFill>
                  <a:srgbClr val="1F3864"/>
                </a:solidFill>
                <a:effectLst/>
                <a:latin typeface="Algerian" panose="04020705040A02060702" pitchFamily="82" charset="0"/>
                <a:ea typeface="Algerian" panose="04020705040A02060702" pitchFamily="82" charset="0"/>
                <a:cs typeface="Algerian" panose="04020705040A02060702" pitchFamily="82" charset="0"/>
              </a:rPr>
              <a:t> </a:t>
            </a:r>
            <a:endParaRPr kumimoji="0" lang="en-US" altLang="en-US" sz="1800" b="0" i="0" u="none" strike="noStrike" cap="none" normalizeH="0" baseline="0" dirty="0">
              <a:ln>
                <a:noFill/>
              </a:ln>
              <a:solidFill>
                <a:schemeClr val="tx1"/>
              </a:solidFill>
              <a:effectLst/>
              <a:latin typeface="Algerian" panose="04020705040A02060702" pitchFamily="82" charset="0"/>
            </a:endParaRPr>
          </a:p>
        </p:txBody>
      </p:sp>
    </p:spTree>
    <p:extLst>
      <p:ext uri="{BB962C8B-B14F-4D97-AF65-F5344CB8AC3E}">
        <p14:creationId xmlns:p14="http://schemas.microsoft.com/office/powerpoint/2010/main" val="37070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DC326-4E5C-E893-5829-841D1C8E43F6}"/>
              </a:ext>
            </a:extLst>
          </p:cNvPr>
          <p:cNvSpPr txBox="1"/>
          <p:nvPr/>
        </p:nvSpPr>
        <p:spPr>
          <a:xfrm>
            <a:off x="117231" y="179754"/>
            <a:ext cx="9032629" cy="1508298"/>
          </a:xfrm>
          <a:prstGeom prst="rect">
            <a:avLst/>
          </a:prstGeom>
          <a:noFill/>
        </p:spPr>
        <p:txBody>
          <a:bodyPr wrap="square">
            <a:spAutoFit/>
          </a:bodyPr>
          <a:lstStyle/>
          <a:p>
            <a:pPr>
              <a:lnSpc>
                <a:spcPct val="107000"/>
              </a:lnSpc>
              <a:spcAft>
                <a:spcPts val="1065"/>
              </a:spcAft>
            </a:pPr>
            <a:r>
              <a:rPr lang="en-IN" sz="1800" b="1" u="sng" dirty="0">
                <a:solidFill>
                  <a:srgbClr val="002060"/>
                </a:solidFill>
                <a:effectLst/>
                <a:uFill>
                  <a:solidFill>
                    <a:srgbClr val="002060"/>
                  </a:solidFill>
                </a:uFill>
                <a:latin typeface="Arial" panose="020B0604020202020204" pitchFamily="34" charset="0"/>
                <a:ea typeface="Arial" panose="020B0604020202020204" pitchFamily="34" charset="0"/>
              </a:rPr>
              <a:t>Add your autobiography:</a:t>
            </a:r>
            <a:r>
              <a:rPr lang="en-IN" sz="1800" b="1" dirty="0">
                <a:solidFill>
                  <a:srgbClr val="002060"/>
                </a:solidFill>
                <a:effectLst/>
                <a:latin typeface="Arial" panose="020B0604020202020204" pitchFamily="34" charset="0"/>
                <a:ea typeface="Arial" panose="020B0604020202020204" pitchFamily="34" charset="0"/>
              </a:rPr>
              <a:t> </a:t>
            </a:r>
            <a:endParaRPr lang="en-IN" sz="1050" dirty="0">
              <a:solidFill>
                <a:srgbClr val="000000"/>
              </a:solidFill>
              <a:effectLst/>
              <a:latin typeface="Calibri" panose="020F0502020204030204" pitchFamily="34" charset="0"/>
              <a:ea typeface="Calibri" panose="020F0502020204030204" pitchFamily="34" charset="0"/>
            </a:endParaRPr>
          </a:p>
          <a:p>
            <a:pPr indent="-6350">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rPr>
              <a:t>If user want to share their own motivational journey so here is best opportunity to them  </a:t>
            </a:r>
            <a:endParaRPr lang="en-IN" sz="1050" dirty="0">
              <a:solidFill>
                <a:srgbClr val="000000"/>
              </a:solidFill>
              <a:effectLst/>
              <a:latin typeface="Calibri" panose="020F0502020204030204" pitchFamily="34" charset="0"/>
              <a:ea typeface="Calibri" panose="020F0502020204030204" pitchFamily="34" charset="0"/>
            </a:endParaRPr>
          </a:p>
          <a:p>
            <a:pPr indent="-6350">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rPr>
              <a:t>So let share your experience with others so that no one repeat those mistakes in their life and also get connected with others. </a:t>
            </a:r>
            <a:endParaRPr lang="en-IN" sz="1050" dirty="0">
              <a:solidFill>
                <a:srgbClr val="000000"/>
              </a:solidFill>
              <a:effectLst/>
              <a:latin typeface="Calibri" panose="020F0502020204030204" pitchFamily="34" charset="0"/>
              <a:ea typeface="Calibri" panose="020F0502020204030204" pitchFamily="34" charset="0"/>
            </a:endParaRPr>
          </a:p>
        </p:txBody>
      </p:sp>
      <p:grpSp>
        <p:nvGrpSpPr>
          <p:cNvPr id="20" name="Group 19">
            <a:extLst>
              <a:ext uri="{FF2B5EF4-FFF2-40B4-BE49-F238E27FC236}">
                <a16:creationId xmlns:a16="http://schemas.microsoft.com/office/drawing/2014/main" id="{0725D45D-1685-8CBF-7146-FAFDFFFA050B}"/>
              </a:ext>
            </a:extLst>
          </p:cNvPr>
          <p:cNvGrpSpPr/>
          <p:nvPr/>
        </p:nvGrpSpPr>
        <p:grpSpPr>
          <a:xfrm>
            <a:off x="585537" y="1965158"/>
            <a:ext cx="8370894" cy="5029610"/>
            <a:chOff x="0" y="0"/>
            <a:chExt cx="6067090" cy="5054019"/>
          </a:xfrm>
        </p:grpSpPr>
        <p:sp>
          <p:nvSpPr>
            <p:cNvPr id="21" name="Rectangle 20">
              <a:extLst>
                <a:ext uri="{FF2B5EF4-FFF2-40B4-BE49-F238E27FC236}">
                  <a16:creationId xmlns:a16="http://schemas.microsoft.com/office/drawing/2014/main" id="{D10EE011-8414-2BC3-248F-2A7D0693E922}"/>
                </a:ext>
              </a:extLst>
            </p:cNvPr>
            <p:cNvSpPr/>
            <p:nvPr/>
          </p:nvSpPr>
          <p:spPr>
            <a:xfrm>
              <a:off x="305" y="0"/>
              <a:ext cx="76500" cy="344777"/>
            </a:xfrm>
            <a:prstGeom prst="rect">
              <a:avLst/>
            </a:prstGeom>
            <a:ln>
              <a:noFill/>
            </a:ln>
          </p:spPr>
          <p:txBody>
            <a:bodyPr vert="horz" lIns="0" tIns="0" rIns="0" bIns="0" rtlCol="0">
              <a:noAutofit/>
            </a:bodyPr>
            <a:lstStyle/>
            <a:p>
              <a:pPr>
                <a:lnSpc>
                  <a:spcPct val="107000"/>
                </a:lnSpc>
                <a:spcAft>
                  <a:spcPts val="800"/>
                </a:spcAft>
              </a:pPr>
              <a:r>
                <a:rPr lang="en-IN" sz="20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D915FB52-5934-91B7-C20E-626B4B4106EF}"/>
                </a:ext>
              </a:extLst>
            </p:cNvPr>
            <p:cNvSpPr/>
            <p:nvPr/>
          </p:nvSpPr>
          <p:spPr>
            <a:xfrm>
              <a:off x="305" y="437388"/>
              <a:ext cx="76500" cy="344777"/>
            </a:xfrm>
            <a:prstGeom prst="rect">
              <a:avLst/>
            </a:prstGeom>
            <a:ln>
              <a:noFill/>
            </a:ln>
          </p:spPr>
          <p:txBody>
            <a:bodyPr vert="horz" lIns="0" tIns="0" rIns="0" bIns="0" rtlCol="0">
              <a:noAutofit/>
            </a:bodyPr>
            <a:lstStyle/>
            <a:p>
              <a:pPr>
                <a:lnSpc>
                  <a:spcPct val="107000"/>
                </a:lnSpc>
                <a:spcAft>
                  <a:spcPts val="800"/>
                </a:spcAft>
              </a:pPr>
              <a:r>
                <a:rPr lang="en-IN" sz="20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3A34978B-1B35-868D-8B8E-411A328691D8}"/>
                </a:ext>
              </a:extLst>
            </p:cNvPr>
            <p:cNvSpPr/>
            <p:nvPr/>
          </p:nvSpPr>
          <p:spPr>
            <a:xfrm>
              <a:off x="5990590" y="4308602"/>
              <a:ext cx="76500" cy="344777"/>
            </a:xfrm>
            <a:prstGeom prst="rect">
              <a:avLst/>
            </a:prstGeom>
            <a:ln>
              <a:noFill/>
            </a:ln>
          </p:spPr>
          <p:txBody>
            <a:bodyPr vert="horz" lIns="0" tIns="0" rIns="0" bIns="0" rtlCol="0">
              <a:noAutofit/>
            </a:bodyPr>
            <a:lstStyle/>
            <a:p>
              <a:pPr>
                <a:lnSpc>
                  <a:spcPct val="107000"/>
                </a:lnSpc>
                <a:spcAft>
                  <a:spcPts val="800"/>
                </a:spcAft>
              </a:pPr>
              <a:r>
                <a:rPr lang="en-IN" sz="20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166C7A0D-439D-90E1-C7E6-62771324269F}"/>
                </a:ext>
              </a:extLst>
            </p:cNvPr>
            <p:cNvSpPr/>
            <p:nvPr/>
          </p:nvSpPr>
          <p:spPr>
            <a:xfrm>
              <a:off x="305" y="4677674"/>
              <a:ext cx="84624" cy="376345"/>
            </a:xfrm>
            <a:prstGeom prst="rect">
              <a:avLst/>
            </a:prstGeom>
            <a:ln>
              <a:noFill/>
            </a:ln>
          </p:spPr>
          <p:txBody>
            <a:bodyPr vert="horz" lIns="0" tIns="0" rIns="0" bIns="0" rtlCol="0">
              <a:noAutofit/>
            </a:bodyPr>
            <a:lstStyle/>
            <a:p>
              <a:pPr>
                <a:lnSpc>
                  <a:spcPct val="107000"/>
                </a:lnSpc>
                <a:spcAft>
                  <a:spcPts val="800"/>
                </a:spcAft>
              </a:pPr>
              <a:r>
                <a:rPr lang="en-IN" sz="2000">
                  <a:solidFill>
                    <a:srgbClr val="7030A0"/>
                  </a:solidFill>
                  <a:effectLst/>
                  <a:latin typeface="Algerian" panose="04020705040A02060702" pitchFamily="82" charset="0"/>
                  <a:ea typeface="Algerian" panose="04020705040A02060702" pitchFamily="82" charset="0"/>
                  <a:cs typeface="Algerian" panose="04020705040A02060702" pitchFamily="82"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25" name="Picture 24">
              <a:extLst>
                <a:ext uri="{FF2B5EF4-FFF2-40B4-BE49-F238E27FC236}">
                  <a16:creationId xmlns:a16="http://schemas.microsoft.com/office/drawing/2014/main" id="{7B73DE70-4C44-2D85-BC3E-743A00D105E8}"/>
                </a:ext>
              </a:extLst>
            </p:cNvPr>
            <p:cNvPicPr/>
            <p:nvPr/>
          </p:nvPicPr>
          <p:blipFill>
            <a:blip r:embed="rId2"/>
            <a:stretch>
              <a:fillRect/>
            </a:stretch>
          </p:blipFill>
          <p:spPr>
            <a:xfrm>
              <a:off x="0" y="820928"/>
              <a:ext cx="5989320" cy="3670935"/>
            </a:xfrm>
            <a:prstGeom prst="rect">
              <a:avLst/>
            </a:prstGeom>
          </p:spPr>
        </p:pic>
        <p:sp>
          <p:nvSpPr>
            <p:cNvPr id="27" name="Shape 976">
              <a:extLst>
                <a:ext uri="{FF2B5EF4-FFF2-40B4-BE49-F238E27FC236}">
                  <a16:creationId xmlns:a16="http://schemas.microsoft.com/office/drawing/2014/main" id="{39251ADB-40DF-3F49-1AEA-057DA9AC7647}"/>
                </a:ext>
              </a:extLst>
            </p:cNvPr>
            <p:cNvSpPr/>
            <p:nvPr/>
          </p:nvSpPr>
          <p:spPr>
            <a:xfrm>
              <a:off x="3573780" y="2002028"/>
              <a:ext cx="441960" cy="464820"/>
            </a:xfrm>
            <a:custGeom>
              <a:avLst/>
              <a:gdLst/>
              <a:ahLst/>
              <a:cxnLst/>
              <a:rect l="0" t="0" r="0" b="0"/>
              <a:pathLst>
                <a:path w="441960" h="464820">
                  <a:moveTo>
                    <a:pt x="0" y="232410"/>
                  </a:moveTo>
                  <a:cubicBezTo>
                    <a:pt x="0" y="104140"/>
                    <a:pt x="98933" y="0"/>
                    <a:pt x="220980" y="0"/>
                  </a:cubicBezTo>
                  <a:cubicBezTo>
                    <a:pt x="343027" y="0"/>
                    <a:pt x="441960" y="104140"/>
                    <a:pt x="441960" y="232410"/>
                  </a:cubicBezTo>
                  <a:cubicBezTo>
                    <a:pt x="441960" y="360807"/>
                    <a:pt x="343027" y="464820"/>
                    <a:pt x="220980" y="464820"/>
                  </a:cubicBezTo>
                  <a:cubicBezTo>
                    <a:pt x="98933" y="464820"/>
                    <a:pt x="0" y="360807"/>
                    <a:pt x="0" y="232410"/>
                  </a:cubicBez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8" name="Shape 977">
              <a:extLst>
                <a:ext uri="{FF2B5EF4-FFF2-40B4-BE49-F238E27FC236}">
                  <a16:creationId xmlns:a16="http://schemas.microsoft.com/office/drawing/2014/main" id="{B40F49BD-B95D-2571-27C3-BA1AEB5BE91A}"/>
                </a:ext>
              </a:extLst>
            </p:cNvPr>
            <p:cNvSpPr/>
            <p:nvPr/>
          </p:nvSpPr>
          <p:spPr>
            <a:xfrm>
              <a:off x="3573780" y="2002028"/>
              <a:ext cx="441960" cy="464820"/>
            </a:xfrm>
            <a:custGeom>
              <a:avLst/>
              <a:gdLst/>
              <a:ahLst/>
              <a:cxnLst/>
              <a:rect l="0" t="0" r="0" b="0"/>
              <a:pathLst>
                <a:path w="441960" h="464820">
                  <a:moveTo>
                    <a:pt x="0" y="232410"/>
                  </a:moveTo>
                  <a:cubicBezTo>
                    <a:pt x="0" y="360807"/>
                    <a:pt x="98933" y="464820"/>
                    <a:pt x="220980" y="464820"/>
                  </a:cubicBezTo>
                  <a:cubicBezTo>
                    <a:pt x="343027" y="464820"/>
                    <a:pt x="441960" y="360807"/>
                    <a:pt x="441960" y="232410"/>
                  </a:cubicBezTo>
                  <a:cubicBezTo>
                    <a:pt x="441960" y="104140"/>
                    <a:pt x="343027" y="0"/>
                    <a:pt x="220980" y="0"/>
                  </a:cubicBezTo>
                  <a:cubicBezTo>
                    <a:pt x="98933" y="0"/>
                    <a:pt x="0" y="104140"/>
                    <a:pt x="0" y="232410"/>
                  </a:cubicBez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9" name="Shape 979">
              <a:extLst>
                <a:ext uri="{FF2B5EF4-FFF2-40B4-BE49-F238E27FC236}">
                  <a16:creationId xmlns:a16="http://schemas.microsoft.com/office/drawing/2014/main" id="{6F26DD05-6878-ED0D-94B4-01FDA87A5541}"/>
                </a:ext>
              </a:extLst>
            </p:cNvPr>
            <p:cNvSpPr/>
            <p:nvPr/>
          </p:nvSpPr>
          <p:spPr>
            <a:xfrm>
              <a:off x="3505200" y="2466848"/>
              <a:ext cx="655320" cy="609600"/>
            </a:xfrm>
            <a:custGeom>
              <a:avLst/>
              <a:gdLst/>
              <a:ahLst/>
              <a:cxnLst/>
              <a:rect l="0" t="0" r="0" b="0"/>
              <a:pathLst>
                <a:path w="655320" h="609600">
                  <a:moveTo>
                    <a:pt x="0" y="304800"/>
                  </a:moveTo>
                  <a:cubicBezTo>
                    <a:pt x="0" y="136525"/>
                    <a:pt x="146685" y="0"/>
                    <a:pt x="327660" y="0"/>
                  </a:cubicBezTo>
                  <a:cubicBezTo>
                    <a:pt x="508635" y="0"/>
                    <a:pt x="655320" y="136525"/>
                    <a:pt x="655320" y="304800"/>
                  </a:cubicBezTo>
                  <a:cubicBezTo>
                    <a:pt x="655320" y="473202"/>
                    <a:pt x="508635" y="609600"/>
                    <a:pt x="327660" y="609600"/>
                  </a:cubicBezTo>
                  <a:cubicBezTo>
                    <a:pt x="146685" y="609600"/>
                    <a:pt x="0" y="473202"/>
                    <a:pt x="0" y="304800"/>
                  </a:cubicBez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30" name="Shape 980">
              <a:extLst>
                <a:ext uri="{FF2B5EF4-FFF2-40B4-BE49-F238E27FC236}">
                  <a16:creationId xmlns:a16="http://schemas.microsoft.com/office/drawing/2014/main" id="{521B8425-CBC7-08B3-97BF-348C529ED33D}"/>
                </a:ext>
              </a:extLst>
            </p:cNvPr>
            <p:cNvSpPr/>
            <p:nvPr/>
          </p:nvSpPr>
          <p:spPr>
            <a:xfrm>
              <a:off x="3505200" y="2466848"/>
              <a:ext cx="655320" cy="609600"/>
            </a:xfrm>
            <a:custGeom>
              <a:avLst/>
              <a:gdLst/>
              <a:ahLst/>
              <a:cxnLst/>
              <a:rect l="0" t="0" r="0" b="0"/>
              <a:pathLst>
                <a:path w="655320" h="609600">
                  <a:moveTo>
                    <a:pt x="0" y="304800"/>
                  </a:moveTo>
                  <a:cubicBezTo>
                    <a:pt x="0" y="473202"/>
                    <a:pt x="146685" y="609600"/>
                    <a:pt x="327660" y="609600"/>
                  </a:cubicBezTo>
                  <a:cubicBezTo>
                    <a:pt x="508635" y="609600"/>
                    <a:pt x="655320" y="473202"/>
                    <a:pt x="655320" y="304800"/>
                  </a:cubicBezTo>
                  <a:cubicBezTo>
                    <a:pt x="655320" y="136525"/>
                    <a:pt x="508635" y="0"/>
                    <a:pt x="327660" y="0"/>
                  </a:cubicBezTo>
                  <a:cubicBezTo>
                    <a:pt x="146685" y="0"/>
                    <a:pt x="0" y="136525"/>
                    <a:pt x="0" y="304800"/>
                  </a:cubicBez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31" name="Shape 981">
              <a:extLst>
                <a:ext uri="{FF2B5EF4-FFF2-40B4-BE49-F238E27FC236}">
                  <a16:creationId xmlns:a16="http://schemas.microsoft.com/office/drawing/2014/main" id="{AB93F51C-1033-32A5-CF19-D2682E4B59D8}"/>
                </a:ext>
              </a:extLst>
            </p:cNvPr>
            <p:cNvSpPr/>
            <p:nvPr/>
          </p:nvSpPr>
          <p:spPr>
            <a:xfrm>
              <a:off x="2766060" y="782828"/>
              <a:ext cx="582930" cy="487680"/>
            </a:xfrm>
            <a:custGeom>
              <a:avLst/>
              <a:gdLst/>
              <a:ahLst/>
              <a:cxnLst/>
              <a:rect l="0" t="0" r="0" b="0"/>
              <a:pathLst>
                <a:path w="582930" h="487680">
                  <a:moveTo>
                    <a:pt x="0" y="0"/>
                  </a:moveTo>
                  <a:lnTo>
                    <a:pt x="582930" y="0"/>
                  </a:lnTo>
                  <a:lnTo>
                    <a:pt x="582930" y="60960"/>
                  </a:lnTo>
                  <a:lnTo>
                    <a:pt x="60960" y="60960"/>
                  </a:lnTo>
                  <a:lnTo>
                    <a:pt x="60960" y="426720"/>
                  </a:lnTo>
                  <a:lnTo>
                    <a:pt x="582930" y="426720"/>
                  </a:lnTo>
                  <a:lnTo>
                    <a:pt x="582930" y="487680"/>
                  </a:lnTo>
                  <a:lnTo>
                    <a:pt x="0" y="487680"/>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2" name="Shape 982">
              <a:extLst>
                <a:ext uri="{FF2B5EF4-FFF2-40B4-BE49-F238E27FC236}">
                  <a16:creationId xmlns:a16="http://schemas.microsoft.com/office/drawing/2014/main" id="{6848AB71-FD5E-D1C4-8239-7473AC240274}"/>
                </a:ext>
              </a:extLst>
            </p:cNvPr>
            <p:cNvSpPr/>
            <p:nvPr/>
          </p:nvSpPr>
          <p:spPr>
            <a:xfrm>
              <a:off x="3348990" y="782828"/>
              <a:ext cx="582930" cy="487680"/>
            </a:xfrm>
            <a:custGeom>
              <a:avLst/>
              <a:gdLst/>
              <a:ahLst/>
              <a:cxnLst/>
              <a:rect l="0" t="0" r="0" b="0"/>
              <a:pathLst>
                <a:path w="582930" h="487680">
                  <a:moveTo>
                    <a:pt x="0" y="0"/>
                  </a:moveTo>
                  <a:lnTo>
                    <a:pt x="582930" y="0"/>
                  </a:lnTo>
                  <a:lnTo>
                    <a:pt x="582930" y="487680"/>
                  </a:lnTo>
                  <a:lnTo>
                    <a:pt x="0" y="487680"/>
                  </a:lnTo>
                  <a:lnTo>
                    <a:pt x="0" y="426720"/>
                  </a:lnTo>
                  <a:lnTo>
                    <a:pt x="521970" y="426720"/>
                  </a:lnTo>
                  <a:lnTo>
                    <a:pt x="521970" y="60960"/>
                  </a:lnTo>
                  <a:lnTo>
                    <a:pt x="0" y="60960"/>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3" name="Shape 983">
              <a:extLst>
                <a:ext uri="{FF2B5EF4-FFF2-40B4-BE49-F238E27FC236}">
                  <a16:creationId xmlns:a16="http://schemas.microsoft.com/office/drawing/2014/main" id="{E7EC9DC4-B65F-BF35-FA35-5E4866C8108C}"/>
                </a:ext>
              </a:extLst>
            </p:cNvPr>
            <p:cNvSpPr/>
            <p:nvPr/>
          </p:nvSpPr>
          <p:spPr>
            <a:xfrm>
              <a:off x="2766060" y="782828"/>
              <a:ext cx="1165860" cy="487680"/>
            </a:xfrm>
            <a:custGeom>
              <a:avLst/>
              <a:gdLst/>
              <a:ahLst/>
              <a:cxnLst/>
              <a:rect l="0" t="0" r="0" b="0"/>
              <a:pathLst>
                <a:path w="1165860" h="487680">
                  <a:moveTo>
                    <a:pt x="0" y="0"/>
                  </a:moveTo>
                  <a:lnTo>
                    <a:pt x="1165860" y="0"/>
                  </a:lnTo>
                  <a:lnTo>
                    <a:pt x="1165860" y="487680"/>
                  </a:lnTo>
                  <a:lnTo>
                    <a:pt x="0" y="48768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34" name="Shape 984">
              <a:extLst>
                <a:ext uri="{FF2B5EF4-FFF2-40B4-BE49-F238E27FC236}">
                  <a16:creationId xmlns:a16="http://schemas.microsoft.com/office/drawing/2014/main" id="{6742D3DD-6A0F-6CB6-0829-D5AEE6272E46}"/>
                </a:ext>
              </a:extLst>
            </p:cNvPr>
            <p:cNvSpPr/>
            <p:nvPr/>
          </p:nvSpPr>
          <p:spPr>
            <a:xfrm>
              <a:off x="2827020" y="843788"/>
              <a:ext cx="1043940" cy="365760"/>
            </a:xfrm>
            <a:custGeom>
              <a:avLst/>
              <a:gdLst/>
              <a:ahLst/>
              <a:cxnLst/>
              <a:rect l="0" t="0" r="0" b="0"/>
              <a:pathLst>
                <a:path w="1043940" h="365760">
                  <a:moveTo>
                    <a:pt x="0" y="0"/>
                  </a:moveTo>
                  <a:lnTo>
                    <a:pt x="0" y="365760"/>
                  </a:lnTo>
                  <a:lnTo>
                    <a:pt x="1043940" y="365760"/>
                  </a:lnTo>
                  <a:lnTo>
                    <a:pt x="104394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grpSp>
      <p:sp>
        <p:nvSpPr>
          <p:cNvPr id="35" name="TextBox 34">
            <a:extLst>
              <a:ext uri="{FF2B5EF4-FFF2-40B4-BE49-F238E27FC236}">
                <a16:creationId xmlns:a16="http://schemas.microsoft.com/office/drawing/2014/main" id="{3613EB49-F2EB-08C9-0323-05B68CA6B581}"/>
              </a:ext>
            </a:extLst>
          </p:cNvPr>
          <p:cNvSpPr txBox="1"/>
          <p:nvPr/>
        </p:nvSpPr>
        <p:spPr>
          <a:xfrm>
            <a:off x="264696" y="1896656"/>
            <a:ext cx="11446042" cy="1218539"/>
          </a:xfrm>
          <a:prstGeom prst="rect">
            <a:avLst/>
          </a:prstGeom>
          <a:noFill/>
        </p:spPr>
        <p:txBody>
          <a:bodyPr wrap="square" rtlCol="0">
            <a:spAutoFit/>
          </a:bodyPr>
          <a:lstStyle/>
          <a:p>
            <a:pPr>
              <a:lnSpc>
                <a:spcPct val="107000"/>
              </a:lnSpc>
              <a:spcAft>
                <a:spcPts val="490"/>
              </a:spcAft>
            </a:pPr>
            <a:r>
              <a:rPr lang="en-IN" sz="1800" dirty="0">
                <a:solidFill>
                  <a:srgbClr val="7030A0"/>
                </a:solidFill>
                <a:effectLst/>
                <a:latin typeface="Algerian" panose="04020705040A02060702" pitchFamily="82" charset="0"/>
                <a:ea typeface="Algerian" panose="04020705040A02060702" pitchFamily="82" charset="0"/>
                <a:cs typeface="Algerian" panose="04020705040A02060702" pitchFamily="82" charset="0"/>
              </a:rPr>
              <a:t>Stay connected with “do-box “!!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1450"/>
              </a:spcAft>
            </a:pPr>
            <a:r>
              <a:rPr lang="en-IN" sz="1800" b="1"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74784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2F18F0-9CB4-8E34-49C0-78449F854FE1}"/>
              </a:ext>
            </a:extLst>
          </p:cNvPr>
          <p:cNvPicPr/>
          <p:nvPr/>
        </p:nvPicPr>
        <p:blipFill>
          <a:blip r:embed="rId2"/>
          <a:stretch>
            <a:fillRect/>
          </a:stretch>
        </p:blipFill>
        <p:spPr>
          <a:xfrm>
            <a:off x="4032738" y="3429000"/>
            <a:ext cx="4978401" cy="3168944"/>
          </a:xfrm>
          <a:prstGeom prst="rect">
            <a:avLst/>
          </a:prstGeom>
        </p:spPr>
      </p:pic>
      <p:sp>
        <p:nvSpPr>
          <p:cNvPr id="3" name="TextBox 2">
            <a:extLst>
              <a:ext uri="{FF2B5EF4-FFF2-40B4-BE49-F238E27FC236}">
                <a16:creationId xmlns:a16="http://schemas.microsoft.com/office/drawing/2014/main" id="{0AB38914-EB4D-AE7A-22AB-AAF5DDDD4152}"/>
              </a:ext>
            </a:extLst>
          </p:cNvPr>
          <p:cNvSpPr txBox="1"/>
          <p:nvPr/>
        </p:nvSpPr>
        <p:spPr>
          <a:xfrm>
            <a:off x="453293" y="189718"/>
            <a:ext cx="5642707" cy="5688096"/>
          </a:xfrm>
          <a:prstGeom prst="rect">
            <a:avLst/>
          </a:prstGeom>
          <a:noFill/>
        </p:spPr>
        <p:txBody>
          <a:bodyPr wrap="square" rtlCol="0">
            <a:spAutoFit/>
          </a:bodyPr>
          <a:lstStyle/>
          <a:p>
            <a:r>
              <a:rPr lang="en-IN" sz="3600" b="1" u="sng" dirty="0">
                <a:solidFill>
                  <a:srgbClr val="1F3864"/>
                </a:solidFill>
                <a:effectLst/>
                <a:latin typeface="Algerian" panose="04020705040A02060702" pitchFamily="82" charset="0"/>
                <a:ea typeface="Britannic"/>
                <a:cs typeface="Britannic"/>
              </a:rPr>
              <a:t>REFERENCES:</a:t>
            </a:r>
            <a:r>
              <a:rPr lang="en-IN" sz="3600" b="1" u="sng" dirty="0">
                <a:solidFill>
                  <a:srgbClr val="000000"/>
                </a:solidFill>
                <a:effectLst/>
                <a:latin typeface="Algerian" panose="04020705040A02060702" pitchFamily="82" charset="0"/>
                <a:ea typeface="Calibri" panose="020F0502020204030204" pitchFamily="34" charset="0"/>
              </a:rPr>
              <a:t> </a:t>
            </a:r>
            <a:endParaRPr lang="en-IN" sz="3600" u="sng" dirty="0">
              <a:solidFill>
                <a:srgbClr val="000000"/>
              </a:solidFill>
              <a:effectLst/>
              <a:latin typeface="Algerian" panose="04020705040A02060702" pitchFamily="82" charset="0"/>
              <a:ea typeface="Calibri" panose="020F0502020204030204" pitchFamily="34" charset="0"/>
            </a:endParaRPr>
          </a:p>
          <a:p>
            <a:endParaRPr lang="en-IN" dirty="0"/>
          </a:p>
          <a:p>
            <a:r>
              <a:rPr lang="en-IN" dirty="0">
                <a:hlinkClick r:id="rId3"/>
              </a:rPr>
              <a:t>https://shubhi1488.github.io/deBox/</a:t>
            </a:r>
            <a:endParaRPr lang="en-IN" dirty="0"/>
          </a:p>
          <a:p>
            <a:endParaRPr lang="en-IN" dirty="0"/>
          </a:p>
          <a:p>
            <a:endParaRPr lang="en-IN" dirty="0"/>
          </a:p>
          <a:p>
            <a:endParaRPr lang="en-IN" dirty="0"/>
          </a:p>
          <a:p>
            <a:pPr>
              <a:lnSpc>
                <a:spcPct val="107000"/>
              </a:lnSpc>
              <a:spcAft>
                <a:spcPts val="790"/>
              </a:spcAft>
            </a:pPr>
            <a:r>
              <a:rPr lang="en-IN" sz="1800" dirty="0">
                <a:solidFill>
                  <a:srgbClr val="2E74B5"/>
                </a:solidFill>
                <a:effectLst/>
                <a:latin typeface="Broadway" panose="04040905080B02020502" pitchFamily="82" charset="0"/>
                <a:ea typeface="Calibri" panose="020F0502020204030204" pitchFamily="34" charset="0"/>
              </a:rPr>
              <a:t>let share your beautiful journey</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790"/>
              </a:spcAft>
            </a:pPr>
            <a:r>
              <a:rPr lang="en-IN" sz="1800" dirty="0">
                <a:solidFill>
                  <a:srgbClr val="2E74B5"/>
                </a:solidFill>
                <a:effectLst/>
                <a:latin typeface="Broadway" panose="04040905080B02020502" pitchFamily="82" charset="0"/>
                <a:ea typeface="Calibri" panose="020F0502020204030204" pitchFamily="34" charset="0"/>
              </a:rPr>
              <a:t> with others so that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790"/>
              </a:spcAft>
            </a:pPr>
            <a:r>
              <a:rPr lang="en-IN" sz="1800" dirty="0">
                <a:solidFill>
                  <a:srgbClr val="2E74B5"/>
                </a:solidFill>
                <a:effectLst/>
                <a:latin typeface="Broadway" panose="04040905080B02020502" pitchFamily="82" charset="0"/>
                <a:ea typeface="Calibri" panose="020F0502020204030204" pitchFamily="34" charset="0"/>
              </a:rPr>
              <a:t>every0ne can get motivation from it.</a:t>
            </a:r>
          </a:p>
          <a:p>
            <a:pPr>
              <a:lnSpc>
                <a:spcPct val="107000"/>
              </a:lnSpc>
              <a:spcAft>
                <a:spcPts val="790"/>
              </a:spcAft>
            </a:pP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790"/>
              </a:spcAft>
            </a:pPr>
            <a:r>
              <a:rPr lang="en-IN" sz="1800" b="1" dirty="0">
                <a:solidFill>
                  <a:srgbClr val="7B7B7B"/>
                </a:solidFill>
                <a:effectLst/>
                <a:latin typeface="Cooper Black" panose="0208090404030B020404" pitchFamily="18" charset="0"/>
                <a:ea typeface="Calibri" panose="020F0502020204030204" pitchFamily="34" charset="0"/>
              </a:rPr>
              <a:t>We are waiting for your valuable feedback.</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82939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9578-718B-1B73-7F37-EC66502DC935}"/>
              </a:ext>
            </a:extLst>
          </p:cNvPr>
          <p:cNvSpPr>
            <a:spLocks noGrp="1"/>
          </p:cNvSpPr>
          <p:nvPr>
            <p:ph type="title"/>
          </p:nvPr>
        </p:nvSpPr>
        <p:spPr>
          <a:xfrm>
            <a:off x="677334" y="609600"/>
            <a:ext cx="7536635" cy="648677"/>
          </a:xfrm>
        </p:spPr>
        <p:txBody>
          <a:bodyPr/>
          <a:lstStyle/>
          <a:p>
            <a:r>
              <a:rPr lang="en-IN" b="1" u="sng" dirty="0">
                <a:latin typeface="Algerian" panose="04020705040A02060702" pitchFamily="82" charset="0"/>
              </a:rPr>
              <a:t>Team members</a:t>
            </a:r>
          </a:p>
        </p:txBody>
      </p:sp>
      <p:sp>
        <p:nvSpPr>
          <p:cNvPr id="3" name="Content Placeholder 2">
            <a:extLst>
              <a:ext uri="{FF2B5EF4-FFF2-40B4-BE49-F238E27FC236}">
                <a16:creationId xmlns:a16="http://schemas.microsoft.com/office/drawing/2014/main" id="{E228BE24-661B-03B4-D6F1-AF0EDD7573A5}"/>
              </a:ext>
            </a:extLst>
          </p:cNvPr>
          <p:cNvSpPr>
            <a:spLocks noGrp="1"/>
          </p:cNvSpPr>
          <p:nvPr>
            <p:ph idx="1"/>
          </p:nvPr>
        </p:nvSpPr>
        <p:spPr>
          <a:xfrm>
            <a:off x="677334" y="1258277"/>
            <a:ext cx="5418666" cy="5599723"/>
          </a:xfrm>
        </p:spPr>
        <p:txBody>
          <a:bodyPr>
            <a:normAutofit fontScale="77500" lnSpcReduction="20000"/>
          </a:bodyPr>
          <a:lstStyle/>
          <a:p>
            <a:pPr marL="0" indent="0">
              <a:lnSpc>
                <a:spcPct val="107000"/>
              </a:lnSpc>
              <a:spcAft>
                <a:spcPts val="800"/>
              </a:spcAft>
              <a:buNone/>
            </a:pPr>
            <a:endParaRPr lang="en-IN" sz="2000" b="1" dirty="0">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 Anjali Jain         (201500094)</a:t>
            </a: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kajal Rathore     ( 201500323 )    </a:t>
            </a:r>
          </a:p>
          <a:p>
            <a:pPr>
              <a:lnSpc>
                <a:spcPct val="107000"/>
              </a:lnSpc>
              <a:spcAft>
                <a:spcPts val="800"/>
              </a:spcAft>
            </a:pPr>
            <a:r>
              <a:rPr lang="en-IN" sz="3400" b="1" dirty="0" err="1">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Naina</a:t>
            </a: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 Johri        ( 201500422 )</a:t>
            </a:r>
          </a:p>
          <a:p>
            <a:pPr>
              <a:lnSpc>
                <a:spcPct val="107000"/>
              </a:lnSpc>
              <a:spcAft>
                <a:spcPts val="800"/>
              </a:spcAft>
            </a:pPr>
            <a:r>
              <a:rPr lang="en-IN" sz="3400" b="1" dirty="0" err="1">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Shubhi</a:t>
            </a: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 Agrawal  ( 201500682)</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Anjali Singh          ( 201500096 )                          </a:t>
            </a: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 </a:t>
            </a:r>
            <a:r>
              <a:rPr lang="en-IN" sz="3400" b="1" dirty="0" err="1">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Shivam</a:t>
            </a: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 Parashar( 201500652)</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Anjali Kumari        ( 201500095 )                      </a:t>
            </a: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 </a:t>
            </a:r>
            <a:r>
              <a:rPr lang="en-IN" sz="3400" b="1" dirty="0" err="1">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Jashvant</a:t>
            </a: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 Kumar  ( 201500311 )</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Priya </a:t>
            </a:r>
            <a:r>
              <a:rPr lang="en-IN" sz="3400" b="1" dirty="0" err="1">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Sengar</a:t>
            </a: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        ( 2115990014 )</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7D459120-DB2D-B8AD-80D7-C738E64CF1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57293" y="609600"/>
            <a:ext cx="5103809" cy="1781907"/>
          </a:xfrm>
          <a:prstGeom prst="rect">
            <a:avLst/>
          </a:prstGeom>
        </p:spPr>
      </p:pic>
      <p:pic>
        <p:nvPicPr>
          <p:cNvPr id="12" name="Picture 11">
            <a:extLst>
              <a:ext uri="{FF2B5EF4-FFF2-40B4-BE49-F238E27FC236}">
                <a16:creationId xmlns:a16="http://schemas.microsoft.com/office/drawing/2014/main" id="{499A7080-BE5D-D816-BACB-DA3A96D490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507" y="2117969"/>
            <a:ext cx="4001478" cy="4283375"/>
          </a:xfrm>
          <a:prstGeom prst="rect">
            <a:avLst/>
          </a:prstGeom>
        </p:spPr>
      </p:pic>
    </p:spTree>
    <p:extLst>
      <p:ext uri="{BB962C8B-B14F-4D97-AF65-F5344CB8AC3E}">
        <p14:creationId xmlns:p14="http://schemas.microsoft.com/office/powerpoint/2010/main" val="236383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213">
            <a:extLst>
              <a:ext uri="{FF2B5EF4-FFF2-40B4-BE49-F238E27FC236}">
                <a16:creationId xmlns:a16="http://schemas.microsoft.com/office/drawing/2014/main" id="{52E8353F-C5AC-0928-C29A-A829744C5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26" y="1839700"/>
            <a:ext cx="8178093" cy="4600177"/>
          </a:xfrm>
          <a:prstGeom prst="rect">
            <a:avLst/>
          </a:prstGeom>
        </p:spPr>
      </p:pic>
      <p:sp>
        <p:nvSpPr>
          <p:cNvPr id="215" name="TextBox 214">
            <a:extLst>
              <a:ext uri="{FF2B5EF4-FFF2-40B4-BE49-F238E27FC236}">
                <a16:creationId xmlns:a16="http://schemas.microsoft.com/office/drawing/2014/main" id="{EDA72D1D-F642-6C1B-263F-E2BCF662ACF8}"/>
              </a:ext>
            </a:extLst>
          </p:cNvPr>
          <p:cNvSpPr txBox="1"/>
          <p:nvPr/>
        </p:nvSpPr>
        <p:spPr>
          <a:xfrm>
            <a:off x="789354" y="750277"/>
            <a:ext cx="3993661" cy="830997"/>
          </a:xfrm>
          <a:prstGeom prst="rect">
            <a:avLst/>
          </a:prstGeom>
          <a:noFill/>
        </p:spPr>
        <p:txBody>
          <a:bodyPr wrap="square" rtlCol="0">
            <a:spAutoFit/>
          </a:bodyPr>
          <a:lstStyle/>
          <a:p>
            <a:r>
              <a:rPr lang="en-IN" sz="4800" dirty="0">
                <a:solidFill>
                  <a:schemeClr val="accent1">
                    <a:lumMod val="75000"/>
                  </a:schemeClr>
                </a:solidFill>
                <a:latin typeface="Algerian" panose="04020705040A02060702" pitchFamily="82" charset="0"/>
              </a:rPr>
              <a:t>Main page:-</a:t>
            </a:r>
          </a:p>
        </p:txBody>
      </p:sp>
    </p:spTree>
    <p:extLst>
      <p:ext uri="{BB962C8B-B14F-4D97-AF65-F5344CB8AC3E}">
        <p14:creationId xmlns:p14="http://schemas.microsoft.com/office/powerpoint/2010/main" val="327813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0FAF2-7B86-D94B-7B92-481AFA8FFB7A}"/>
              </a:ext>
            </a:extLst>
          </p:cNvPr>
          <p:cNvSpPr txBox="1"/>
          <p:nvPr/>
        </p:nvSpPr>
        <p:spPr>
          <a:xfrm>
            <a:off x="461108" y="375138"/>
            <a:ext cx="7940430" cy="4142416"/>
          </a:xfrm>
          <a:prstGeom prst="rect">
            <a:avLst/>
          </a:prstGeom>
          <a:noFill/>
        </p:spPr>
        <p:txBody>
          <a:bodyPr wrap="square" rtlCol="0">
            <a:spAutoFit/>
          </a:bodyPr>
          <a:lstStyle/>
          <a:p>
            <a:pPr>
              <a:lnSpc>
                <a:spcPct val="107000"/>
              </a:lnSpc>
              <a:spcAft>
                <a:spcPts val="800"/>
              </a:spcAft>
            </a:pPr>
            <a:r>
              <a:rPr lang="en-IN" sz="3600" b="1" u="sng" dirty="0">
                <a:solidFill>
                  <a:srgbClr val="1F3864"/>
                </a:solidFill>
                <a:effectLst/>
                <a:latin typeface="Bodoni MT" panose="02070603080606020203" pitchFamily="18" charset="0"/>
                <a:ea typeface="Bodoni MT" panose="02070603080606020203" pitchFamily="18" charset="0"/>
                <a:cs typeface="Bodoni MT" panose="02070603080606020203" pitchFamily="18" charset="0"/>
              </a:rPr>
              <a:t>What is an autobiography</a:t>
            </a:r>
            <a:r>
              <a:rPr lang="en-IN" sz="3600" b="1" u="sng" dirty="0">
                <a:solidFill>
                  <a:srgbClr val="FF0000"/>
                </a:solidFill>
                <a:effectLst/>
                <a:latin typeface="Bodoni MT" panose="02070603080606020203" pitchFamily="18" charset="0"/>
                <a:ea typeface="Bodoni MT" panose="02070603080606020203" pitchFamily="18" charset="0"/>
                <a:cs typeface="Bodoni MT" panose="02070603080606020203" pitchFamily="18" charset="0"/>
              </a:rPr>
              <a:t>?? </a:t>
            </a:r>
          </a:p>
          <a:p>
            <a:pPr>
              <a:lnSpc>
                <a:spcPct val="107000"/>
              </a:lnSpc>
              <a:spcAft>
                <a:spcPts val="800"/>
              </a:spcAft>
            </a:pPr>
            <a:endParaRPr lang="en-IN" sz="3600" b="1" u="sng" dirty="0">
              <a:solidFill>
                <a:srgbClr val="FF0000"/>
              </a:solidFill>
              <a:effectLst/>
              <a:latin typeface="Bodoni MT" panose="02070603080606020203" pitchFamily="18" charset="0"/>
              <a:ea typeface="Bodoni MT" panose="02070603080606020203" pitchFamily="18" charset="0"/>
              <a:cs typeface="Bodoni MT" panose="02070603080606020203" pitchFamily="18" charset="0"/>
            </a:endParaRPr>
          </a:p>
          <a:p>
            <a:pPr>
              <a:lnSpc>
                <a:spcPct val="107000"/>
              </a:lnSpc>
              <a:spcAft>
                <a:spcPts val="800"/>
              </a:spcAft>
            </a:pP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solidFill>
                  <a:srgbClr val="525252"/>
                </a:solidFill>
                <a:effectLst/>
                <a:latin typeface="Arial Rounded MT"/>
                <a:ea typeface="Arial Rounded MT"/>
                <a:cs typeface="Arial Rounded MT"/>
              </a:rPr>
              <a:t>the biography of oneself narrated by oneself. Autobiographical works can take many forms, from the intimate writings made during life that were not necessarily intended for publication (including letters, diaries, journals, memoirs, and reminiscences) to a formal book-length autobiography.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solidFill>
                  <a:srgbClr val="525252"/>
                </a:solidFill>
                <a:effectLst/>
                <a:latin typeface="Arial Rounded MT"/>
                <a:ea typeface="Arial Rounded MT"/>
                <a:cs typeface="Arial Rounded MT"/>
              </a:rPr>
              <a:t>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75" name="Picture 74">
            <a:extLst>
              <a:ext uri="{FF2B5EF4-FFF2-40B4-BE49-F238E27FC236}">
                <a16:creationId xmlns:a16="http://schemas.microsoft.com/office/drawing/2014/main" id="{E5140CF9-6E82-3534-8C0F-37A307BE42E0}"/>
              </a:ext>
            </a:extLst>
          </p:cNvPr>
          <p:cNvPicPr/>
          <p:nvPr/>
        </p:nvPicPr>
        <p:blipFill>
          <a:blip r:embed="rId2"/>
          <a:stretch>
            <a:fillRect/>
          </a:stretch>
        </p:blipFill>
        <p:spPr>
          <a:xfrm>
            <a:off x="0" y="3946207"/>
            <a:ext cx="4228124" cy="2911793"/>
          </a:xfrm>
          <a:prstGeom prst="rect">
            <a:avLst/>
          </a:prstGeom>
        </p:spPr>
      </p:pic>
      <p:pic>
        <p:nvPicPr>
          <p:cNvPr id="77" name="Picture 76">
            <a:extLst>
              <a:ext uri="{FF2B5EF4-FFF2-40B4-BE49-F238E27FC236}">
                <a16:creationId xmlns:a16="http://schemas.microsoft.com/office/drawing/2014/main" id="{E5B6CFB3-600E-5535-6F8C-EEF6077C777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93947" y="4634523"/>
            <a:ext cx="2164863" cy="1966824"/>
          </a:xfrm>
          <a:prstGeom prst="rect">
            <a:avLst/>
          </a:prstGeom>
        </p:spPr>
      </p:pic>
    </p:spTree>
    <p:extLst>
      <p:ext uri="{BB962C8B-B14F-4D97-AF65-F5344CB8AC3E}">
        <p14:creationId xmlns:p14="http://schemas.microsoft.com/office/powerpoint/2010/main" val="226849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13DB947-CC54-889A-9CA0-19E49AD67948}"/>
              </a:ext>
            </a:extLst>
          </p:cNvPr>
          <p:cNvGrpSpPr/>
          <p:nvPr/>
        </p:nvGrpSpPr>
        <p:grpSpPr>
          <a:xfrm>
            <a:off x="367030" y="7752715"/>
            <a:ext cx="426085" cy="349885"/>
            <a:chOff x="0" y="0"/>
            <a:chExt cx="426250" cy="350393"/>
          </a:xfrm>
        </p:grpSpPr>
        <p:sp>
          <p:nvSpPr>
            <p:cNvPr id="17" name="Shape 1041">
              <a:extLst>
                <a:ext uri="{FF2B5EF4-FFF2-40B4-BE49-F238E27FC236}">
                  <a16:creationId xmlns:a16="http://schemas.microsoft.com/office/drawing/2014/main" id="{B1735068-0D9C-E002-56F6-4DAA8DB6CC03}"/>
                </a:ext>
              </a:extLst>
            </p:cNvPr>
            <p:cNvSpPr/>
            <p:nvPr/>
          </p:nvSpPr>
          <p:spPr>
            <a:xfrm>
              <a:off x="0" y="508"/>
              <a:ext cx="426250" cy="349885"/>
            </a:xfrm>
            <a:custGeom>
              <a:avLst/>
              <a:gdLst/>
              <a:ahLst/>
              <a:cxnLst/>
              <a:rect l="0" t="0" r="0" b="0"/>
              <a:pathLst>
                <a:path w="426250" h="349885">
                  <a:moveTo>
                    <a:pt x="259941" y="6120"/>
                  </a:moveTo>
                  <a:cubicBezTo>
                    <a:pt x="265332" y="6500"/>
                    <a:pt x="270745" y="8065"/>
                    <a:pt x="275882" y="10922"/>
                  </a:cubicBezTo>
                  <a:cubicBezTo>
                    <a:pt x="281572" y="14097"/>
                    <a:pt x="286525" y="18669"/>
                    <a:pt x="290386" y="24257"/>
                  </a:cubicBezTo>
                  <a:cubicBezTo>
                    <a:pt x="306896" y="2667"/>
                    <a:pt x="336093" y="0"/>
                    <a:pt x="355587" y="18288"/>
                  </a:cubicBezTo>
                  <a:cubicBezTo>
                    <a:pt x="363779" y="25908"/>
                    <a:pt x="369303" y="36576"/>
                    <a:pt x="371196" y="48260"/>
                  </a:cubicBezTo>
                  <a:cubicBezTo>
                    <a:pt x="398272" y="56388"/>
                    <a:pt x="414236" y="87503"/>
                    <a:pt x="406870" y="117602"/>
                  </a:cubicBezTo>
                  <a:cubicBezTo>
                    <a:pt x="406248" y="120015"/>
                    <a:pt x="405473" y="122555"/>
                    <a:pt x="404546" y="124968"/>
                  </a:cubicBezTo>
                  <a:cubicBezTo>
                    <a:pt x="426250" y="156337"/>
                    <a:pt x="420942" y="201168"/>
                    <a:pt x="392671" y="225298"/>
                  </a:cubicBezTo>
                  <a:cubicBezTo>
                    <a:pt x="383870" y="232791"/>
                    <a:pt x="373482" y="237617"/>
                    <a:pt x="362496" y="239395"/>
                  </a:cubicBezTo>
                  <a:cubicBezTo>
                    <a:pt x="362255" y="273050"/>
                    <a:pt x="337388" y="300228"/>
                    <a:pt x="306959" y="299974"/>
                  </a:cubicBezTo>
                  <a:cubicBezTo>
                    <a:pt x="296786" y="299847"/>
                    <a:pt x="286842" y="296672"/>
                    <a:pt x="278219" y="290703"/>
                  </a:cubicBezTo>
                  <a:cubicBezTo>
                    <a:pt x="267919" y="328549"/>
                    <a:pt x="232029" y="349885"/>
                    <a:pt x="198031" y="338455"/>
                  </a:cubicBezTo>
                  <a:cubicBezTo>
                    <a:pt x="183782" y="333629"/>
                    <a:pt x="171475" y="323469"/>
                    <a:pt x="163195" y="309753"/>
                  </a:cubicBezTo>
                  <a:cubicBezTo>
                    <a:pt x="128397" y="332994"/>
                    <a:pt x="83210" y="320421"/>
                    <a:pt x="62293" y="281686"/>
                  </a:cubicBezTo>
                  <a:cubicBezTo>
                    <a:pt x="62027" y="281305"/>
                    <a:pt x="61773" y="280797"/>
                    <a:pt x="61519" y="280289"/>
                  </a:cubicBezTo>
                  <a:cubicBezTo>
                    <a:pt x="38735" y="283210"/>
                    <a:pt x="18097" y="265176"/>
                    <a:pt x="15431" y="240030"/>
                  </a:cubicBezTo>
                  <a:cubicBezTo>
                    <a:pt x="14008" y="226568"/>
                    <a:pt x="17996" y="213106"/>
                    <a:pt x="26353" y="203200"/>
                  </a:cubicBezTo>
                  <a:cubicBezTo>
                    <a:pt x="6629" y="190373"/>
                    <a:pt x="0" y="162052"/>
                    <a:pt x="11557" y="140081"/>
                  </a:cubicBezTo>
                  <a:cubicBezTo>
                    <a:pt x="18224" y="127381"/>
                    <a:pt x="29908" y="118999"/>
                    <a:pt x="43028" y="117602"/>
                  </a:cubicBezTo>
                  <a:lnTo>
                    <a:pt x="43371" y="116459"/>
                  </a:lnTo>
                  <a:cubicBezTo>
                    <a:pt x="38583" y="77470"/>
                    <a:pt x="63233" y="41529"/>
                    <a:pt x="98438" y="36195"/>
                  </a:cubicBezTo>
                  <a:cubicBezTo>
                    <a:pt x="112700" y="34036"/>
                    <a:pt x="127203" y="37338"/>
                    <a:pt x="139624" y="45339"/>
                  </a:cubicBezTo>
                  <a:cubicBezTo>
                    <a:pt x="152781" y="17780"/>
                    <a:pt x="183540" y="7366"/>
                    <a:pt x="208305" y="21971"/>
                  </a:cubicBezTo>
                  <a:cubicBezTo>
                    <a:pt x="212649" y="24511"/>
                    <a:pt x="216624" y="27813"/>
                    <a:pt x="220116" y="31623"/>
                  </a:cubicBezTo>
                  <a:cubicBezTo>
                    <a:pt x="227803" y="14478"/>
                    <a:pt x="243769" y="4976"/>
                    <a:pt x="259941" y="6120"/>
                  </a:cubicBez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8" name="Shape 1042">
              <a:extLst>
                <a:ext uri="{FF2B5EF4-FFF2-40B4-BE49-F238E27FC236}">
                  <a16:creationId xmlns:a16="http://schemas.microsoft.com/office/drawing/2014/main" id="{3540D0E7-6038-2D1E-BAD2-6E394ECF48E8}"/>
                </a:ext>
              </a:extLst>
            </p:cNvPr>
            <p:cNvSpPr/>
            <p:nvPr/>
          </p:nvSpPr>
          <p:spPr>
            <a:xfrm>
              <a:off x="0" y="0"/>
              <a:ext cx="426250" cy="350393"/>
            </a:xfrm>
            <a:custGeom>
              <a:avLst/>
              <a:gdLst/>
              <a:ahLst/>
              <a:cxnLst/>
              <a:rect l="0" t="0" r="0" b="0"/>
              <a:pathLst>
                <a:path w="426250" h="350393">
                  <a:moveTo>
                    <a:pt x="43371" y="116967"/>
                  </a:moveTo>
                  <a:cubicBezTo>
                    <a:pt x="38583" y="77978"/>
                    <a:pt x="63233" y="42038"/>
                    <a:pt x="98438" y="36703"/>
                  </a:cubicBezTo>
                  <a:cubicBezTo>
                    <a:pt x="112700" y="34544"/>
                    <a:pt x="127203" y="37847"/>
                    <a:pt x="139624" y="45848"/>
                  </a:cubicBezTo>
                  <a:cubicBezTo>
                    <a:pt x="152781" y="18289"/>
                    <a:pt x="183540" y="7875"/>
                    <a:pt x="208305" y="22479"/>
                  </a:cubicBezTo>
                  <a:cubicBezTo>
                    <a:pt x="212649" y="25019"/>
                    <a:pt x="216624" y="28322"/>
                    <a:pt x="220116" y="32131"/>
                  </a:cubicBezTo>
                  <a:cubicBezTo>
                    <a:pt x="230365" y="9272"/>
                    <a:pt x="255334" y="0"/>
                    <a:pt x="275882" y="11430"/>
                  </a:cubicBezTo>
                  <a:cubicBezTo>
                    <a:pt x="281572" y="14605"/>
                    <a:pt x="286525" y="19177"/>
                    <a:pt x="290386" y="24766"/>
                  </a:cubicBezTo>
                  <a:cubicBezTo>
                    <a:pt x="306896" y="3175"/>
                    <a:pt x="336093" y="508"/>
                    <a:pt x="355587" y="18797"/>
                  </a:cubicBezTo>
                  <a:cubicBezTo>
                    <a:pt x="363779" y="26416"/>
                    <a:pt x="369303" y="37085"/>
                    <a:pt x="371196" y="48768"/>
                  </a:cubicBezTo>
                  <a:cubicBezTo>
                    <a:pt x="398272" y="56897"/>
                    <a:pt x="414236" y="88012"/>
                    <a:pt x="406870" y="118111"/>
                  </a:cubicBezTo>
                  <a:cubicBezTo>
                    <a:pt x="406248" y="120524"/>
                    <a:pt x="405473" y="123064"/>
                    <a:pt x="404546" y="125476"/>
                  </a:cubicBezTo>
                  <a:cubicBezTo>
                    <a:pt x="426250" y="156845"/>
                    <a:pt x="420942" y="201676"/>
                    <a:pt x="392671" y="225806"/>
                  </a:cubicBezTo>
                  <a:cubicBezTo>
                    <a:pt x="383870" y="233300"/>
                    <a:pt x="373482" y="238125"/>
                    <a:pt x="362496" y="239903"/>
                  </a:cubicBezTo>
                  <a:cubicBezTo>
                    <a:pt x="362255" y="273559"/>
                    <a:pt x="337388" y="300737"/>
                    <a:pt x="306959" y="300482"/>
                  </a:cubicBezTo>
                  <a:cubicBezTo>
                    <a:pt x="296786" y="300355"/>
                    <a:pt x="286842" y="297180"/>
                    <a:pt x="278219" y="291212"/>
                  </a:cubicBezTo>
                  <a:cubicBezTo>
                    <a:pt x="267919" y="329057"/>
                    <a:pt x="232029" y="350393"/>
                    <a:pt x="198031" y="338964"/>
                  </a:cubicBezTo>
                  <a:cubicBezTo>
                    <a:pt x="183782" y="334138"/>
                    <a:pt x="171475" y="323977"/>
                    <a:pt x="163195" y="310262"/>
                  </a:cubicBezTo>
                  <a:cubicBezTo>
                    <a:pt x="128397" y="333502"/>
                    <a:pt x="83210" y="320929"/>
                    <a:pt x="62293" y="282194"/>
                  </a:cubicBezTo>
                  <a:cubicBezTo>
                    <a:pt x="62027" y="281814"/>
                    <a:pt x="61773" y="281305"/>
                    <a:pt x="61519" y="280798"/>
                  </a:cubicBezTo>
                  <a:cubicBezTo>
                    <a:pt x="38735" y="283718"/>
                    <a:pt x="18097" y="265685"/>
                    <a:pt x="15431" y="240539"/>
                  </a:cubicBezTo>
                  <a:cubicBezTo>
                    <a:pt x="14008" y="227076"/>
                    <a:pt x="17996" y="213615"/>
                    <a:pt x="26353" y="203709"/>
                  </a:cubicBezTo>
                  <a:cubicBezTo>
                    <a:pt x="6629" y="190881"/>
                    <a:pt x="0" y="162561"/>
                    <a:pt x="11557" y="140590"/>
                  </a:cubicBezTo>
                  <a:cubicBezTo>
                    <a:pt x="18224" y="127890"/>
                    <a:pt x="29908" y="119507"/>
                    <a:pt x="43028" y="118111"/>
                  </a:cubicBez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9" name="Shape 1043">
              <a:extLst>
                <a:ext uri="{FF2B5EF4-FFF2-40B4-BE49-F238E27FC236}">
                  <a16:creationId xmlns:a16="http://schemas.microsoft.com/office/drawing/2014/main" id="{72FD4BA6-4DDD-82C5-3EA3-608AD27385C0}"/>
                </a:ext>
              </a:extLst>
            </p:cNvPr>
            <p:cNvSpPr/>
            <p:nvPr/>
          </p:nvSpPr>
          <p:spPr>
            <a:xfrm>
              <a:off x="26797" y="202439"/>
              <a:ext cx="24130" cy="6985"/>
            </a:xfrm>
            <a:custGeom>
              <a:avLst/>
              <a:gdLst/>
              <a:ahLst/>
              <a:cxnLst/>
              <a:rect l="0" t="0" r="0" b="0"/>
              <a:pathLst>
                <a:path w="24130" h="6985">
                  <a:moveTo>
                    <a:pt x="24130" y="6223"/>
                  </a:moveTo>
                  <a:cubicBezTo>
                    <a:pt x="15710" y="6985"/>
                    <a:pt x="7290" y="4826"/>
                    <a:pt x="0" y="0"/>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0" name="Shape 1044">
              <a:extLst>
                <a:ext uri="{FF2B5EF4-FFF2-40B4-BE49-F238E27FC236}">
                  <a16:creationId xmlns:a16="http://schemas.microsoft.com/office/drawing/2014/main" id="{8689B10D-8E83-C968-7A8F-9DEF9EC1733C}"/>
                </a:ext>
              </a:extLst>
            </p:cNvPr>
            <p:cNvSpPr/>
            <p:nvPr/>
          </p:nvSpPr>
          <p:spPr>
            <a:xfrm>
              <a:off x="61658" y="276352"/>
              <a:ext cx="10554" cy="2922"/>
            </a:xfrm>
            <a:custGeom>
              <a:avLst/>
              <a:gdLst/>
              <a:ahLst/>
              <a:cxnLst/>
              <a:rect l="0" t="0" r="0" b="0"/>
              <a:pathLst>
                <a:path w="10554" h="2922">
                  <a:moveTo>
                    <a:pt x="10554" y="0"/>
                  </a:moveTo>
                  <a:cubicBezTo>
                    <a:pt x="7163" y="1524"/>
                    <a:pt x="3619" y="2414"/>
                    <a:pt x="0" y="2922"/>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1" name="Shape 1045">
              <a:extLst>
                <a:ext uri="{FF2B5EF4-FFF2-40B4-BE49-F238E27FC236}">
                  <a16:creationId xmlns:a16="http://schemas.microsoft.com/office/drawing/2014/main" id="{CBF6C41D-9770-420B-7B87-C772F27F3A4A}"/>
                </a:ext>
              </a:extLst>
            </p:cNvPr>
            <p:cNvSpPr/>
            <p:nvPr/>
          </p:nvSpPr>
          <p:spPr>
            <a:xfrm>
              <a:off x="156820" y="295402"/>
              <a:ext cx="6350" cy="13463"/>
            </a:xfrm>
            <a:custGeom>
              <a:avLst/>
              <a:gdLst/>
              <a:ahLst/>
              <a:cxnLst/>
              <a:rect l="0" t="0" r="0" b="0"/>
              <a:pathLst>
                <a:path w="6350" h="13463">
                  <a:moveTo>
                    <a:pt x="6350" y="13463"/>
                  </a:moveTo>
                  <a:cubicBezTo>
                    <a:pt x="3810" y="9272"/>
                    <a:pt x="1676" y="4699"/>
                    <a:pt x="0" y="0"/>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2" name="Shape 1046">
              <a:extLst>
                <a:ext uri="{FF2B5EF4-FFF2-40B4-BE49-F238E27FC236}">
                  <a16:creationId xmlns:a16="http://schemas.microsoft.com/office/drawing/2014/main" id="{A9AA4DC8-8881-99F6-A6E4-1596CFDDCF4B}"/>
                </a:ext>
              </a:extLst>
            </p:cNvPr>
            <p:cNvSpPr/>
            <p:nvPr/>
          </p:nvSpPr>
          <p:spPr>
            <a:xfrm>
              <a:off x="278257" y="275210"/>
              <a:ext cx="2540" cy="14732"/>
            </a:xfrm>
            <a:custGeom>
              <a:avLst/>
              <a:gdLst/>
              <a:ahLst/>
              <a:cxnLst/>
              <a:rect l="0" t="0" r="0" b="0"/>
              <a:pathLst>
                <a:path w="2540" h="14732">
                  <a:moveTo>
                    <a:pt x="2540" y="0"/>
                  </a:moveTo>
                  <a:cubicBezTo>
                    <a:pt x="2172" y="4953"/>
                    <a:pt x="1321" y="9906"/>
                    <a:pt x="0" y="14732"/>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3" name="Shape 1047">
              <a:extLst>
                <a:ext uri="{FF2B5EF4-FFF2-40B4-BE49-F238E27FC236}">
                  <a16:creationId xmlns:a16="http://schemas.microsoft.com/office/drawing/2014/main" id="{0870A160-9BBA-93B4-CCFA-802F521BCF39}"/>
                </a:ext>
              </a:extLst>
            </p:cNvPr>
            <p:cNvSpPr/>
            <p:nvPr/>
          </p:nvSpPr>
          <p:spPr>
            <a:xfrm>
              <a:off x="331305" y="183642"/>
              <a:ext cx="31140" cy="55373"/>
            </a:xfrm>
            <a:custGeom>
              <a:avLst/>
              <a:gdLst/>
              <a:ahLst/>
              <a:cxnLst/>
              <a:rect l="0" t="0" r="0" b="0"/>
              <a:pathLst>
                <a:path w="31140" h="55373">
                  <a:moveTo>
                    <a:pt x="0" y="0"/>
                  </a:moveTo>
                  <a:cubicBezTo>
                    <a:pt x="19088" y="10287"/>
                    <a:pt x="31140" y="31877"/>
                    <a:pt x="30963" y="55373"/>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4" name="Shape 1048">
              <a:extLst>
                <a:ext uri="{FF2B5EF4-FFF2-40B4-BE49-F238E27FC236}">
                  <a16:creationId xmlns:a16="http://schemas.microsoft.com/office/drawing/2014/main" id="{AA332DEE-703E-BF24-FF6D-4C38D8B190E0}"/>
                </a:ext>
              </a:extLst>
            </p:cNvPr>
            <p:cNvSpPr/>
            <p:nvPr/>
          </p:nvSpPr>
          <p:spPr>
            <a:xfrm>
              <a:off x="390563" y="124588"/>
              <a:ext cx="13780" cy="20828"/>
            </a:xfrm>
            <a:custGeom>
              <a:avLst/>
              <a:gdLst/>
              <a:ahLst/>
              <a:cxnLst/>
              <a:rect l="0" t="0" r="0" b="0"/>
              <a:pathLst>
                <a:path w="13780" h="20828">
                  <a:moveTo>
                    <a:pt x="13780" y="0"/>
                  </a:moveTo>
                  <a:cubicBezTo>
                    <a:pt x="10693" y="8128"/>
                    <a:pt x="5969" y="15239"/>
                    <a:pt x="0" y="20828"/>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5" name="Shape 1049">
              <a:extLst>
                <a:ext uri="{FF2B5EF4-FFF2-40B4-BE49-F238E27FC236}">
                  <a16:creationId xmlns:a16="http://schemas.microsoft.com/office/drawing/2014/main" id="{4AC10093-5784-AE29-712E-9D4E3CAF285E}"/>
                </a:ext>
              </a:extLst>
            </p:cNvPr>
            <p:cNvSpPr/>
            <p:nvPr/>
          </p:nvSpPr>
          <p:spPr>
            <a:xfrm>
              <a:off x="371259" y="47625"/>
              <a:ext cx="775" cy="9779"/>
            </a:xfrm>
            <a:custGeom>
              <a:avLst/>
              <a:gdLst/>
              <a:ahLst/>
              <a:cxnLst/>
              <a:rect l="0" t="0" r="0" b="0"/>
              <a:pathLst>
                <a:path w="775" h="9779">
                  <a:moveTo>
                    <a:pt x="0" y="0"/>
                  </a:moveTo>
                  <a:cubicBezTo>
                    <a:pt x="521" y="3175"/>
                    <a:pt x="775" y="6477"/>
                    <a:pt x="724" y="9779"/>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6" name="Shape 1050">
              <a:extLst>
                <a:ext uri="{FF2B5EF4-FFF2-40B4-BE49-F238E27FC236}">
                  <a16:creationId xmlns:a16="http://schemas.microsoft.com/office/drawing/2014/main" id="{6D6D2E17-4044-939A-CCDC-A8103CA5A559}"/>
                </a:ext>
              </a:extLst>
            </p:cNvPr>
            <p:cNvSpPr/>
            <p:nvPr/>
          </p:nvSpPr>
          <p:spPr>
            <a:xfrm>
              <a:off x="283185" y="23623"/>
              <a:ext cx="7074" cy="12573"/>
            </a:xfrm>
            <a:custGeom>
              <a:avLst/>
              <a:gdLst/>
              <a:ahLst/>
              <a:cxnLst/>
              <a:rect l="0" t="0" r="0" b="0"/>
              <a:pathLst>
                <a:path w="7074" h="12573">
                  <a:moveTo>
                    <a:pt x="0" y="12573"/>
                  </a:moveTo>
                  <a:cubicBezTo>
                    <a:pt x="1803" y="8001"/>
                    <a:pt x="4178" y="3810"/>
                    <a:pt x="7074" y="0"/>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7" name="Shape 1051">
              <a:extLst>
                <a:ext uri="{FF2B5EF4-FFF2-40B4-BE49-F238E27FC236}">
                  <a16:creationId xmlns:a16="http://schemas.microsoft.com/office/drawing/2014/main" id="{12C7BCC5-029F-883A-0440-66D3FDCDDAD2}"/>
                </a:ext>
              </a:extLst>
            </p:cNvPr>
            <p:cNvSpPr/>
            <p:nvPr/>
          </p:nvSpPr>
          <p:spPr>
            <a:xfrm>
              <a:off x="217119" y="31369"/>
              <a:ext cx="3416" cy="10795"/>
            </a:xfrm>
            <a:custGeom>
              <a:avLst/>
              <a:gdLst/>
              <a:ahLst/>
              <a:cxnLst/>
              <a:rect l="0" t="0" r="0" b="0"/>
              <a:pathLst>
                <a:path w="3416" h="10795">
                  <a:moveTo>
                    <a:pt x="0" y="10795"/>
                  </a:moveTo>
                  <a:cubicBezTo>
                    <a:pt x="724" y="6985"/>
                    <a:pt x="1880" y="3429"/>
                    <a:pt x="3416" y="0"/>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8" name="Shape 1052">
              <a:extLst>
                <a:ext uri="{FF2B5EF4-FFF2-40B4-BE49-F238E27FC236}">
                  <a16:creationId xmlns:a16="http://schemas.microsoft.com/office/drawing/2014/main" id="{84857D0B-1A25-5FD7-1BE7-47939485CBEF}"/>
                </a:ext>
              </a:extLst>
            </p:cNvPr>
            <p:cNvSpPr/>
            <p:nvPr/>
          </p:nvSpPr>
          <p:spPr>
            <a:xfrm>
              <a:off x="139573" y="45720"/>
              <a:ext cx="12382" cy="10541"/>
            </a:xfrm>
            <a:custGeom>
              <a:avLst/>
              <a:gdLst/>
              <a:ahLst/>
              <a:cxnLst/>
              <a:rect l="0" t="0" r="0" b="0"/>
              <a:pathLst>
                <a:path w="12382" h="10541">
                  <a:moveTo>
                    <a:pt x="0" y="0"/>
                  </a:moveTo>
                  <a:cubicBezTo>
                    <a:pt x="4496" y="2921"/>
                    <a:pt x="8649" y="6477"/>
                    <a:pt x="12382" y="10541"/>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29" name="Shape 1053">
              <a:extLst>
                <a:ext uri="{FF2B5EF4-FFF2-40B4-BE49-F238E27FC236}">
                  <a16:creationId xmlns:a16="http://schemas.microsoft.com/office/drawing/2014/main" id="{C1C22745-808E-DE6E-5412-08EA486B0194}"/>
                </a:ext>
              </a:extLst>
            </p:cNvPr>
            <p:cNvSpPr/>
            <p:nvPr/>
          </p:nvSpPr>
          <p:spPr>
            <a:xfrm>
              <a:off x="43371" y="116967"/>
              <a:ext cx="2159" cy="11049"/>
            </a:xfrm>
            <a:custGeom>
              <a:avLst/>
              <a:gdLst/>
              <a:ahLst/>
              <a:cxnLst/>
              <a:rect l="0" t="0" r="0" b="0"/>
              <a:pathLst>
                <a:path w="2159" h="11049">
                  <a:moveTo>
                    <a:pt x="2159" y="11049"/>
                  </a:moveTo>
                  <a:cubicBezTo>
                    <a:pt x="1181" y="7493"/>
                    <a:pt x="457" y="3810"/>
                    <a:pt x="0" y="0"/>
                  </a:cubicBez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grpSp>
      <p:sp>
        <p:nvSpPr>
          <p:cNvPr id="30" name="Rectangle 29">
            <a:extLst>
              <a:ext uri="{FF2B5EF4-FFF2-40B4-BE49-F238E27FC236}">
                <a16:creationId xmlns:a16="http://schemas.microsoft.com/office/drawing/2014/main" id="{193B673B-4691-9A4B-792D-4F06C55103D8}"/>
              </a:ext>
            </a:extLst>
          </p:cNvPr>
          <p:cNvSpPr>
            <a:spLocks noChangeArrowheads="1"/>
          </p:cNvSpPr>
          <p:nvPr/>
        </p:nvSpPr>
        <p:spPr bwMode="auto">
          <a:xfrm>
            <a:off x="0" y="73761"/>
            <a:ext cx="41812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525252"/>
                </a:solidFill>
                <a:effectLst/>
                <a:latin typeface="Arial" panose="020B0604020202020204" pitchFamily="34" charset="0"/>
                <a:ea typeface="Arial Rounded MT"/>
                <a:cs typeface="Arial Rounded MT"/>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525252"/>
                </a:solidFill>
                <a:effectLst/>
                <a:latin typeface="Arial" panose="020B0604020202020204" pitchFamily="34" charset="0"/>
                <a:ea typeface="Arial Rounded MT"/>
                <a:cs typeface="Arial Rounded MT"/>
              </a:rPr>
              <a:t>TYPES OF AUTOBIOGRAPHY:</a:t>
            </a:r>
            <a:r>
              <a:rPr kumimoji="0" lang="en-US" altLang="en-US" sz="2000" b="1" i="0" u="none" strike="noStrike" cap="none" normalizeH="0" baseline="0" dirty="0">
                <a:ln>
                  <a:noFill/>
                </a:ln>
                <a:solidFill>
                  <a:srgbClr val="525252"/>
                </a:solidFill>
                <a:effectLst/>
                <a:latin typeface="Arial" panose="020B0604020202020204" pitchFamily="34" charset="0"/>
                <a:ea typeface="Arial Rounded MT"/>
                <a:cs typeface="Arial Rounded MT"/>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926C0F0D-9BC5-3BFB-3968-88792F232712}"/>
              </a:ext>
            </a:extLst>
          </p:cNvPr>
          <p:cNvSpPr>
            <a:spLocks noChangeArrowheads="1"/>
          </p:cNvSpPr>
          <p:nvPr/>
        </p:nvSpPr>
        <p:spPr bwMode="auto">
          <a:xfrm>
            <a:off x="390768" y="1556731"/>
            <a:ext cx="6932247" cy="3765546"/>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accent4">
                    <a:lumMod val="75000"/>
                  </a:schemeClr>
                </a:solidFill>
                <a:effectLst/>
                <a:latin typeface="Arial Rounded MT"/>
                <a:ea typeface="Calibri" panose="020F0502020204030204" pitchFamily="34" charset="0"/>
              </a:rPr>
              <a:t>An autobiography may be placed into one of four very broad types: thematic, religious, intellectual, and fictionalized. </a:t>
            </a:r>
            <a:endParaRPr kumimoji="0" lang="en-US" altLang="en-US" sz="800" i="0" u="none" strike="noStrike" cap="none" normalizeH="0" baseline="0" dirty="0">
              <a:ln>
                <a:noFill/>
              </a:ln>
              <a:solidFill>
                <a:schemeClr val="accent4">
                  <a:lumMod val="75000"/>
                </a:schemeClr>
              </a:solidFill>
              <a:effectLst/>
              <a:latin typeface="Arial Rounded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accent4">
                    <a:lumMod val="75000"/>
                  </a:schemeClr>
                </a:solidFill>
                <a:effectLst/>
                <a:latin typeface="Arial Rounded MT"/>
                <a:ea typeface="Calibri" panose="020F0502020204030204" pitchFamily="34" charset="0"/>
              </a:rPr>
              <a:t> </a:t>
            </a:r>
            <a:endParaRPr kumimoji="0" lang="en-US" altLang="en-US" sz="800" i="0" u="none" strike="noStrike" cap="none" normalizeH="0" baseline="0" dirty="0">
              <a:ln>
                <a:noFill/>
              </a:ln>
              <a:solidFill>
                <a:schemeClr val="accent4">
                  <a:lumMod val="75000"/>
                </a:schemeClr>
              </a:solidFill>
              <a:effectLst/>
              <a:latin typeface="Arial Rounded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accent4">
                    <a:lumMod val="75000"/>
                  </a:schemeClr>
                </a:solidFill>
                <a:effectLst/>
                <a:latin typeface="Arial Rounded MT"/>
                <a:ea typeface="Calibri" panose="020F0502020204030204" pitchFamily="34" charset="0"/>
              </a:rPr>
              <a:t>An autobiography is a written literary work that is in the form of a novel or a short story. An autobiography is the story of the life of a person, written by that person himself, for example, Mahatma Gandhi’s  My Experiments with Truth. </a:t>
            </a:r>
            <a:endParaRPr kumimoji="0" lang="en-US" altLang="en-US" sz="800" i="0" u="none" strike="noStrike" cap="none" normalizeH="0" baseline="0" dirty="0">
              <a:ln>
                <a:noFill/>
              </a:ln>
              <a:solidFill>
                <a:schemeClr val="accent4">
                  <a:lumMod val="75000"/>
                </a:schemeClr>
              </a:solidFill>
              <a:effectLst/>
              <a:latin typeface="Arial Rounded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accent4">
                    <a:lumMod val="75000"/>
                  </a:schemeClr>
                </a:solidFill>
                <a:effectLst/>
                <a:latin typeface="Arial Rounded MT"/>
                <a:ea typeface="Calibri" panose="020F0502020204030204" pitchFamily="34" charset="0"/>
              </a:rPr>
              <a:t> </a:t>
            </a:r>
            <a:endParaRPr kumimoji="0" lang="en-US" altLang="en-US" sz="800" i="0" u="none" strike="noStrike" cap="none" normalizeH="0" baseline="0" dirty="0">
              <a:ln>
                <a:noFill/>
              </a:ln>
              <a:solidFill>
                <a:schemeClr val="accent4">
                  <a:lumMod val="75000"/>
                </a:schemeClr>
              </a:solidFill>
              <a:effectLst/>
              <a:latin typeface="Arial Rounded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accent4">
                    <a:lumMod val="75000"/>
                  </a:schemeClr>
                </a:solidFill>
                <a:effectLst/>
                <a:latin typeface="Arial Rounded MT"/>
                <a:ea typeface="Calibri" panose="020F0502020204030204" pitchFamily="34" charset="0"/>
              </a:rPr>
              <a:t>An autobiography can be identified easily, as its written in the first person point of viewpoint, the writers, I, me, and myself. </a:t>
            </a:r>
            <a:endParaRPr kumimoji="0" lang="en-US" altLang="en-US" sz="800" i="0" u="none" strike="noStrike" cap="none" normalizeH="0" baseline="0" dirty="0">
              <a:ln>
                <a:noFill/>
              </a:ln>
              <a:solidFill>
                <a:schemeClr val="accent4">
                  <a:lumMod val="75000"/>
                </a:schemeClr>
              </a:solidFill>
              <a:effectLst/>
              <a:latin typeface="Arial Rounded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3" name="Picture 32">
            <a:extLst>
              <a:ext uri="{FF2B5EF4-FFF2-40B4-BE49-F238E27FC236}">
                <a16:creationId xmlns:a16="http://schemas.microsoft.com/office/drawing/2014/main" id="{67D3F13F-123C-5E3A-CFD0-AE20FAF3FE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91939" y="2503871"/>
            <a:ext cx="3524737" cy="4061933"/>
          </a:xfrm>
          <a:prstGeom prst="rect">
            <a:avLst/>
          </a:prstGeom>
        </p:spPr>
      </p:pic>
    </p:spTree>
    <p:extLst>
      <p:ext uri="{BB962C8B-B14F-4D97-AF65-F5344CB8AC3E}">
        <p14:creationId xmlns:p14="http://schemas.microsoft.com/office/powerpoint/2010/main" val="35142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8CC8A5-7211-16C8-6E84-CDCB6F2D9D25}"/>
              </a:ext>
            </a:extLst>
          </p:cNvPr>
          <p:cNvGrpSpPr/>
          <p:nvPr/>
        </p:nvGrpSpPr>
        <p:grpSpPr>
          <a:xfrm>
            <a:off x="651127" y="1558689"/>
            <a:ext cx="9499573" cy="4773799"/>
            <a:chOff x="138684" y="74409"/>
            <a:chExt cx="7230583" cy="3654031"/>
          </a:xfrm>
        </p:grpSpPr>
        <p:sp>
          <p:nvSpPr>
            <p:cNvPr id="4" name="Rectangle 3">
              <a:extLst>
                <a:ext uri="{FF2B5EF4-FFF2-40B4-BE49-F238E27FC236}">
                  <a16:creationId xmlns:a16="http://schemas.microsoft.com/office/drawing/2014/main" id="{52C101C5-CFCB-A923-C992-C8BE4702D9AF}"/>
                </a:ext>
              </a:extLst>
            </p:cNvPr>
            <p:cNvSpPr/>
            <p:nvPr/>
          </p:nvSpPr>
          <p:spPr>
            <a:xfrm>
              <a:off x="138989" y="74409"/>
              <a:ext cx="7230278" cy="339003"/>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For a Web user, the home page is the first Web page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F55CACE8-913B-70F1-B6C0-4C6C41B98622}"/>
                </a:ext>
              </a:extLst>
            </p:cNvPr>
            <p:cNvSpPr/>
            <p:nvPr/>
          </p:nvSpPr>
          <p:spPr>
            <a:xfrm>
              <a:off x="138989" y="388353"/>
              <a:ext cx="895645" cy="339003"/>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that is </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95DE1950-0063-7C77-A0E8-E5806024860E}"/>
                </a:ext>
              </a:extLst>
            </p:cNvPr>
            <p:cNvSpPr/>
            <p:nvPr/>
          </p:nvSpPr>
          <p:spPr>
            <a:xfrm>
              <a:off x="812546" y="388353"/>
              <a:ext cx="5186587" cy="339003"/>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displayed after starting a Web browser</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BAF50303-CC32-23D7-8C04-B996391962C2}"/>
                </a:ext>
              </a:extLst>
            </p:cNvPr>
            <p:cNvSpPr/>
            <p:nvPr/>
          </p:nvSpPr>
          <p:spPr>
            <a:xfrm>
              <a:off x="4714621" y="388353"/>
              <a:ext cx="84472" cy="339003"/>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35CE752D-4895-72F5-B1C2-6FC4A8EAA0D4}"/>
                </a:ext>
              </a:extLst>
            </p:cNvPr>
            <p:cNvSpPr/>
            <p:nvPr/>
          </p:nvSpPr>
          <p:spPr>
            <a:xfrm>
              <a:off x="4779010" y="388353"/>
              <a:ext cx="84472" cy="339003"/>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10" name="Picture 9">
              <a:extLst>
                <a:ext uri="{FF2B5EF4-FFF2-40B4-BE49-F238E27FC236}">
                  <a16:creationId xmlns:a16="http://schemas.microsoft.com/office/drawing/2014/main" id="{DDE33E99-9023-2BE3-BC5A-EDA523930A7E}"/>
                </a:ext>
              </a:extLst>
            </p:cNvPr>
            <p:cNvPicPr/>
            <p:nvPr/>
          </p:nvPicPr>
          <p:blipFill>
            <a:blip r:embed="rId2"/>
            <a:stretch>
              <a:fillRect/>
            </a:stretch>
          </p:blipFill>
          <p:spPr>
            <a:xfrm>
              <a:off x="6385560" y="3249155"/>
              <a:ext cx="399287" cy="479285"/>
            </a:xfrm>
            <a:prstGeom prst="rect">
              <a:avLst/>
            </a:prstGeom>
          </p:spPr>
        </p:pic>
        <p:sp>
          <p:nvSpPr>
            <p:cNvPr id="11" name="Rectangle 10">
              <a:extLst>
                <a:ext uri="{FF2B5EF4-FFF2-40B4-BE49-F238E27FC236}">
                  <a16:creationId xmlns:a16="http://schemas.microsoft.com/office/drawing/2014/main" id="{B43FED5B-A24A-1EF9-83A9-6FAFB4CD8E19}"/>
                </a:ext>
              </a:extLst>
            </p:cNvPr>
            <p:cNvSpPr/>
            <p:nvPr/>
          </p:nvSpPr>
          <p:spPr>
            <a:xfrm>
              <a:off x="6525768" y="3323907"/>
              <a:ext cx="84472" cy="339003"/>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12" name="Picture 11">
              <a:extLst>
                <a:ext uri="{FF2B5EF4-FFF2-40B4-BE49-F238E27FC236}">
                  <a16:creationId xmlns:a16="http://schemas.microsoft.com/office/drawing/2014/main" id="{B16F2D25-7340-5866-33EF-11BE2CD46939}"/>
                </a:ext>
              </a:extLst>
            </p:cNvPr>
            <p:cNvPicPr/>
            <p:nvPr/>
          </p:nvPicPr>
          <p:blipFill>
            <a:blip r:embed="rId3"/>
            <a:stretch>
              <a:fillRect/>
            </a:stretch>
          </p:blipFill>
          <p:spPr>
            <a:xfrm>
              <a:off x="138684" y="787095"/>
              <a:ext cx="6385560" cy="2743200"/>
            </a:xfrm>
            <a:prstGeom prst="rect">
              <a:avLst/>
            </a:prstGeom>
          </p:spPr>
        </p:pic>
      </p:grpSp>
      <p:sp>
        <p:nvSpPr>
          <p:cNvPr id="13" name="TextBox 12">
            <a:extLst>
              <a:ext uri="{FF2B5EF4-FFF2-40B4-BE49-F238E27FC236}">
                <a16:creationId xmlns:a16="http://schemas.microsoft.com/office/drawing/2014/main" id="{7A1A84CD-F58C-2DAD-3BBC-E6366FA00689}"/>
              </a:ext>
            </a:extLst>
          </p:cNvPr>
          <p:cNvSpPr txBox="1"/>
          <p:nvPr/>
        </p:nvSpPr>
        <p:spPr>
          <a:xfrm>
            <a:off x="734646" y="296985"/>
            <a:ext cx="6580554" cy="923330"/>
          </a:xfrm>
          <a:prstGeom prst="rect">
            <a:avLst/>
          </a:prstGeom>
          <a:noFill/>
        </p:spPr>
        <p:txBody>
          <a:bodyPr wrap="square" rtlCol="0">
            <a:spAutoFit/>
          </a:bodyPr>
          <a:lstStyle/>
          <a:p>
            <a:r>
              <a:rPr lang="en-IN" sz="5400" u="sng" dirty="0">
                <a:solidFill>
                  <a:schemeClr val="accent1">
                    <a:lumMod val="75000"/>
                  </a:schemeClr>
                </a:solidFill>
                <a:latin typeface="Algerian" panose="04020705040A02060702" pitchFamily="82" charset="0"/>
              </a:rPr>
              <a:t>Home page:-</a:t>
            </a:r>
          </a:p>
        </p:txBody>
      </p:sp>
    </p:spTree>
    <p:extLst>
      <p:ext uri="{BB962C8B-B14F-4D97-AF65-F5344CB8AC3E}">
        <p14:creationId xmlns:p14="http://schemas.microsoft.com/office/powerpoint/2010/main" val="244136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CE1C66-294B-4178-A4F1-1D9BB7600DAB}"/>
              </a:ext>
            </a:extLst>
          </p:cNvPr>
          <p:cNvSpPr txBox="1"/>
          <p:nvPr/>
        </p:nvSpPr>
        <p:spPr>
          <a:xfrm>
            <a:off x="562708" y="296985"/>
            <a:ext cx="5533292" cy="954107"/>
          </a:xfrm>
          <a:prstGeom prst="rect">
            <a:avLst/>
          </a:prstGeom>
          <a:noFill/>
        </p:spPr>
        <p:txBody>
          <a:bodyPr wrap="square" rtlCol="0">
            <a:spAutoFit/>
          </a:bodyPr>
          <a:lstStyle/>
          <a:p>
            <a:r>
              <a:rPr lang="en-IN" sz="2800" b="1" u="sng" dirty="0">
                <a:solidFill>
                  <a:srgbClr val="1F3864"/>
                </a:solidFill>
                <a:effectLst/>
                <a:uFill>
                  <a:solidFill>
                    <a:srgbClr val="1F3864"/>
                  </a:solidFill>
                </a:uFill>
                <a:latin typeface="Algerian" panose="04020705040A02060702" pitchFamily="82" charset="0"/>
                <a:ea typeface="Britannic"/>
                <a:cs typeface="Britannic"/>
              </a:rPr>
              <a:t>USER LOGIN  PAGE:</a:t>
            </a:r>
            <a:r>
              <a:rPr lang="en-IN" sz="2800" b="1" dirty="0">
                <a:solidFill>
                  <a:srgbClr val="1F3864"/>
                </a:solidFill>
                <a:effectLst/>
                <a:latin typeface="Algerian" panose="04020705040A02060702" pitchFamily="82" charset="0"/>
                <a:ea typeface="Britannic"/>
                <a:cs typeface="Britannic"/>
              </a:rPr>
              <a:t> </a:t>
            </a:r>
            <a:endParaRPr lang="en-IN" sz="2800" dirty="0">
              <a:solidFill>
                <a:srgbClr val="000000"/>
              </a:solidFill>
              <a:effectLst/>
              <a:latin typeface="Algerian" panose="04020705040A02060702" pitchFamily="82" charset="0"/>
              <a:ea typeface="Calibri" panose="020F0502020204030204" pitchFamily="34" charset="0"/>
            </a:endParaRPr>
          </a:p>
          <a:p>
            <a:endParaRPr lang="en-IN" sz="2800" dirty="0">
              <a:latin typeface="Algerian" panose="04020705040A02060702" pitchFamily="82" charset="0"/>
            </a:endParaRPr>
          </a:p>
        </p:txBody>
      </p:sp>
      <p:sp>
        <p:nvSpPr>
          <p:cNvPr id="3" name="TextBox 2">
            <a:extLst>
              <a:ext uri="{FF2B5EF4-FFF2-40B4-BE49-F238E27FC236}">
                <a16:creationId xmlns:a16="http://schemas.microsoft.com/office/drawing/2014/main" id="{AF459D48-36F6-6DFC-A39D-BAE45F43A685}"/>
              </a:ext>
            </a:extLst>
          </p:cNvPr>
          <p:cNvSpPr txBox="1"/>
          <p:nvPr/>
        </p:nvSpPr>
        <p:spPr>
          <a:xfrm>
            <a:off x="328246" y="1062892"/>
            <a:ext cx="10027139" cy="923330"/>
          </a:xfrm>
          <a:prstGeom prst="rect">
            <a:avLst/>
          </a:prstGeom>
          <a:noFill/>
        </p:spPr>
        <p:txBody>
          <a:bodyPr wrap="square" rtlCol="0">
            <a:spAutoFit/>
          </a:bodyPr>
          <a:lstStyle/>
          <a:p>
            <a:r>
              <a:rPr lang="en-IN" sz="1800" b="1" dirty="0">
                <a:solidFill>
                  <a:srgbClr val="000000"/>
                </a:solidFill>
                <a:effectLst/>
                <a:latin typeface="Calibri" panose="020F0502020204030204" pitchFamily="34" charset="0"/>
                <a:ea typeface="Calibri" panose="020F0502020204030204" pitchFamily="34" charset="0"/>
              </a:rPr>
              <a:t>A login page is a web page or an entry page to a website that requires user identification and authentication, regularly performed by entering a username and password combination.</a:t>
            </a:r>
            <a:r>
              <a:rPr lang="en-IN" sz="1800" b="1" dirty="0">
                <a:solidFill>
                  <a:srgbClr val="1F3864"/>
                </a:solidFill>
                <a:effectLst/>
                <a:latin typeface="Britannic"/>
                <a:ea typeface="Britannic"/>
                <a:cs typeface="Britannic"/>
              </a:rPr>
              <a:t>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grpSp>
        <p:nvGrpSpPr>
          <p:cNvPr id="4" name="Group 3">
            <a:extLst>
              <a:ext uri="{FF2B5EF4-FFF2-40B4-BE49-F238E27FC236}">
                <a16:creationId xmlns:a16="http://schemas.microsoft.com/office/drawing/2014/main" id="{D8375B2B-416B-D84C-3BF8-99F86BEBF082}"/>
              </a:ext>
            </a:extLst>
          </p:cNvPr>
          <p:cNvGrpSpPr/>
          <p:nvPr/>
        </p:nvGrpSpPr>
        <p:grpSpPr>
          <a:xfrm>
            <a:off x="476739" y="1563077"/>
            <a:ext cx="7713784" cy="3962400"/>
            <a:chOff x="0" y="0"/>
            <a:chExt cx="6153958" cy="4693385"/>
          </a:xfrm>
        </p:grpSpPr>
        <p:sp>
          <p:nvSpPr>
            <p:cNvPr id="5" name="Rectangle 4">
              <a:extLst>
                <a:ext uri="{FF2B5EF4-FFF2-40B4-BE49-F238E27FC236}">
                  <a16:creationId xmlns:a16="http://schemas.microsoft.com/office/drawing/2014/main" id="{CA5CA6DD-ADE2-C6C5-085D-E67DF6B675CD}"/>
                </a:ext>
              </a:extLst>
            </p:cNvPr>
            <p:cNvSpPr/>
            <p:nvPr/>
          </p:nvSpPr>
          <p:spPr>
            <a:xfrm>
              <a:off x="305" y="0"/>
              <a:ext cx="76500" cy="344777"/>
            </a:xfrm>
            <a:prstGeom prst="rect">
              <a:avLst/>
            </a:prstGeom>
            <a:ln>
              <a:noFill/>
            </a:ln>
          </p:spPr>
          <p:txBody>
            <a:bodyPr vert="horz" lIns="0" tIns="0" rIns="0" bIns="0" rtlCol="0">
              <a:noAutofit/>
            </a:bodyPr>
            <a:lstStyle/>
            <a:p>
              <a:pPr>
                <a:lnSpc>
                  <a:spcPct val="107000"/>
                </a:lnSpc>
                <a:spcAft>
                  <a:spcPts val="800"/>
                </a:spcAft>
              </a:pPr>
              <a:r>
                <a:rPr lang="en-IN" sz="20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0F1AE174-640D-889A-6D12-464C9524D71D}"/>
                </a:ext>
              </a:extLst>
            </p:cNvPr>
            <p:cNvSpPr/>
            <p:nvPr/>
          </p:nvSpPr>
          <p:spPr>
            <a:xfrm>
              <a:off x="6077458" y="4348608"/>
              <a:ext cx="76500" cy="344777"/>
            </a:xfrm>
            <a:prstGeom prst="rect">
              <a:avLst/>
            </a:prstGeom>
            <a:ln>
              <a:noFill/>
            </a:ln>
          </p:spPr>
          <p:txBody>
            <a:bodyPr vert="horz" lIns="0" tIns="0" rIns="0" bIns="0" rtlCol="0">
              <a:noAutofit/>
            </a:bodyPr>
            <a:lstStyle/>
            <a:p>
              <a:pPr>
                <a:lnSpc>
                  <a:spcPct val="107000"/>
                </a:lnSpc>
                <a:spcAft>
                  <a:spcPts val="800"/>
                </a:spcAft>
              </a:pPr>
              <a:r>
                <a:rPr lang="en-IN" sz="20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F8CF5060-4E7F-1CB6-5351-E172A3C81544}"/>
                </a:ext>
              </a:extLst>
            </p:cNvPr>
            <p:cNvPicPr/>
            <p:nvPr/>
          </p:nvPicPr>
          <p:blipFill>
            <a:blip r:embed="rId2"/>
            <a:stretch>
              <a:fillRect/>
            </a:stretch>
          </p:blipFill>
          <p:spPr>
            <a:xfrm>
              <a:off x="0" y="384557"/>
              <a:ext cx="6072886" cy="4148455"/>
            </a:xfrm>
            <a:prstGeom prst="rect">
              <a:avLst/>
            </a:prstGeom>
          </p:spPr>
        </p:pic>
        <p:sp>
          <p:nvSpPr>
            <p:cNvPr id="8" name="Shape 1077">
              <a:extLst>
                <a:ext uri="{FF2B5EF4-FFF2-40B4-BE49-F238E27FC236}">
                  <a16:creationId xmlns:a16="http://schemas.microsoft.com/office/drawing/2014/main" id="{24635D13-5066-996E-C7D5-699142C233C6}"/>
                </a:ext>
              </a:extLst>
            </p:cNvPr>
            <p:cNvSpPr/>
            <p:nvPr/>
          </p:nvSpPr>
          <p:spPr>
            <a:xfrm>
              <a:off x="1775460" y="1918717"/>
              <a:ext cx="1219200" cy="426720"/>
            </a:xfrm>
            <a:custGeom>
              <a:avLst/>
              <a:gdLst/>
              <a:ahLst/>
              <a:cxnLst/>
              <a:rect l="0" t="0" r="0" b="0"/>
              <a:pathLst>
                <a:path w="1219200" h="426720">
                  <a:moveTo>
                    <a:pt x="0" y="0"/>
                  </a:moveTo>
                  <a:lnTo>
                    <a:pt x="1219200" y="0"/>
                  </a:lnTo>
                  <a:lnTo>
                    <a:pt x="1219200" y="53340"/>
                  </a:lnTo>
                  <a:lnTo>
                    <a:pt x="53340" y="53340"/>
                  </a:lnTo>
                  <a:lnTo>
                    <a:pt x="53340" y="373380"/>
                  </a:lnTo>
                  <a:lnTo>
                    <a:pt x="1219200" y="373380"/>
                  </a:lnTo>
                  <a:lnTo>
                    <a:pt x="1219200" y="426720"/>
                  </a:lnTo>
                  <a:lnTo>
                    <a:pt x="0" y="426720"/>
                  </a:lnTo>
                  <a:lnTo>
                    <a:pt x="0" y="0"/>
                  </a:lnTo>
                  <a:close/>
                </a:path>
              </a:pathLst>
            </a:custGeom>
            <a:ln w="0" cap="flat">
              <a:miter lim="127000"/>
            </a:ln>
          </p:spPr>
          <p:style>
            <a:lnRef idx="0">
              <a:srgbClr val="000000">
                <a:alpha val="0"/>
              </a:srgbClr>
            </a:lnRef>
            <a:fillRef idx="1">
              <a:srgbClr val="FBE5D6"/>
            </a:fillRef>
            <a:effectRef idx="0">
              <a:scrgbClr r="0" g="0" b="0"/>
            </a:effectRef>
            <a:fontRef idx="none"/>
          </p:style>
          <p:txBody>
            <a:bodyPr/>
            <a:lstStyle/>
            <a:p>
              <a:endParaRPr lang="en-IN"/>
            </a:p>
          </p:txBody>
        </p:sp>
        <p:sp>
          <p:nvSpPr>
            <p:cNvPr id="9" name="Shape 1078">
              <a:extLst>
                <a:ext uri="{FF2B5EF4-FFF2-40B4-BE49-F238E27FC236}">
                  <a16:creationId xmlns:a16="http://schemas.microsoft.com/office/drawing/2014/main" id="{37C5D7D7-8791-E89A-F057-D90DBCA2B510}"/>
                </a:ext>
              </a:extLst>
            </p:cNvPr>
            <p:cNvSpPr/>
            <p:nvPr/>
          </p:nvSpPr>
          <p:spPr>
            <a:xfrm>
              <a:off x="2994660" y="1918717"/>
              <a:ext cx="1219200" cy="426720"/>
            </a:xfrm>
            <a:custGeom>
              <a:avLst/>
              <a:gdLst/>
              <a:ahLst/>
              <a:cxnLst/>
              <a:rect l="0" t="0" r="0" b="0"/>
              <a:pathLst>
                <a:path w="1219200" h="426720">
                  <a:moveTo>
                    <a:pt x="0" y="0"/>
                  </a:moveTo>
                  <a:lnTo>
                    <a:pt x="1219200" y="0"/>
                  </a:lnTo>
                  <a:lnTo>
                    <a:pt x="1219200" y="426720"/>
                  </a:lnTo>
                  <a:lnTo>
                    <a:pt x="0" y="426720"/>
                  </a:lnTo>
                  <a:lnTo>
                    <a:pt x="0" y="373380"/>
                  </a:lnTo>
                  <a:lnTo>
                    <a:pt x="1165860" y="373380"/>
                  </a:lnTo>
                  <a:lnTo>
                    <a:pt x="1165860" y="53340"/>
                  </a:lnTo>
                  <a:lnTo>
                    <a:pt x="0" y="53340"/>
                  </a:lnTo>
                  <a:lnTo>
                    <a:pt x="0" y="0"/>
                  </a:lnTo>
                  <a:close/>
                </a:path>
              </a:pathLst>
            </a:custGeom>
            <a:ln w="0" cap="flat">
              <a:miter lim="127000"/>
            </a:ln>
          </p:spPr>
          <p:style>
            <a:lnRef idx="0">
              <a:srgbClr val="000000">
                <a:alpha val="0"/>
              </a:srgbClr>
            </a:lnRef>
            <a:fillRef idx="1">
              <a:srgbClr val="FBE5D6"/>
            </a:fillRef>
            <a:effectRef idx="0">
              <a:scrgbClr r="0" g="0" b="0"/>
            </a:effectRef>
            <a:fontRef idx="none"/>
          </p:style>
          <p:txBody>
            <a:bodyPr/>
            <a:lstStyle/>
            <a:p>
              <a:endParaRPr lang="en-IN"/>
            </a:p>
          </p:txBody>
        </p:sp>
        <p:sp>
          <p:nvSpPr>
            <p:cNvPr id="10" name="Shape 1079">
              <a:extLst>
                <a:ext uri="{FF2B5EF4-FFF2-40B4-BE49-F238E27FC236}">
                  <a16:creationId xmlns:a16="http://schemas.microsoft.com/office/drawing/2014/main" id="{DF85EEBB-D341-5914-0710-3A0E51141B0A}"/>
                </a:ext>
              </a:extLst>
            </p:cNvPr>
            <p:cNvSpPr/>
            <p:nvPr/>
          </p:nvSpPr>
          <p:spPr>
            <a:xfrm>
              <a:off x="1775460" y="1918717"/>
              <a:ext cx="2438400" cy="426720"/>
            </a:xfrm>
            <a:custGeom>
              <a:avLst/>
              <a:gdLst/>
              <a:ahLst/>
              <a:cxnLst/>
              <a:rect l="0" t="0" r="0" b="0"/>
              <a:pathLst>
                <a:path w="2438400" h="426720">
                  <a:moveTo>
                    <a:pt x="0" y="0"/>
                  </a:moveTo>
                  <a:lnTo>
                    <a:pt x="2438400" y="0"/>
                  </a:lnTo>
                  <a:lnTo>
                    <a:pt x="2438400" y="426720"/>
                  </a:lnTo>
                  <a:lnTo>
                    <a:pt x="0" y="42672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1" name="Shape 1080">
              <a:extLst>
                <a:ext uri="{FF2B5EF4-FFF2-40B4-BE49-F238E27FC236}">
                  <a16:creationId xmlns:a16="http://schemas.microsoft.com/office/drawing/2014/main" id="{9A62F163-AF7A-D58F-CCD4-51799D25BF2F}"/>
                </a:ext>
              </a:extLst>
            </p:cNvPr>
            <p:cNvSpPr/>
            <p:nvPr/>
          </p:nvSpPr>
          <p:spPr>
            <a:xfrm>
              <a:off x="1828800" y="1972057"/>
              <a:ext cx="2331720" cy="320040"/>
            </a:xfrm>
            <a:custGeom>
              <a:avLst/>
              <a:gdLst/>
              <a:ahLst/>
              <a:cxnLst/>
              <a:rect l="0" t="0" r="0" b="0"/>
              <a:pathLst>
                <a:path w="2331720" h="320040">
                  <a:moveTo>
                    <a:pt x="0" y="0"/>
                  </a:moveTo>
                  <a:lnTo>
                    <a:pt x="0" y="320040"/>
                  </a:lnTo>
                  <a:lnTo>
                    <a:pt x="2331720" y="320040"/>
                  </a:lnTo>
                  <a:lnTo>
                    <a:pt x="233172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2" name="Shape 1081">
              <a:extLst>
                <a:ext uri="{FF2B5EF4-FFF2-40B4-BE49-F238E27FC236}">
                  <a16:creationId xmlns:a16="http://schemas.microsoft.com/office/drawing/2014/main" id="{425BBEF3-9EED-8EFD-F91C-F349E03922E3}"/>
                </a:ext>
              </a:extLst>
            </p:cNvPr>
            <p:cNvSpPr/>
            <p:nvPr/>
          </p:nvSpPr>
          <p:spPr>
            <a:xfrm>
              <a:off x="2004060" y="2398777"/>
              <a:ext cx="1604010" cy="426720"/>
            </a:xfrm>
            <a:custGeom>
              <a:avLst/>
              <a:gdLst/>
              <a:ahLst/>
              <a:cxnLst/>
              <a:rect l="0" t="0" r="0" b="0"/>
              <a:pathLst>
                <a:path w="1604010" h="426720">
                  <a:moveTo>
                    <a:pt x="0" y="0"/>
                  </a:moveTo>
                  <a:lnTo>
                    <a:pt x="1604010" y="0"/>
                  </a:lnTo>
                  <a:lnTo>
                    <a:pt x="1604010" y="53340"/>
                  </a:lnTo>
                  <a:lnTo>
                    <a:pt x="53340" y="53340"/>
                  </a:lnTo>
                  <a:lnTo>
                    <a:pt x="53340" y="373380"/>
                  </a:lnTo>
                  <a:lnTo>
                    <a:pt x="1604010" y="373380"/>
                  </a:lnTo>
                  <a:lnTo>
                    <a:pt x="1604010" y="426720"/>
                  </a:lnTo>
                  <a:lnTo>
                    <a:pt x="0" y="426720"/>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3" name="Shape 1082">
              <a:extLst>
                <a:ext uri="{FF2B5EF4-FFF2-40B4-BE49-F238E27FC236}">
                  <a16:creationId xmlns:a16="http://schemas.microsoft.com/office/drawing/2014/main" id="{E98B428B-20B9-DEA9-CFF5-6F433A56914B}"/>
                </a:ext>
              </a:extLst>
            </p:cNvPr>
            <p:cNvSpPr/>
            <p:nvPr/>
          </p:nvSpPr>
          <p:spPr>
            <a:xfrm>
              <a:off x="3608070" y="2398777"/>
              <a:ext cx="1604010" cy="426720"/>
            </a:xfrm>
            <a:custGeom>
              <a:avLst/>
              <a:gdLst/>
              <a:ahLst/>
              <a:cxnLst/>
              <a:rect l="0" t="0" r="0" b="0"/>
              <a:pathLst>
                <a:path w="1604010" h="426720">
                  <a:moveTo>
                    <a:pt x="0" y="0"/>
                  </a:moveTo>
                  <a:lnTo>
                    <a:pt x="1604010" y="0"/>
                  </a:lnTo>
                  <a:lnTo>
                    <a:pt x="1604010" y="426720"/>
                  </a:lnTo>
                  <a:lnTo>
                    <a:pt x="0" y="426720"/>
                  </a:lnTo>
                  <a:lnTo>
                    <a:pt x="0" y="373380"/>
                  </a:lnTo>
                  <a:lnTo>
                    <a:pt x="1550670" y="373380"/>
                  </a:lnTo>
                  <a:lnTo>
                    <a:pt x="1550670" y="53340"/>
                  </a:lnTo>
                  <a:lnTo>
                    <a:pt x="0" y="53340"/>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4" name="Shape 1083">
              <a:extLst>
                <a:ext uri="{FF2B5EF4-FFF2-40B4-BE49-F238E27FC236}">
                  <a16:creationId xmlns:a16="http://schemas.microsoft.com/office/drawing/2014/main" id="{3DB645B2-902E-A377-FDBB-E185F79C8FF2}"/>
                </a:ext>
              </a:extLst>
            </p:cNvPr>
            <p:cNvSpPr/>
            <p:nvPr/>
          </p:nvSpPr>
          <p:spPr>
            <a:xfrm>
              <a:off x="2004060" y="2398777"/>
              <a:ext cx="3208020" cy="426720"/>
            </a:xfrm>
            <a:custGeom>
              <a:avLst/>
              <a:gdLst/>
              <a:ahLst/>
              <a:cxnLst/>
              <a:rect l="0" t="0" r="0" b="0"/>
              <a:pathLst>
                <a:path w="3208020" h="426720">
                  <a:moveTo>
                    <a:pt x="0" y="0"/>
                  </a:moveTo>
                  <a:lnTo>
                    <a:pt x="3208020" y="0"/>
                  </a:lnTo>
                  <a:lnTo>
                    <a:pt x="3208020" y="426720"/>
                  </a:lnTo>
                  <a:lnTo>
                    <a:pt x="0" y="42672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5" name="Shape 1084">
              <a:extLst>
                <a:ext uri="{FF2B5EF4-FFF2-40B4-BE49-F238E27FC236}">
                  <a16:creationId xmlns:a16="http://schemas.microsoft.com/office/drawing/2014/main" id="{C8297F64-4934-7A34-BEBB-20051B0C52DD}"/>
                </a:ext>
              </a:extLst>
            </p:cNvPr>
            <p:cNvSpPr/>
            <p:nvPr/>
          </p:nvSpPr>
          <p:spPr>
            <a:xfrm>
              <a:off x="2057400" y="2452117"/>
              <a:ext cx="3101340" cy="320040"/>
            </a:xfrm>
            <a:custGeom>
              <a:avLst/>
              <a:gdLst/>
              <a:ahLst/>
              <a:cxnLst/>
              <a:rect l="0" t="0" r="0" b="0"/>
              <a:pathLst>
                <a:path w="3101340" h="320040">
                  <a:moveTo>
                    <a:pt x="0" y="0"/>
                  </a:moveTo>
                  <a:lnTo>
                    <a:pt x="0" y="320040"/>
                  </a:lnTo>
                  <a:lnTo>
                    <a:pt x="3101340" y="320040"/>
                  </a:lnTo>
                  <a:lnTo>
                    <a:pt x="310134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339163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4D9401-1EFC-E580-27B8-207B2607B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23" y="1941635"/>
            <a:ext cx="8135815" cy="4576396"/>
          </a:xfrm>
          <a:prstGeom prst="rect">
            <a:avLst/>
          </a:prstGeom>
        </p:spPr>
      </p:pic>
      <p:sp>
        <p:nvSpPr>
          <p:cNvPr id="4" name="TextBox 3">
            <a:extLst>
              <a:ext uri="{FF2B5EF4-FFF2-40B4-BE49-F238E27FC236}">
                <a16:creationId xmlns:a16="http://schemas.microsoft.com/office/drawing/2014/main" id="{07FFAC7C-4CBB-2AF3-0BC1-A7B15244E876}"/>
              </a:ext>
            </a:extLst>
          </p:cNvPr>
          <p:cNvSpPr txBox="1"/>
          <p:nvPr/>
        </p:nvSpPr>
        <p:spPr>
          <a:xfrm>
            <a:off x="359508" y="62523"/>
            <a:ext cx="9909907" cy="1354217"/>
          </a:xfrm>
          <a:prstGeom prst="rect">
            <a:avLst/>
          </a:prstGeom>
          <a:noFill/>
        </p:spPr>
        <p:txBody>
          <a:bodyPr wrap="square" rtlCol="0">
            <a:spAutoFit/>
          </a:bodyPr>
          <a:lstStyle/>
          <a:p>
            <a:r>
              <a:rPr lang="en-IN" sz="3600" dirty="0">
                <a:solidFill>
                  <a:schemeClr val="accent1">
                    <a:lumMod val="75000"/>
                  </a:schemeClr>
                </a:solidFill>
                <a:latin typeface="Bahnschrift SemiBold SemiConden" panose="020B0502040204020203" pitchFamily="34" charset="0"/>
              </a:rPr>
              <a:t>Now you are part of DEBOX</a:t>
            </a:r>
          </a:p>
          <a:p>
            <a:endParaRPr lang="en-IN" dirty="0"/>
          </a:p>
          <a:p>
            <a:r>
              <a:rPr lang="en-IN" sz="2800" dirty="0">
                <a:solidFill>
                  <a:schemeClr val="accent5">
                    <a:lumMod val="50000"/>
                  </a:schemeClr>
                </a:solidFill>
              </a:rPr>
              <a:t>Lets explore !!</a:t>
            </a:r>
          </a:p>
        </p:txBody>
      </p:sp>
    </p:spTree>
    <p:extLst>
      <p:ext uri="{BB962C8B-B14F-4D97-AF65-F5344CB8AC3E}">
        <p14:creationId xmlns:p14="http://schemas.microsoft.com/office/powerpoint/2010/main" val="423261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E270F15-21A1-4168-A8B3-1D2C0608F3D0}"/>
              </a:ext>
            </a:extLst>
          </p:cNvPr>
          <p:cNvGrpSpPr/>
          <p:nvPr/>
        </p:nvGrpSpPr>
        <p:grpSpPr>
          <a:xfrm>
            <a:off x="203201" y="247305"/>
            <a:ext cx="5486399" cy="5192204"/>
            <a:chOff x="0" y="82066"/>
            <a:chExt cx="3394710" cy="5394441"/>
          </a:xfrm>
        </p:grpSpPr>
        <p:sp>
          <p:nvSpPr>
            <p:cNvPr id="4" name="Rectangle 3">
              <a:extLst>
                <a:ext uri="{FF2B5EF4-FFF2-40B4-BE49-F238E27FC236}">
                  <a16:creationId xmlns:a16="http://schemas.microsoft.com/office/drawing/2014/main" id="{F65EB6C6-A687-B7A4-4DA0-A5A6DEABEB71}"/>
                </a:ext>
              </a:extLst>
            </p:cNvPr>
            <p:cNvSpPr/>
            <p:nvPr/>
          </p:nvSpPr>
          <p:spPr>
            <a:xfrm>
              <a:off x="251765" y="82066"/>
              <a:ext cx="2835578" cy="376345"/>
            </a:xfrm>
            <a:prstGeom prst="rect">
              <a:avLst/>
            </a:prstGeom>
            <a:ln>
              <a:noFill/>
            </a:ln>
          </p:spPr>
          <p:txBody>
            <a:bodyPr vert="horz" lIns="0" tIns="0" rIns="0" bIns="0" rtlCol="0">
              <a:noAutofit/>
            </a:bodyPr>
            <a:lstStyle/>
            <a:p>
              <a:pPr>
                <a:lnSpc>
                  <a:spcPct val="107000"/>
                </a:lnSpc>
                <a:spcAft>
                  <a:spcPts val="800"/>
                </a:spcAft>
              </a:pPr>
              <a:r>
                <a:rPr lang="en-IN" sz="2000">
                  <a:solidFill>
                    <a:srgbClr val="1F3864"/>
                  </a:solidFill>
                  <a:effectLst/>
                  <a:latin typeface="Algerian" panose="04020705040A02060702" pitchFamily="82" charset="0"/>
                  <a:ea typeface="Algerian" panose="04020705040A02060702" pitchFamily="82" charset="0"/>
                  <a:cs typeface="Algerian" panose="04020705040A02060702" pitchFamily="82" charset="0"/>
                </a:rPr>
                <a:t>Navigation bar:</a:t>
              </a:r>
              <a:endParaRPr lang="en-IN" sz="1100">
                <a:solidFill>
                  <a:srgbClr val="000000"/>
                </a:solidFill>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34869F99-8C72-C3B4-2518-74A5D121E8D4}"/>
                </a:ext>
              </a:extLst>
            </p:cNvPr>
            <p:cNvSpPr/>
            <p:nvPr/>
          </p:nvSpPr>
          <p:spPr>
            <a:xfrm>
              <a:off x="2384171" y="82066"/>
              <a:ext cx="84624" cy="376345"/>
            </a:xfrm>
            <a:prstGeom prst="rect">
              <a:avLst/>
            </a:prstGeom>
            <a:ln>
              <a:noFill/>
            </a:ln>
          </p:spPr>
          <p:txBody>
            <a:bodyPr vert="horz" lIns="0" tIns="0" rIns="0" bIns="0" rtlCol="0">
              <a:noAutofit/>
            </a:bodyPr>
            <a:lstStyle/>
            <a:p>
              <a:pPr>
                <a:lnSpc>
                  <a:spcPct val="107000"/>
                </a:lnSpc>
                <a:spcAft>
                  <a:spcPts val="800"/>
                </a:spcAft>
              </a:pPr>
              <a:r>
                <a:rPr lang="en-IN" sz="2000" dirty="0">
                  <a:solidFill>
                    <a:srgbClr val="1F3864"/>
                  </a:solidFill>
                  <a:effectLst/>
                  <a:latin typeface="Algerian" panose="04020705040A02060702" pitchFamily="82" charset="0"/>
                  <a:ea typeface="Algerian" panose="04020705040A02060702" pitchFamily="82" charset="0"/>
                  <a:cs typeface="Algerian" panose="04020705040A02060702" pitchFamily="82" charset="0"/>
                </a:rPr>
                <a:t> </a:t>
              </a:r>
              <a:endParaRPr lang="en-IN" sz="1100" dirty="0">
                <a:solidFill>
                  <a:srgbClr val="000000"/>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749C2AF4-1772-3C4A-BEE1-478ADF93E04B}"/>
                </a:ext>
              </a:extLst>
            </p:cNvPr>
            <p:cNvPicPr/>
            <p:nvPr/>
          </p:nvPicPr>
          <p:blipFill>
            <a:blip r:embed="rId2"/>
            <a:stretch>
              <a:fillRect/>
            </a:stretch>
          </p:blipFill>
          <p:spPr>
            <a:xfrm>
              <a:off x="239268" y="326092"/>
              <a:ext cx="2166366" cy="49460"/>
            </a:xfrm>
            <a:prstGeom prst="rect">
              <a:avLst/>
            </a:prstGeom>
          </p:spPr>
        </p:pic>
        <p:pic>
          <p:nvPicPr>
            <p:cNvPr id="8" name="Picture 7">
              <a:extLst>
                <a:ext uri="{FF2B5EF4-FFF2-40B4-BE49-F238E27FC236}">
                  <a16:creationId xmlns:a16="http://schemas.microsoft.com/office/drawing/2014/main" id="{0F80018F-D2EE-82CC-D1B4-4223746AD259}"/>
                </a:ext>
              </a:extLst>
            </p:cNvPr>
            <p:cNvPicPr/>
            <p:nvPr/>
          </p:nvPicPr>
          <p:blipFill>
            <a:blip r:embed="rId3"/>
            <a:stretch>
              <a:fillRect/>
            </a:stretch>
          </p:blipFill>
          <p:spPr>
            <a:xfrm>
              <a:off x="97536" y="496824"/>
              <a:ext cx="477774" cy="526555"/>
            </a:xfrm>
            <a:prstGeom prst="rect">
              <a:avLst/>
            </a:prstGeom>
          </p:spPr>
        </p:pic>
        <p:sp>
          <p:nvSpPr>
            <p:cNvPr id="9" name="Rectangle 8">
              <a:extLst>
                <a:ext uri="{FF2B5EF4-FFF2-40B4-BE49-F238E27FC236}">
                  <a16:creationId xmlns:a16="http://schemas.microsoft.com/office/drawing/2014/main" id="{259883E3-BA3F-EAAA-24C0-10DE99D486E5}"/>
                </a:ext>
              </a:extLst>
            </p:cNvPr>
            <p:cNvSpPr/>
            <p:nvPr/>
          </p:nvSpPr>
          <p:spPr>
            <a:xfrm>
              <a:off x="251765" y="578890"/>
              <a:ext cx="84624" cy="376345"/>
            </a:xfrm>
            <a:prstGeom prst="rect">
              <a:avLst/>
            </a:prstGeom>
            <a:ln>
              <a:noFill/>
            </a:ln>
          </p:spPr>
          <p:txBody>
            <a:bodyPr vert="horz" lIns="0" tIns="0" rIns="0" bIns="0" rtlCol="0">
              <a:noAutofit/>
            </a:bodyPr>
            <a:lstStyle/>
            <a:p>
              <a:pPr>
                <a:lnSpc>
                  <a:spcPct val="107000"/>
                </a:lnSpc>
                <a:spcAft>
                  <a:spcPts val="800"/>
                </a:spcAft>
              </a:pPr>
              <a:r>
                <a:rPr lang="en-IN" sz="2000">
                  <a:solidFill>
                    <a:srgbClr val="1F3864"/>
                  </a:solidFill>
                  <a:effectLst/>
                  <a:latin typeface="Algerian" panose="04020705040A02060702" pitchFamily="82" charset="0"/>
                  <a:ea typeface="Algerian" panose="04020705040A02060702" pitchFamily="82" charset="0"/>
                  <a:cs typeface="Algerian" panose="04020705040A02060702" pitchFamily="82"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Shape 6706">
              <a:extLst>
                <a:ext uri="{FF2B5EF4-FFF2-40B4-BE49-F238E27FC236}">
                  <a16:creationId xmlns:a16="http://schemas.microsoft.com/office/drawing/2014/main" id="{B3C0190E-FE0C-E324-FF4E-46AFACA8CB08}"/>
                </a:ext>
              </a:extLst>
            </p:cNvPr>
            <p:cNvSpPr/>
            <p:nvPr/>
          </p:nvSpPr>
          <p:spPr>
            <a:xfrm>
              <a:off x="251765" y="4816742"/>
              <a:ext cx="2819654" cy="15240"/>
            </a:xfrm>
            <a:custGeom>
              <a:avLst/>
              <a:gdLst/>
              <a:ahLst/>
              <a:cxnLst/>
              <a:rect l="0" t="0" r="0" b="0"/>
              <a:pathLst>
                <a:path w="2819654" h="15240">
                  <a:moveTo>
                    <a:pt x="0" y="0"/>
                  </a:moveTo>
                  <a:lnTo>
                    <a:pt x="2819654" y="0"/>
                  </a:lnTo>
                  <a:lnTo>
                    <a:pt x="2819654" y="15240"/>
                  </a:lnTo>
                  <a:lnTo>
                    <a:pt x="0" y="15240"/>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pic>
          <p:nvPicPr>
            <p:cNvPr id="11" name="Picture 10">
              <a:extLst>
                <a:ext uri="{FF2B5EF4-FFF2-40B4-BE49-F238E27FC236}">
                  <a16:creationId xmlns:a16="http://schemas.microsoft.com/office/drawing/2014/main" id="{D5DB1625-1A29-135F-84CD-071E22D8AD31}"/>
                </a:ext>
              </a:extLst>
            </p:cNvPr>
            <p:cNvPicPr/>
            <p:nvPr/>
          </p:nvPicPr>
          <p:blipFill>
            <a:blip r:embed="rId3"/>
            <a:stretch>
              <a:fillRect/>
            </a:stretch>
          </p:blipFill>
          <p:spPr>
            <a:xfrm>
              <a:off x="2916936" y="4477513"/>
              <a:ext cx="477774" cy="526555"/>
            </a:xfrm>
            <a:prstGeom prst="rect">
              <a:avLst/>
            </a:prstGeom>
          </p:spPr>
        </p:pic>
        <p:sp>
          <p:nvSpPr>
            <p:cNvPr id="12" name="Rectangle 11">
              <a:extLst>
                <a:ext uri="{FF2B5EF4-FFF2-40B4-BE49-F238E27FC236}">
                  <a16:creationId xmlns:a16="http://schemas.microsoft.com/office/drawing/2014/main" id="{01A5E671-25A0-FDD1-6AA4-E0FE98CB1EFE}"/>
                </a:ext>
              </a:extLst>
            </p:cNvPr>
            <p:cNvSpPr/>
            <p:nvPr/>
          </p:nvSpPr>
          <p:spPr>
            <a:xfrm>
              <a:off x="3071495" y="4560213"/>
              <a:ext cx="84624" cy="376345"/>
            </a:xfrm>
            <a:prstGeom prst="rect">
              <a:avLst/>
            </a:prstGeom>
            <a:ln>
              <a:noFill/>
            </a:ln>
          </p:spPr>
          <p:txBody>
            <a:bodyPr vert="horz" lIns="0" tIns="0" rIns="0" bIns="0" rtlCol="0">
              <a:noAutofit/>
            </a:bodyPr>
            <a:lstStyle/>
            <a:p>
              <a:pPr>
                <a:lnSpc>
                  <a:spcPct val="107000"/>
                </a:lnSpc>
                <a:spcAft>
                  <a:spcPts val="800"/>
                </a:spcAft>
              </a:pPr>
              <a:r>
                <a:rPr lang="en-IN" sz="2000">
                  <a:solidFill>
                    <a:srgbClr val="1F3864"/>
                  </a:solidFill>
                  <a:effectLst/>
                  <a:latin typeface="Algerian" panose="04020705040A02060702" pitchFamily="82" charset="0"/>
                  <a:ea typeface="Algerian" panose="04020705040A02060702" pitchFamily="82" charset="0"/>
                  <a:cs typeface="Algerian" panose="04020705040A02060702" pitchFamily="82"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13" name="Picture 12">
              <a:extLst>
                <a:ext uri="{FF2B5EF4-FFF2-40B4-BE49-F238E27FC236}">
                  <a16:creationId xmlns:a16="http://schemas.microsoft.com/office/drawing/2014/main" id="{1BA8A23B-8108-6D97-618C-C9A9A59C1677}"/>
                </a:ext>
              </a:extLst>
            </p:cNvPr>
            <p:cNvPicPr/>
            <p:nvPr/>
          </p:nvPicPr>
          <p:blipFill>
            <a:blip r:embed="rId3"/>
            <a:stretch>
              <a:fillRect/>
            </a:stretch>
          </p:blipFill>
          <p:spPr>
            <a:xfrm>
              <a:off x="97536" y="4949952"/>
              <a:ext cx="477774" cy="526555"/>
            </a:xfrm>
            <a:prstGeom prst="rect">
              <a:avLst/>
            </a:prstGeom>
          </p:spPr>
        </p:pic>
        <p:sp>
          <p:nvSpPr>
            <p:cNvPr id="14" name="Rectangle 13">
              <a:extLst>
                <a:ext uri="{FF2B5EF4-FFF2-40B4-BE49-F238E27FC236}">
                  <a16:creationId xmlns:a16="http://schemas.microsoft.com/office/drawing/2014/main" id="{8692CCC8-1EAB-19D7-5187-08099ADF6604}"/>
                </a:ext>
              </a:extLst>
            </p:cNvPr>
            <p:cNvSpPr/>
            <p:nvPr/>
          </p:nvSpPr>
          <p:spPr>
            <a:xfrm>
              <a:off x="251765" y="5032652"/>
              <a:ext cx="84624" cy="376345"/>
            </a:xfrm>
            <a:prstGeom prst="rect">
              <a:avLst/>
            </a:prstGeom>
            <a:ln>
              <a:noFill/>
            </a:ln>
          </p:spPr>
          <p:txBody>
            <a:bodyPr vert="horz" lIns="0" tIns="0" rIns="0" bIns="0" rtlCol="0">
              <a:noAutofit/>
            </a:bodyPr>
            <a:lstStyle/>
            <a:p>
              <a:pPr>
                <a:lnSpc>
                  <a:spcPct val="107000"/>
                </a:lnSpc>
                <a:spcAft>
                  <a:spcPts val="800"/>
                </a:spcAft>
              </a:pPr>
              <a:r>
                <a:rPr lang="en-IN" sz="2000">
                  <a:solidFill>
                    <a:srgbClr val="1F3864"/>
                  </a:solidFill>
                  <a:effectLst/>
                  <a:latin typeface="Algerian" panose="04020705040A02060702" pitchFamily="82" charset="0"/>
                  <a:ea typeface="Algerian" panose="04020705040A02060702" pitchFamily="82" charset="0"/>
                  <a:cs typeface="Algerian" panose="04020705040A02060702" pitchFamily="82"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15" name="Picture 14">
              <a:extLst>
                <a:ext uri="{FF2B5EF4-FFF2-40B4-BE49-F238E27FC236}">
                  <a16:creationId xmlns:a16="http://schemas.microsoft.com/office/drawing/2014/main" id="{F9C4BBBC-4AA3-C01A-F91E-5E57C1B7B63B}"/>
                </a:ext>
              </a:extLst>
            </p:cNvPr>
            <p:cNvPicPr/>
            <p:nvPr/>
          </p:nvPicPr>
          <p:blipFill>
            <a:blip r:embed="rId4"/>
            <a:stretch>
              <a:fillRect/>
            </a:stretch>
          </p:blipFill>
          <p:spPr>
            <a:xfrm>
              <a:off x="251460" y="1013600"/>
              <a:ext cx="2811526" cy="3766820"/>
            </a:xfrm>
            <a:prstGeom prst="rect">
              <a:avLst/>
            </a:prstGeom>
          </p:spPr>
        </p:pic>
        <p:sp>
          <p:nvSpPr>
            <p:cNvPr id="16" name="Shape 611">
              <a:extLst>
                <a:ext uri="{FF2B5EF4-FFF2-40B4-BE49-F238E27FC236}">
                  <a16:creationId xmlns:a16="http://schemas.microsoft.com/office/drawing/2014/main" id="{ABE5255D-C9A2-51FE-F164-F940A21F6ED7}"/>
                </a:ext>
              </a:extLst>
            </p:cNvPr>
            <p:cNvSpPr/>
            <p:nvPr/>
          </p:nvSpPr>
          <p:spPr>
            <a:xfrm>
              <a:off x="0" y="1331735"/>
              <a:ext cx="369602" cy="3070860"/>
            </a:xfrm>
            <a:custGeom>
              <a:avLst/>
              <a:gdLst/>
              <a:ahLst/>
              <a:cxnLst/>
              <a:rect l="0" t="0" r="0" b="0"/>
              <a:pathLst>
                <a:path w="369602" h="3070860">
                  <a:moveTo>
                    <a:pt x="0" y="0"/>
                  </a:moveTo>
                  <a:lnTo>
                    <a:pt x="369602" y="0"/>
                  </a:lnTo>
                  <a:lnTo>
                    <a:pt x="369602" y="92456"/>
                  </a:lnTo>
                  <a:lnTo>
                    <a:pt x="92392" y="92456"/>
                  </a:lnTo>
                  <a:lnTo>
                    <a:pt x="92392" y="2978531"/>
                  </a:lnTo>
                  <a:lnTo>
                    <a:pt x="369602" y="2978531"/>
                  </a:lnTo>
                  <a:lnTo>
                    <a:pt x="369602" y="3070860"/>
                  </a:lnTo>
                  <a:lnTo>
                    <a:pt x="0" y="3070860"/>
                  </a:lnTo>
                  <a:lnTo>
                    <a:pt x="0" y="0"/>
                  </a:lnTo>
                  <a:close/>
                </a:path>
              </a:pathLst>
            </a:custGeom>
            <a:ln w="0" cap="flat">
              <a:miter lim="127000"/>
            </a:ln>
          </p:spPr>
          <p:style>
            <a:lnRef idx="0">
              <a:srgbClr val="000000">
                <a:alpha val="0"/>
              </a:srgbClr>
            </a:lnRef>
            <a:fillRef idx="1">
              <a:srgbClr val="7C7C7C"/>
            </a:fillRef>
            <a:effectRef idx="0">
              <a:scrgbClr r="0" g="0" b="0"/>
            </a:effectRef>
            <a:fontRef idx="none"/>
          </p:style>
          <p:txBody>
            <a:bodyPr/>
            <a:lstStyle/>
            <a:p>
              <a:endParaRPr lang="en-IN"/>
            </a:p>
          </p:txBody>
        </p:sp>
        <p:sp>
          <p:nvSpPr>
            <p:cNvPr id="17" name="Shape 612">
              <a:extLst>
                <a:ext uri="{FF2B5EF4-FFF2-40B4-BE49-F238E27FC236}">
                  <a16:creationId xmlns:a16="http://schemas.microsoft.com/office/drawing/2014/main" id="{0054A9A8-E1E2-ADEE-1D79-1DA60F3164BF}"/>
                </a:ext>
              </a:extLst>
            </p:cNvPr>
            <p:cNvSpPr/>
            <p:nvPr/>
          </p:nvSpPr>
          <p:spPr>
            <a:xfrm>
              <a:off x="369602" y="1331735"/>
              <a:ext cx="369538" cy="3070860"/>
            </a:xfrm>
            <a:custGeom>
              <a:avLst/>
              <a:gdLst/>
              <a:ahLst/>
              <a:cxnLst/>
              <a:rect l="0" t="0" r="0" b="0"/>
              <a:pathLst>
                <a:path w="369538" h="3070860">
                  <a:moveTo>
                    <a:pt x="0" y="0"/>
                  </a:moveTo>
                  <a:lnTo>
                    <a:pt x="369538" y="0"/>
                  </a:lnTo>
                  <a:lnTo>
                    <a:pt x="369538" y="3070860"/>
                  </a:lnTo>
                  <a:lnTo>
                    <a:pt x="0" y="3070860"/>
                  </a:lnTo>
                  <a:lnTo>
                    <a:pt x="0" y="2978531"/>
                  </a:lnTo>
                  <a:lnTo>
                    <a:pt x="277209" y="2978531"/>
                  </a:lnTo>
                  <a:lnTo>
                    <a:pt x="277209" y="92456"/>
                  </a:lnTo>
                  <a:lnTo>
                    <a:pt x="0" y="92456"/>
                  </a:lnTo>
                  <a:lnTo>
                    <a:pt x="0" y="0"/>
                  </a:lnTo>
                  <a:close/>
                </a:path>
              </a:pathLst>
            </a:custGeom>
            <a:ln w="0" cap="flat">
              <a:miter lim="127000"/>
            </a:ln>
          </p:spPr>
          <p:style>
            <a:lnRef idx="0">
              <a:srgbClr val="000000">
                <a:alpha val="0"/>
              </a:srgbClr>
            </a:lnRef>
            <a:fillRef idx="1">
              <a:srgbClr val="7C7C7C"/>
            </a:fillRef>
            <a:effectRef idx="0">
              <a:scrgbClr r="0" g="0" b="0"/>
            </a:effectRef>
            <a:fontRef idx="none"/>
          </p:style>
          <p:txBody>
            <a:bodyPr/>
            <a:lstStyle/>
            <a:p>
              <a:endParaRPr lang="en-IN"/>
            </a:p>
          </p:txBody>
        </p:sp>
        <p:sp>
          <p:nvSpPr>
            <p:cNvPr id="18" name="Shape 613">
              <a:extLst>
                <a:ext uri="{FF2B5EF4-FFF2-40B4-BE49-F238E27FC236}">
                  <a16:creationId xmlns:a16="http://schemas.microsoft.com/office/drawing/2014/main" id="{9DD46AF4-FDB1-6C6D-6B8F-3DE0A2ECBB60}"/>
                </a:ext>
              </a:extLst>
            </p:cNvPr>
            <p:cNvSpPr/>
            <p:nvPr/>
          </p:nvSpPr>
          <p:spPr>
            <a:xfrm>
              <a:off x="0" y="1331735"/>
              <a:ext cx="739140" cy="3070860"/>
            </a:xfrm>
            <a:custGeom>
              <a:avLst/>
              <a:gdLst/>
              <a:ahLst/>
              <a:cxnLst/>
              <a:rect l="0" t="0" r="0" b="0"/>
              <a:pathLst>
                <a:path w="739140" h="3070860">
                  <a:moveTo>
                    <a:pt x="0" y="0"/>
                  </a:moveTo>
                  <a:lnTo>
                    <a:pt x="739140" y="0"/>
                  </a:lnTo>
                  <a:lnTo>
                    <a:pt x="739140" y="3070860"/>
                  </a:lnTo>
                  <a:lnTo>
                    <a:pt x="0" y="3070860"/>
                  </a:lnTo>
                  <a:close/>
                </a:path>
              </a:pathLst>
            </a:custGeom>
            <a:ln w="12700" cap="flat">
              <a:miter lim="127000"/>
            </a:ln>
          </p:spPr>
          <p:style>
            <a:lnRef idx="1">
              <a:srgbClr val="8FAADC"/>
            </a:lnRef>
            <a:fillRef idx="0">
              <a:srgbClr val="000000">
                <a:alpha val="0"/>
              </a:srgbClr>
            </a:fillRef>
            <a:effectRef idx="0">
              <a:scrgbClr r="0" g="0" b="0"/>
            </a:effectRef>
            <a:fontRef idx="none"/>
          </p:style>
          <p:txBody>
            <a:bodyPr/>
            <a:lstStyle/>
            <a:p>
              <a:endParaRPr lang="en-IN"/>
            </a:p>
          </p:txBody>
        </p:sp>
        <p:sp>
          <p:nvSpPr>
            <p:cNvPr id="19" name="Shape 614">
              <a:extLst>
                <a:ext uri="{FF2B5EF4-FFF2-40B4-BE49-F238E27FC236}">
                  <a16:creationId xmlns:a16="http://schemas.microsoft.com/office/drawing/2014/main" id="{5BC62230-FE78-BAEE-7183-05C8484CE21C}"/>
                </a:ext>
              </a:extLst>
            </p:cNvPr>
            <p:cNvSpPr/>
            <p:nvPr/>
          </p:nvSpPr>
          <p:spPr>
            <a:xfrm>
              <a:off x="92392" y="1424191"/>
              <a:ext cx="554419" cy="2886076"/>
            </a:xfrm>
            <a:custGeom>
              <a:avLst/>
              <a:gdLst/>
              <a:ahLst/>
              <a:cxnLst/>
              <a:rect l="0" t="0" r="0" b="0"/>
              <a:pathLst>
                <a:path w="554419" h="2886076">
                  <a:moveTo>
                    <a:pt x="0" y="0"/>
                  </a:moveTo>
                  <a:lnTo>
                    <a:pt x="0" y="2886076"/>
                  </a:lnTo>
                  <a:lnTo>
                    <a:pt x="554419" y="2886076"/>
                  </a:lnTo>
                  <a:lnTo>
                    <a:pt x="554419" y="0"/>
                  </a:lnTo>
                  <a:close/>
                </a:path>
              </a:pathLst>
            </a:custGeom>
            <a:ln w="12700" cap="flat">
              <a:miter lim="127000"/>
            </a:ln>
          </p:spPr>
          <p:style>
            <a:lnRef idx="1">
              <a:srgbClr val="8FAADC"/>
            </a:lnRef>
            <a:fillRef idx="0">
              <a:srgbClr val="000000">
                <a:alpha val="0"/>
              </a:srgbClr>
            </a:fillRef>
            <a:effectRef idx="0">
              <a:scrgbClr r="0" g="0" b="0"/>
            </a:effectRef>
            <a:fontRef idx="none"/>
          </p:style>
          <p:txBody>
            <a:bodyPr/>
            <a:lstStyle/>
            <a:p>
              <a:endParaRPr lang="en-IN"/>
            </a:p>
          </p:txBody>
        </p:sp>
        <p:sp>
          <p:nvSpPr>
            <p:cNvPr id="20" name="Shape 615">
              <a:extLst>
                <a:ext uri="{FF2B5EF4-FFF2-40B4-BE49-F238E27FC236}">
                  <a16:creationId xmlns:a16="http://schemas.microsoft.com/office/drawing/2014/main" id="{395E16E3-B1A7-FDEA-DAFF-D80FF26522E1}"/>
                </a:ext>
              </a:extLst>
            </p:cNvPr>
            <p:cNvSpPr/>
            <p:nvPr/>
          </p:nvSpPr>
          <p:spPr>
            <a:xfrm>
              <a:off x="99060" y="368567"/>
              <a:ext cx="566547" cy="839978"/>
            </a:xfrm>
            <a:custGeom>
              <a:avLst/>
              <a:gdLst/>
              <a:ahLst/>
              <a:cxnLst/>
              <a:rect l="0" t="0" r="0" b="0"/>
              <a:pathLst>
                <a:path w="566547" h="839978">
                  <a:moveTo>
                    <a:pt x="561213" y="0"/>
                  </a:moveTo>
                  <a:lnTo>
                    <a:pt x="566547" y="3556"/>
                  </a:lnTo>
                  <a:lnTo>
                    <a:pt x="45139" y="778550"/>
                  </a:lnTo>
                  <a:lnTo>
                    <a:pt x="74143" y="798068"/>
                  </a:lnTo>
                  <a:lnTo>
                    <a:pt x="0" y="839978"/>
                  </a:lnTo>
                  <a:lnTo>
                    <a:pt x="10922" y="755524"/>
                  </a:lnTo>
                  <a:lnTo>
                    <a:pt x="39864" y="775001"/>
                  </a:lnTo>
                  <a:lnTo>
                    <a:pt x="561213" y="0"/>
                  </a:lnTo>
                  <a:close/>
                </a:path>
              </a:pathLst>
            </a:custGeom>
            <a:ln w="0" cap="flat">
              <a:miter lim="127000"/>
            </a:ln>
          </p:spPr>
          <p:style>
            <a:lnRef idx="0">
              <a:srgbClr val="000000">
                <a:alpha val="0"/>
              </a:srgbClr>
            </a:lnRef>
            <a:fillRef idx="1">
              <a:srgbClr val="843C0C"/>
            </a:fillRef>
            <a:effectRef idx="0">
              <a:scrgbClr r="0" g="0" b="0"/>
            </a:effectRef>
            <a:fontRef idx="none"/>
          </p:style>
          <p:txBody>
            <a:bodyPr/>
            <a:lstStyle/>
            <a:p>
              <a:endParaRPr lang="en-IN"/>
            </a:p>
          </p:txBody>
        </p:sp>
      </p:grpSp>
      <p:sp>
        <p:nvSpPr>
          <p:cNvPr id="21" name="TextBox 20">
            <a:extLst>
              <a:ext uri="{FF2B5EF4-FFF2-40B4-BE49-F238E27FC236}">
                <a16:creationId xmlns:a16="http://schemas.microsoft.com/office/drawing/2014/main" id="{84AD6608-02DE-3369-D79C-BBAD93F60F91}"/>
              </a:ext>
            </a:extLst>
          </p:cNvPr>
          <p:cNvSpPr txBox="1"/>
          <p:nvPr/>
        </p:nvSpPr>
        <p:spPr>
          <a:xfrm>
            <a:off x="6658708" y="851877"/>
            <a:ext cx="3118337" cy="4062651"/>
          </a:xfrm>
          <a:prstGeom prst="rect">
            <a:avLst/>
          </a:prstGeom>
          <a:noFill/>
        </p:spPr>
        <p:txBody>
          <a:bodyPr wrap="square" rtlCol="0">
            <a:spAutoFit/>
          </a:bodyPr>
          <a:lstStyle/>
          <a:p>
            <a:r>
              <a:rPr lang="en-IN" sz="2000" b="1" dirty="0">
                <a:solidFill>
                  <a:srgbClr val="323E4F"/>
                </a:solidFill>
                <a:effectLst/>
                <a:latin typeface="Bahnschrift SemiLight" panose="020B0502040204020203" pitchFamily="34" charset="0"/>
                <a:ea typeface="Arial Rounded MT"/>
                <a:cs typeface="Arial Rounded MT"/>
              </a:rPr>
              <a:t>A navigation bar (or navigation system) is a section of a graphical user interface intended to aid visitors in accessing information. </a:t>
            </a:r>
          </a:p>
          <a:p>
            <a:endParaRPr lang="en-IN" sz="2000" b="1" dirty="0">
              <a:solidFill>
                <a:srgbClr val="323E4F"/>
              </a:solidFill>
              <a:latin typeface="Bahnschrift SemiLight" panose="020B0502040204020203" pitchFamily="34" charset="0"/>
              <a:ea typeface="Arial Rounded MT"/>
              <a:cs typeface="Arial Rounded MT"/>
            </a:endParaRPr>
          </a:p>
          <a:p>
            <a:r>
              <a:rPr lang="en-IN" sz="2000" b="1" dirty="0">
                <a:solidFill>
                  <a:srgbClr val="323E4F"/>
                </a:solidFill>
                <a:effectLst/>
                <a:latin typeface="Bahnschrift SemiLight" panose="020B0502040204020203" pitchFamily="34" charset="0"/>
                <a:ea typeface="Arial Rounded MT"/>
                <a:cs typeface="Arial Rounded MT"/>
              </a:rPr>
              <a:t>Navigation bars are implemented in file browsers, web browsers and as a design element of some web sites. </a:t>
            </a:r>
            <a:endParaRPr lang="en-IN" sz="2000" dirty="0">
              <a:solidFill>
                <a:srgbClr val="000000"/>
              </a:solidFill>
              <a:effectLst/>
              <a:latin typeface="Bahnschrift SemiLight" panose="020B0502040204020203" pitchFamily="34" charset="0"/>
              <a:ea typeface="Calibri" panose="020F0502020204030204" pitchFamily="34" charset="0"/>
            </a:endParaRPr>
          </a:p>
          <a:p>
            <a:endParaRPr lang="en-IN" dirty="0"/>
          </a:p>
        </p:txBody>
      </p:sp>
      <p:sp>
        <p:nvSpPr>
          <p:cNvPr id="22" name="Star: 5 Points 21">
            <a:extLst>
              <a:ext uri="{FF2B5EF4-FFF2-40B4-BE49-F238E27FC236}">
                <a16:creationId xmlns:a16="http://schemas.microsoft.com/office/drawing/2014/main" id="{23F85E7E-FDDB-26ED-3D0B-5165BC26B71B}"/>
              </a:ext>
            </a:extLst>
          </p:cNvPr>
          <p:cNvSpPr/>
          <p:nvPr/>
        </p:nvSpPr>
        <p:spPr>
          <a:xfrm>
            <a:off x="6211568" y="965759"/>
            <a:ext cx="370649" cy="37513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36705BB3-FE40-8FC3-2EC5-CFFA1DC9ECC8}"/>
              </a:ext>
            </a:extLst>
          </p:cNvPr>
          <p:cNvSpPr/>
          <p:nvPr/>
        </p:nvSpPr>
        <p:spPr>
          <a:xfrm>
            <a:off x="6215485" y="3124351"/>
            <a:ext cx="368986" cy="37513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82AAC1EA-69FD-9C01-D079-A3A7E35CDD23}"/>
              </a:ext>
            </a:extLst>
          </p:cNvPr>
          <p:cNvPicPr/>
          <p:nvPr/>
        </p:nvPicPr>
        <p:blipFill>
          <a:blip r:embed="rId5"/>
          <a:stretch>
            <a:fillRect/>
          </a:stretch>
        </p:blipFill>
        <p:spPr>
          <a:xfrm>
            <a:off x="746860" y="5282944"/>
            <a:ext cx="6724648" cy="1397000"/>
          </a:xfrm>
          <a:prstGeom prst="rect">
            <a:avLst/>
          </a:prstGeom>
        </p:spPr>
      </p:pic>
    </p:spTree>
    <p:extLst>
      <p:ext uri="{BB962C8B-B14F-4D97-AF65-F5344CB8AC3E}">
        <p14:creationId xmlns:p14="http://schemas.microsoft.com/office/powerpoint/2010/main" val="264734434"/>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639</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14</vt:i4>
      </vt:variant>
    </vt:vector>
  </HeadingPairs>
  <TitlesOfParts>
    <vt:vector size="30" baseType="lpstr">
      <vt:lpstr>Agency FB</vt:lpstr>
      <vt:lpstr>Algerian</vt:lpstr>
      <vt:lpstr>Arial</vt:lpstr>
      <vt:lpstr>Arial Rounded MT</vt:lpstr>
      <vt:lpstr>Bahnschrift SemiBold SemiConden</vt:lpstr>
      <vt:lpstr>Bahnschrift SemiLight</vt:lpstr>
      <vt:lpstr>Bahnschrift SemiLight Condensed</vt:lpstr>
      <vt:lpstr>Berlin Sans FB Demi</vt:lpstr>
      <vt:lpstr>Bodoni MT</vt:lpstr>
      <vt:lpstr>Britannic</vt:lpstr>
      <vt:lpstr>Broadway</vt:lpstr>
      <vt:lpstr>Calibri</vt:lpstr>
      <vt:lpstr>Cooper Black</vt:lpstr>
      <vt:lpstr>Trebuchet MS</vt:lpstr>
      <vt:lpstr>Wingdings 3</vt:lpstr>
      <vt:lpstr>Facet</vt:lpstr>
      <vt:lpstr>PowerPoint Presentation</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anjalikosi02@gmail.com</dc:creator>
  <cp:lastModifiedBy>anjalikosi02@gmail.com</cp:lastModifiedBy>
  <cp:revision>3</cp:revision>
  <dcterms:created xsi:type="dcterms:W3CDTF">2022-07-25T04:35:22Z</dcterms:created>
  <dcterms:modified xsi:type="dcterms:W3CDTF">2022-07-29T10:59:20Z</dcterms:modified>
</cp:coreProperties>
</file>