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20" r:id="rId3"/>
    <p:sldId id="321" r:id="rId4"/>
    <p:sldId id="322" r:id="rId5"/>
    <p:sldId id="323" r:id="rId6"/>
    <p:sldId id="337" r:id="rId7"/>
    <p:sldId id="324" r:id="rId8"/>
    <p:sldId id="325" r:id="rId9"/>
    <p:sldId id="326" r:id="rId10"/>
    <p:sldId id="327" r:id="rId11"/>
    <p:sldId id="328" r:id="rId12"/>
    <p:sldId id="32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C4708-D704-430D-8981-5F41C43D0803}" type="datetimeFigureOut">
              <a:rPr lang="en-IN" smtClean="0"/>
              <a:t>23-09-2020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23E47-CC70-4B5B-AED2-68D7B26DB5B4}" type="slidenum">
              <a:rPr lang="en-IN" smtClean="0"/>
              <a:t>‹#›</a:t>
            </a:fld>
            <a:endParaRPr lang="en-IN"/>
          </a:p>
        </p:txBody>
      </p:sp>
    </p:spTree>
    <p:extLst>
      <p:ext uri="{BB962C8B-B14F-4D97-AF65-F5344CB8AC3E}">
        <p14:creationId xmlns:p14="http://schemas.microsoft.com/office/powerpoint/2010/main" val="711727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0638-8DB8-4B77-927F-762E28FAD2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861E3E-7EF1-494A-B528-1D3623904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353BEA-0D66-46A7-A0D2-1CB32609EB34}"/>
              </a:ext>
            </a:extLst>
          </p:cNvPr>
          <p:cNvSpPr>
            <a:spLocks noGrp="1"/>
          </p:cNvSpPr>
          <p:nvPr>
            <p:ph type="dt" sz="half" idx="10"/>
          </p:nvPr>
        </p:nvSpPr>
        <p:spPr/>
        <p:txBody>
          <a:bodyPr/>
          <a:lstStyle/>
          <a:p>
            <a:fld id="{BCA9C43A-C76D-4429-B460-1D81F8618BEE}" type="datetimeFigureOut">
              <a:rPr lang="en-IN" smtClean="0"/>
              <a:t>23-09-2020</a:t>
            </a:fld>
            <a:endParaRPr lang="en-IN"/>
          </a:p>
        </p:txBody>
      </p:sp>
      <p:sp>
        <p:nvSpPr>
          <p:cNvPr id="5" name="Footer Placeholder 4">
            <a:extLst>
              <a:ext uri="{FF2B5EF4-FFF2-40B4-BE49-F238E27FC236}">
                <a16:creationId xmlns:a16="http://schemas.microsoft.com/office/drawing/2014/main" id="{AC7BB898-3DC4-419D-BB28-0FDA8DA43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C03A4-0220-42FD-A4F2-B5B0A549D734}"/>
              </a:ext>
            </a:extLst>
          </p:cNvPr>
          <p:cNvSpPr>
            <a:spLocks noGrp="1"/>
          </p:cNvSpPr>
          <p:nvPr>
            <p:ph type="sldNum" sz="quarter" idx="12"/>
          </p:nvPr>
        </p:nvSpPr>
        <p:spPr/>
        <p:txBody>
          <a:bodyPr/>
          <a:lstStyle/>
          <a:p>
            <a:fld id="{206E7225-1730-45A2-95FD-F1B77E642641}" type="slidenum">
              <a:rPr lang="en-IN" smtClean="0"/>
              <a:t>‹#›</a:t>
            </a:fld>
            <a:endParaRPr lang="en-IN"/>
          </a:p>
        </p:txBody>
      </p:sp>
      <p:sp>
        <p:nvSpPr>
          <p:cNvPr id="7" name="Rectangle 6">
            <a:extLst>
              <a:ext uri="{FF2B5EF4-FFF2-40B4-BE49-F238E27FC236}">
                <a16:creationId xmlns:a16="http://schemas.microsoft.com/office/drawing/2014/main" id="{A80DD180-403F-47E2-8490-1871B657E9DB}"/>
              </a:ext>
            </a:extLst>
          </p:cNvPr>
          <p:cNvSpPr/>
          <p:nvPr userDrawn="1"/>
        </p:nvSpPr>
        <p:spPr>
          <a:xfrm>
            <a:off x="10260622" y="13921"/>
            <a:ext cx="1916723" cy="968742"/>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2760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99C5-7E95-45C1-BB3E-BCD98FE44A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F62C98-6676-4B01-B5F8-7F7AC68A4C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D0505-3AD6-4171-9EE2-24558D0647EB}"/>
              </a:ext>
            </a:extLst>
          </p:cNvPr>
          <p:cNvSpPr>
            <a:spLocks noGrp="1"/>
          </p:cNvSpPr>
          <p:nvPr>
            <p:ph type="dt" sz="half" idx="10"/>
          </p:nvPr>
        </p:nvSpPr>
        <p:spPr/>
        <p:txBody>
          <a:bodyPr/>
          <a:lstStyle/>
          <a:p>
            <a:fld id="{BCA9C43A-C76D-4429-B460-1D81F8618BEE}" type="datetimeFigureOut">
              <a:rPr lang="en-IN" smtClean="0"/>
              <a:t>23-09-2020</a:t>
            </a:fld>
            <a:endParaRPr lang="en-IN"/>
          </a:p>
        </p:txBody>
      </p:sp>
      <p:sp>
        <p:nvSpPr>
          <p:cNvPr id="5" name="Footer Placeholder 4">
            <a:extLst>
              <a:ext uri="{FF2B5EF4-FFF2-40B4-BE49-F238E27FC236}">
                <a16:creationId xmlns:a16="http://schemas.microsoft.com/office/drawing/2014/main" id="{A8F03356-3EB9-460D-B1C5-698A46369B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FF29C6-6261-4B11-9567-05621AAD03FA}"/>
              </a:ext>
            </a:extLst>
          </p:cNvPr>
          <p:cNvSpPr>
            <a:spLocks noGrp="1"/>
          </p:cNvSpPr>
          <p:nvPr>
            <p:ph type="sldNum" sz="quarter" idx="12"/>
          </p:nvPr>
        </p:nvSpPr>
        <p:spPr/>
        <p:txBody>
          <a:bodyPr/>
          <a:lstStyle/>
          <a:p>
            <a:fld id="{206E7225-1730-45A2-95FD-F1B77E642641}" type="slidenum">
              <a:rPr lang="en-IN" smtClean="0"/>
              <a:t>‹#›</a:t>
            </a:fld>
            <a:endParaRPr lang="en-IN"/>
          </a:p>
        </p:txBody>
      </p:sp>
    </p:spTree>
    <p:extLst>
      <p:ext uri="{BB962C8B-B14F-4D97-AF65-F5344CB8AC3E}">
        <p14:creationId xmlns:p14="http://schemas.microsoft.com/office/powerpoint/2010/main" val="258670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3AC64-CE52-4BBC-9925-6CBB139D79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4D2E56-7025-4256-92C1-4C82302FDB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4A6E29-5508-4FC9-A085-FAF4C0B8190E}"/>
              </a:ext>
            </a:extLst>
          </p:cNvPr>
          <p:cNvSpPr>
            <a:spLocks noGrp="1"/>
          </p:cNvSpPr>
          <p:nvPr>
            <p:ph type="dt" sz="half" idx="10"/>
          </p:nvPr>
        </p:nvSpPr>
        <p:spPr/>
        <p:txBody>
          <a:bodyPr/>
          <a:lstStyle/>
          <a:p>
            <a:fld id="{BCA9C43A-C76D-4429-B460-1D81F8618BEE}" type="datetimeFigureOut">
              <a:rPr lang="en-IN" smtClean="0"/>
              <a:t>23-09-2020</a:t>
            </a:fld>
            <a:endParaRPr lang="en-IN"/>
          </a:p>
        </p:txBody>
      </p:sp>
      <p:sp>
        <p:nvSpPr>
          <p:cNvPr id="5" name="Footer Placeholder 4">
            <a:extLst>
              <a:ext uri="{FF2B5EF4-FFF2-40B4-BE49-F238E27FC236}">
                <a16:creationId xmlns:a16="http://schemas.microsoft.com/office/drawing/2014/main" id="{56CDB7D6-DE31-423D-96B8-CA3109BE46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CBD1D-337C-4D45-91CF-40ECC41A16E6}"/>
              </a:ext>
            </a:extLst>
          </p:cNvPr>
          <p:cNvSpPr>
            <a:spLocks noGrp="1"/>
          </p:cNvSpPr>
          <p:nvPr>
            <p:ph type="sldNum" sz="quarter" idx="12"/>
          </p:nvPr>
        </p:nvSpPr>
        <p:spPr/>
        <p:txBody>
          <a:bodyPr/>
          <a:lstStyle/>
          <a:p>
            <a:fld id="{206E7225-1730-45A2-95FD-F1B77E642641}" type="slidenum">
              <a:rPr lang="en-IN" smtClean="0"/>
              <a:t>‹#›</a:t>
            </a:fld>
            <a:endParaRPr lang="en-IN"/>
          </a:p>
        </p:txBody>
      </p:sp>
    </p:spTree>
    <p:extLst>
      <p:ext uri="{BB962C8B-B14F-4D97-AF65-F5344CB8AC3E}">
        <p14:creationId xmlns:p14="http://schemas.microsoft.com/office/powerpoint/2010/main" val="115497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420-B657-46D1-84FA-F3D2ED70B7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691F37-CE4F-4D9E-AFD7-C01DB9219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B364D-00E4-4D23-A275-98A28B18F2B6}"/>
              </a:ext>
            </a:extLst>
          </p:cNvPr>
          <p:cNvSpPr>
            <a:spLocks noGrp="1"/>
          </p:cNvSpPr>
          <p:nvPr>
            <p:ph type="dt" sz="half" idx="10"/>
          </p:nvPr>
        </p:nvSpPr>
        <p:spPr/>
        <p:txBody>
          <a:bodyPr/>
          <a:lstStyle/>
          <a:p>
            <a:fld id="{BCA9C43A-C76D-4429-B460-1D81F8618BEE}" type="datetimeFigureOut">
              <a:rPr lang="en-IN" smtClean="0"/>
              <a:t>23-09-2020</a:t>
            </a:fld>
            <a:endParaRPr lang="en-IN"/>
          </a:p>
        </p:txBody>
      </p:sp>
      <p:sp>
        <p:nvSpPr>
          <p:cNvPr id="5" name="Footer Placeholder 4">
            <a:extLst>
              <a:ext uri="{FF2B5EF4-FFF2-40B4-BE49-F238E27FC236}">
                <a16:creationId xmlns:a16="http://schemas.microsoft.com/office/drawing/2014/main" id="{FF45B512-EA66-4A27-89A7-422588E009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E8E475-AF45-4E6B-81B1-A001E2A370CB}"/>
              </a:ext>
            </a:extLst>
          </p:cNvPr>
          <p:cNvSpPr>
            <a:spLocks noGrp="1"/>
          </p:cNvSpPr>
          <p:nvPr>
            <p:ph type="sldNum" sz="quarter" idx="12"/>
          </p:nvPr>
        </p:nvSpPr>
        <p:spPr/>
        <p:txBody>
          <a:bodyPr/>
          <a:lstStyle/>
          <a:p>
            <a:fld id="{206E7225-1730-45A2-95FD-F1B77E642641}" type="slidenum">
              <a:rPr lang="en-IN" smtClean="0"/>
              <a:t>‹#›</a:t>
            </a:fld>
            <a:endParaRPr lang="en-IN"/>
          </a:p>
        </p:txBody>
      </p:sp>
    </p:spTree>
    <p:extLst>
      <p:ext uri="{BB962C8B-B14F-4D97-AF65-F5344CB8AC3E}">
        <p14:creationId xmlns:p14="http://schemas.microsoft.com/office/powerpoint/2010/main" val="22882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03D1-8407-417D-8473-066215619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0C926E-3881-4D44-87C2-422E86CE2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7B69BC-7DF7-4E15-A407-92A659AEEB5D}"/>
              </a:ext>
            </a:extLst>
          </p:cNvPr>
          <p:cNvSpPr>
            <a:spLocks noGrp="1"/>
          </p:cNvSpPr>
          <p:nvPr>
            <p:ph type="dt" sz="half" idx="10"/>
          </p:nvPr>
        </p:nvSpPr>
        <p:spPr/>
        <p:txBody>
          <a:bodyPr/>
          <a:lstStyle/>
          <a:p>
            <a:fld id="{BCA9C43A-C76D-4429-B460-1D81F8618BEE}" type="datetimeFigureOut">
              <a:rPr lang="en-IN" smtClean="0"/>
              <a:t>23-09-2020</a:t>
            </a:fld>
            <a:endParaRPr lang="en-IN"/>
          </a:p>
        </p:txBody>
      </p:sp>
      <p:sp>
        <p:nvSpPr>
          <p:cNvPr id="5" name="Footer Placeholder 4">
            <a:extLst>
              <a:ext uri="{FF2B5EF4-FFF2-40B4-BE49-F238E27FC236}">
                <a16:creationId xmlns:a16="http://schemas.microsoft.com/office/drawing/2014/main" id="{8A3D7077-D4E5-4CFE-BFA6-0D038156D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0E77B-5DF1-4E6F-872B-EA818C86C97E}"/>
              </a:ext>
            </a:extLst>
          </p:cNvPr>
          <p:cNvSpPr>
            <a:spLocks noGrp="1"/>
          </p:cNvSpPr>
          <p:nvPr>
            <p:ph type="sldNum" sz="quarter" idx="12"/>
          </p:nvPr>
        </p:nvSpPr>
        <p:spPr/>
        <p:txBody>
          <a:bodyPr/>
          <a:lstStyle/>
          <a:p>
            <a:fld id="{206E7225-1730-45A2-95FD-F1B77E642641}" type="slidenum">
              <a:rPr lang="en-IN" smtClean="0"/>
              <a:t>‹#›</a:t>
            </a:fld>
            <a:endParaRPr lang="en-IN"/>
          </a:p>
        </p:txBody>
      </p:sp>
    </p:spTree>
    <p:extLst>
      <p:ext uri="{BB962C8B-B14F-4D97-AF65-F5344CB8AC3E}">
        <p14:creationId xmlns:p14="http://schemas.microsoft.com/office/powerpoint/2010/main" val="314912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DA34-9020-4483-9C42-75B787DE99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A9943D-A9A7-4D16-96BF-4F53FFF951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B39005-A82B-4F31-B941-133C92BF7B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9AC4BC-C894-4957-B4EB-DAE10647BADA}"/>
              </a:ext>
            </a:extLst>
          </p:cNvPr>
          <p:cNvSpPr>
            <a:spLocks noGrp="1"/>
          </p:cNvSpPr>
          <p:nvPr>
            <p:ph type="dt" sz="half" idx="10"/>
          </p:nvPr>
        </p:nvSpPr>
        <p:spPr/>
        <p:txBody>
          <a:bodyPr/>
          <a:lstStyle/>
          <a:p>
            <a:fld id="{BCA9C43A-C76D-4429-B460-1D81F8618BEE}" type="datetimeFigureOut">
              <a:rPr lang="en-IN" smtClean="0"/>
              <a:t>23-09-2020</a:t>
            </a:fld>
            <a:endParaRPr lang="en-IN"/>
          </a:p>
        </p:txBody>
      </p:sp>
      <p:sp>
        <p:nvSpPr>
          <p:cNvPr id="6" name="Footer Placeholder 5">
            <a:extLst>
              <a:ext uri="{FF2B5EF4-FFF2-40B4-BE49-F238E27FC236}">
                <a16:creationId xmlns:a16="http://schemas.microsoft.com/office/drawing/2014/main" id="{33BDAF9C-2D29-43F4-88DA-272721E16D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474F62-664C-47AC-A88E-6A319EC32811}"/>
              </a:ext>
            </a:extLst>
          </p:cNvPr>
          <p:cNvSpPr>
            <a:spLocks noGrp="1"/>
          </p:cNvSpPr>
          <p:nvPr>
            <p:ph type="sldNum" sz="quarter" idx="12"/>
          </p:nvPr>
        </p:nvSpPr>
        <p:spPr/>
        <p:txBody>
          <a:bodyPr/>
          <a:lstStyle/>
          <a:p>
            <a:fld id="{206E7225-1730-45A2-95FD-F1B77E642641}" type="slidenum">
              <a:rPr lang="en-IN" smtClean="0"/>
              <a:t>‹#›</a:t>
            </a:fld>
            <a:endParaRPr lang="en-IN"/>
          </a:p>
        </p:txBody>
      </p:sp>
    </p:spTree>
    <p:extLst>
      <p:ext uri="{BB962C8B-B14F-4D97-AF65-F5344CB8AC3E}">
        <p14:creationId xmlns:p14="http://schemas.microsoft.com/office/powerpoint/2010/main" val="337919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7970-1198-4ADF-B62D-16AC06DC71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CB9E5B-31F8-4FDB-B1E7-2F170EF2CB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901C35-080D-4E19-AAD7-4A79283779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15D479-20FC-4397-ACC3-0705D255D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75F117-2E56-45F4-AD21-D4E242D22B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161975-DAAB-43EC-AD58-49ED4EA7DC12}"/>
              </a:ext>
            </a:extLst>
          </p:cNvPr>
          <p:cNvSpPr>
            <a:spLocks noGrp="1"/>
          </p:cNvSpPr>
          <p:nvPr>
            <p:ph type="dt" sz="half" idx="10"/>
          </p:nvPr>
        </p:nvSpPr>
        <p:spPr/>
        <p:txBody>
          <a:bodyPr/>
          <a:lstStyle/>
          <a:p>
            <a:fld id="{BCA9C43A-C76D-4429-B460-1D81F8618BEE}" type="datetimeFigureOut">
              <a:rPr lang="en-IN" smtClean="0"/>
              <a:t>23-09-2020</a:t>
            </a:fld>
            <a:endParaRPr lang="en-IN"/>
          </a:p>
        </p:txBody>
      </p:sp>
      <p:sp>
        <p:nvSpPr>
          <p:cNvPr id="8" name="Footer Placeholder 7">
            <a:extLst>
              <a:ext uri="{FF2B5EF4-FFF2-40B4-BE49-F238E27FC236}">
                <a16:creationId xmlns:a16="http://schemas.microsoft.com/office/drawing/2014/main" id="{0131E4EB-673A-49C3-9A43-26D055D06F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1A00D7-93F9-4760-8E95-B99575D2B150}"/>
              </a:ext>
            </a:extLst>
          </p:cNvPr>
          <p:cNvSpPr>
            <a:spLocks noGrp="1"/>
          </p:cNvSpPr>
          <p:nvPr>
            <p:ph type="sldNum" sz="quarter" idx="12"/>
          </p:nvPr>
        </p:nvSpPr>
        <p:spPr/>
        <p:txBody>
          <a:bodyPr/>
          <a:lstStyle/>
          <a:p>
            <a:fld id="{206E7225-1730-45A2-95FD-F1B77E642641}" type="slidenum">
              <a:rPr lang="en-IN" smtClean="0"/>
              <a:t>‹#›</a:t>
            </a:fld>
            <a:endParaRPr lang="en-IN"/>
          </a:p>
        </p:txBody>
      </p:sp>
    </p:spTree>
    <p:extLst>
      <p:ext uri="{BB962C8B-B14F-4D97-AF65-F5344CB8AC3E}">
        <p14:creationId xmlns:p14="http://schemas.microsoft.com/office/powerpoint/2010/main" val="181766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857F-B245-4419-81ED-C97CE73BB7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64A6B8-2844-44A4-AD22-3367EC0A28C2}"/>
              </a:ext>
            </a:extLst>
          </p:cNvPr>
          <p:cNvSpPr>
            <a:spLocks noGrp="1"/>
          </p:cNvSpPr>
          <p:nvPr>
            <p:ph type="dt" sz="half" idx="10"/>
          </p:nvPr>
        </p:nvSpPr>
        <p:spPr/>
        <p:txBody>
          <a:bodyPr/>
          <a:lstStyle/>
          <a:p>
            <a:fld id="{BCA9C43A-C76D-4429-B460-1D81F8618BEE}" type="datetimeFigureOut">
              <a:rPr lang="en-IN" smtClean="0"/>
              <a:t>23-09-2020</a:t>
            </a:fld>
            <a:endParaRPr lang="en-IN"/>
          </a:p>
        </p:txBody>
      </p:sp>
      <p:sp>
        <p:nvSpPr>
          <p:cNvPr id="4" name="Footer Placeholder 3">
            <a:extLst>
              <a:ext uri="{FF2B5EF4-FFF2-40B4-BE49-F238E27FC236}">
                <a16:creationId xmlns:a16="http://schemas.microsoft.com/office/drawing/2014/main" id="{42EEAA4B-20AE-4114-886B-1BB85E2F60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7C80D6-53E4-4FEB-87F3-9BD2C00C0113}"/>
              </a:ext>
            </a:extLst>
          </p:cNvPr>
          <p:cNvSpPr>
            <a:spLocks noGrp="1"/>
          </p:cNvSpPr>
          <p:nvPr>
            <p:ph type="sldNum" sz="quarter" idx="12"/>
          </p:nvPr>
        </p:nvSpPr>
        <p:spPr/>
        <p:txBody>
          <a:bodyPr/>
          <a:lstStyle/>
          <a:p>
            <a:fld id="{206E7225-1730-45A2-95FD-F1B77E642641}" type="slidenum">
              <a:rPr lang="en-IN" smtClean="0"/>
              <a:t>‹#›</a:t>
            </a:fld>
            <a:endParaRPr lang="en-IN"/>
          </a:p>
        </p:txBody>
      </p:sp>
    </p:spTree>
    <p:extLst>
      <p:ext uri="{BB962C8B-B14F-4D97-AF65-F5344CB8AC3E}">
        <p14:creationId xmlns:p14="http://schemas.microsoft.com/office/powerpoint/2010/main" val="234168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ED8580-2732-45A4-A6CA-F7D6CB9DDB6E}"/>
              </a:ext>
            </a:extLst>
          </p:cNvPr>
          <p:cNvSpPr>
            <a:spLocks noGrp="1"/>
          </p:cNvSpPr>
          <p:nvPr>
            <p:ph type="dt" sz="half" idx="10"/>
          </p:nvPr>
        </p:nvSpPr>
        <p:spPr/>
        <p:txBody>
          <a:bodyPr/>
          <a:lstStyle/>
          <a:p>
            <a:fld id="{BCA9C43A-C76D-4429-B460-1D81F8618BEE}" type="datetimeFigureOut">
              <a:rPr lang="en-IN" smtClean="0"/>
              <a:t>23-09-2020</a:t>
            </a:fld>
            <a:endParaRPr lang="en-IN"/>
          </a:p>
        </p:txBody>
      </p:sp>
      <p:sp>
        <p:nvSpPr>
          <p:cNvPr id="3" name="Footer Placeholder 2">
            <a:extLst>
              <a:ext uri="{FF2B5EF4-FFF2-40B4-BE49-F238E27FC236}">
                <a16:creationId xmlns:a16="http://schemas.microsoft.com/office/drawing/2014/main" id="{886E0C4F-87DD-4E21-ACF5-BCEB8DA59A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7DF8A5-6E8A-42BF-ABD1-B975A9C7140D}"/>
              </a:ext>
            </a:extLst>
          </p:cNvPr>
          <p:cNvSpPr>
            <a:spLocks noGrp="1"/>
          </p:cNvSpPr>
          <p:nvPr>
            <p:ph type="sldNum" sz="quarter" idx="12"/>
          </p:nvPr>
        </p:nvSpPr>
        <p:spPr/>
        <p:txBody>
          <a:bodyPr/>
          <a:lstStyle/>
          <a:p>
            <a:fld id="{206E7225-1730-45A2-95FD-F1B77E642641}" type="slidenum">
              <a:rPr lang="en-IN" smtClean="0"/>
              <a:t>‹#›</a:t>
            </a:fld>
            <a:endParaRPr lang="en-IN"/>
          </a:p>
        </p:txBody>
      </p:sp>
    </p:spTree>
    <p:extLst>
      <p:ext uri="{BB962C8B-B14F-4D97-AF65-F5344CB8AC3E}">
        <p14:creationId xmlns:p14="http://schemas.microsoft.com/office/powerpoint/2010/main" val="95015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4C1E-F176-4B6F-BF55-B5EA1B5ED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3988F1-9510-4E0C-8569-625E5FC38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FBC15B-D800-42C4-B670-6606D781F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AE33FE-58AE-45D4-884B-E715C52A6488}"/>
              </a:ext>
            </a:extLst>
          </p:cNvPr>
          <p:cNvSpPr>
            <a:spLocks noGrp="1"/>
          </p:cNvSpPr>
          <p:nvPr>
            <p:ph type="dt" sz="half" idx="10"/>
          </p:nvPr>
        </p:nvSpPr>
        <p:spPr/>
        <p:txBody>
          <a:bodyPr/>
          <a:lstStyle/>
          <a:p>
            <a:fld id="{BCA9C43A-C76D-4429-B460-1D81F8618BEE}" type="datetimeFigureOut">
              <a:rPr lang="en-IN" smtClean="0"/>
              <a:t>23-09-2020</a:t>
            </a:fld>
            <a:endParaRPr lang="en-IN"/>
          </a:p>
        </p:txBody>
      </p:sp>
      <p:sp>
        <p:nvSpPr>
          <p:cNvPr id="6" name="Footer Placeholder 5">
            <a:extLst>
              <a:ext uri="{FF2B5EF4-FFF2-40B4-BE49-F238E27FC236}">
                <a16:creationId xmlns:a16="http://schemas.microsoft.com/office/drawing/2014/main" id="{3CAFDE3F-88DA-4648-89B1-F92E09B784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9426EC-D641-41F3-AAAF-977C58E86B7C}"/>
              </a:ext>
            </a:extLst>
          </p:cNvPr>
          <p:cNvSpPr>
            <a:spLocks noGrp="1"/>
          </p:cNvSpPr>
          <p:nvPr>
            <p:ph type="sldNum" sz="quarter" idx="12"/>
          </p:nvPr>
        </p:nvSpPr>
        <p:spPr/>
        <p:txBody>
          <a:bodyPr/>
          <a:lstStyle/>
          <a:p>
            <a:fld id="{206E7225-1730-45A2-95FD-F1B77E642641}" type="slidenum">
              <a:rPr lang="en-IN" smtClean="0"/>
              <a:t>‹#›</a:t>
            </a:fld>
            <a:endParaRPr lang="en-IN"/>
          </a:p>
        </p:txBody>
      </p:sp>
    </p:spTree>
    <p:extLst>
      <p:ext uri="{BB962C8B-B14F-4D97-AF65-F5344CB8AC3E}">
        <p14:creationId xmlns:p14="http://schemas.microsoft.com/office/powerpoint/2010/main" val="244407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FED7-FAA9-4113-8C62-C0CCEE7A6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C02C9F-C40F-43EF-91F4-9347271A3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403E0E-D2A7-43BB-A85F-603A9F887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46C59B-FD26-4F92-864E-419853DD139E}"/>
              </a:ext>
            </a:extLst>
          </p:cNvPr>
          <p:cNvSpPr>
            <a:spLocks noGrp="1"/>
          </p:cNvSpPr>
          <p:nvPr>
            <p:ph type="dt" sz="half" idx="10"/>
          </p:nvPr>
        </p:nvSpPr>
        <p:spPr/>
        <p:txBody>
          <a:bodyPr/>
          <a:lstStyle/>
          <a:p>
            <a:fld id="{BCA9C43A-C76D-4429-B460-1D81F8618BEE}" type="datetimeFigureOut">
              <a:rPr lang="en-IN" smtClean="0"/>
              <a:t>23-09-2020</a:t>
            </a:fld>
            <a:endParaRPr lang="en-IN"/>
          </a:p>
        </p:txBody>
      </p:sp>
      <p:sp>
        <p:nvSpPr>
          <p:cNvPr id="6" name="Footer Placeholder 5">
            <a:extLst>
              <a:ext uri="{FF2B5EF4-FFF2-40B4-BE49-F238E27FC236}">
                <a16:creationId xmlns:a16="http://schemas.microsoft.com/office/drawing/2014/main" id="{80BDA1B8-6ED4-4EF7-9D68-60F73ADBBD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785929-327D-4EBC-99E7-03AE339BD9FE}"/>
              </a:ext>
            </a:extLst>
          </p:cNvPr>
          <p:cNvSpPr>
            <a:spLocks noGrp="1"/>
          </p:cNvSpPr>
          <p:nvPr>
            <p:ph type="sldNum" sz="quarter" idx="12"/>
          </p:nvPr>
        </p:nvSpPr>
        <p:spPr/>
        <p:txBody>
          <a:bodyPr/>
          <a:lstStyle/>
          <a:p>
            <a:fld id="{206E7225-1730-45A2-95FD-F1B77E642641}" type="slidenum">
              <a:rPr lang="en-IN" smtClean="0"/>
              <a:t>‹#›</a:t>
            </a:fld>
            <a:endParaRPr lang="en-IN"/>
          </a:p>
        </p:txBody>
      </p:sp>
    </p:spTree>
    <p:extLst>
      <p:ext uri="{BB962C8B-B14F-4D97-AF65-F5344CB8AC3E}">
        <p14:creationId xmlns:p14="http://schemas.microsoft.com/office/powerpoint/2010/main" val="121487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076067-583C-4071-BD34-CAF2616C11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EA8B10-5E8A-451C-9A1D-5F012D0F97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0415D-88CA-4D7F-95E5-782D731D4C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9C43A-C76D-4429-B460-1D81F8618BEE}" type="datetimeFigureOut">
              <a:rPr lang="en-IN" smtClean="0"/>
              <a:t>23-09-2020</a:t>
            </a:fld>
            <a:endParaRPr lang="en-IN"/>
          </a:p>
        </p:txBody>
      </p:sp>
      <p:sp>
        <p:nvSpPr>
          <p:cNvPr id="5" name="Footer Placeholder 4">
            <a:extLst>
              <a:ext uri="{FF2B5EF4-FFF2-40B4-BE49-F238E27FC236}">
                <a16:creationId xmlns:a16="http://schemas.microsoft.com/office/drawing/2014/main" id="{D7700258-08FF-4AA1-9CB5-3433FEB8B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B8BBFA-CC21-4378-BFC1-27E8F66295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E7225-1730-45A2-95FD-F1B77E642641}" type="slidenum">
              <a:rPr lang="en-IN" smtClean="0"/>
              <a:t>‹#›</a:t>
            </a:fld>
            <a:endParaRPr lang="en-IN"/>
          </a:p>
        </p:txBody>
      </p:sp>
      <p:sp>
        <p:nvSpPr>
          <p:cNvPr id="7" name="Rectangle 6">
            <a:extLst>
              <a:ext uri="{FF2B5EF4-FFF2-40B4-BE49-F238E27FC236}">
                <a16:creationId xmlns:a16="http://schemas.microsoft.com/office/drawing/2014/main" id="{E9B119CF-DCFA-432F-9117-3B555F9B4056}"/>
              </a:ext>
            </a:extLst>
          </p:cNvPr>
          <p:cNvSpPr/>
          <p:nvPr userDrawn="1"/>
        </p:nvSpPr>
        <p:spPr>
          <a:xfrm>
            <a:off x="10163175" y="28575"/>
            <a:ext cx="2000250" cy="885825"/>
          </a:xfrm>
          <a:prstGeom prst="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9559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upscgetway.com/wp-content/uploads/2016/05/p10-3.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upscgetway.com/wp-content/uploads/2016/05/p1-1.p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Event_(probability_theory)" TargetMode="External"/><Relationship Id="rId2" Type="http://schemas.openxmlformats.org/officeDocument/2006/relationships/hyperlink" Target="https://en.wikipedia.org/wiki/Probabili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52DB-1C4D-4C5C-8F79-79711302DFF5}"/>
              </a:ext>
            </a:extLst>
          </p:cNvPr>
          <p:cNvSpPr>
            <a:spLocks noGrp="1"/>
          </p:cNvSpPr>
          <p:nvPr>
            <p:ph type="ctrTitle"/>
          </p:nvPr>
        </p:nvSpPr>
        <p:spPr/>
        <p:txBody>
          <a:bodyPr/>
          <a:lstStyle/>
          <a:p>
            <a:r>
              <a:rPr lang="en-IN" b="1" dirty="0">
                <a:latin typeface="+mn-lt"/>
              </a:rPr>
              <a:t>Discrete Mathematics</a:t>
            </a:r>
            <a:br>
              <a:rPr lang="en-IN" b="1" dirty="0">
                <a:latin typeface="+mn-lt"/>
              </a:rPr>
            </a:br>
            <a:r>
              <a:rPr lang="en-IN" b="1" dirty="0">
                <a:latin typeface="+mn-lt"/>
              </a:rPr>
              <a:t>BCSC0010</a:t>
            </a:r>
          </a:p>
        </p:txBody>
      </p:sp>
      <p:sp>
        <p:nvSpPr>
          <p:cNvPr id="3" name="Subtitle 2">
            <a:extLst>
              <a:ext uri="{FF2B5EF4-FFF2-40B4-BE49-F238E27FC236}">
                <a16:creationId xmlns:a16="http://schemas.microsoft.com/office/drawing/2014/main" id="{4B7F74F7-8FDB-497F-A7F5-14186AFA7D09}"/>
              </a:ext>
            </a:extLst>
          </p:cNvPr>
          <p:cNvSpPr>
            <a:spLocks noGrp="1"/>
          </p:cNvSpPr>
          <p:nvPr>
            <p:ph type="subTitle" idx="1"/>
          </p:nvPr>
        </p:nvSpPr>
        <p:spPr>
          <a:xfrm>
            <a:off x="1524000" y="3602037"/>
            <a:ext cx="9144000" cy="2674475"/>
          </a:xfrm>
        </p:spPr>
        <p:txBody>
          <a:bodyPr/>
          <a:lstStyle/>
          <a:p>
            <a:r>
              <a:rPr lang="en-IN" sz="4800" dirty="0"/>
              <a:t>Module 1</a:t>
            </a:r>
          </a:p>
          <a:p>
            <a:endParaRPr lang="en-IN" sz="4800" dirty="0"/>
          </a:p>
          <a:p>
            <a:r>
              <a:rPr lang="en-IN" sz="4800" dirty="0"/>
              <a:t>Bayes’ Theorem</a:t>
            </a:r>
            <a:endParaRPr lang="en-IN" dirty="0"/>
          </a:p>
        </p:txBody>
      </p:sp>
    </p:spTree>
    <p:extLst>
      <p:ext uri="{BB962C8B-B14F-4D97-AF65-F5344CB8AC3E}">
        <p14:creationId xmlns:p14="http://schemas.microsoft.com/office/powerpoint/2010/main" val="340062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1C21-F855-4E1C-B2E5-3A7972D9E6CE}"/>
              </a:ext>
            </a:extLst>
          </p:cNvPr>
          <p:cNvSpPr>
            <a:spLocks noGrp="1"/>
          </p:cNvSpPr>
          <p:nvPr>
            <p:ph type="title"/>
          </p:nvPr>
        </p:nvSpPr>
        <p:spPr>
          <a:xfrm>
            <a:off x="838200" y="365125"/>
            <a:ext cx="10515600" cy="451621"/>
          </a:xfrm>
        </p:spPr>
        <p:txBody>
          <a:bodyPr>
            <a:normAutofit fontScale="90000"/>
          </a:bodyPr>
          <a:lstStyle/>
          <a:p>
            <a:r>
              <a:rPr lang="en-IN" b="1" dirty="0"/>
              <a:t>Example</a:t>
            </a:r>
          </a:p>
        </p:txBody>
      </p:sp>
      <p:sp>
        <p:nvSpPr>
          <p:cNvPr id="3" name="Content Placeholder 2">
            <a:extLst>
              <a:ext uri="{FF2B5EF4-FFF2-40B4-BE49-F238E27FC236}">
                <a16:creationId xmlns:a16="http://schemas.microsoft.com/office/drawing/2014/main" id="{5E514147-D1EC-4460-BFA5-B0FD02BFFBE3}"/>
              </a:ext>
            </a:extLst>
          </p:cNvPr>
          <p:cNvSpPr>
            <a:spLocks noGrp="1"/>
          </p:cNvSpPr>
          <p:nvPr>
            <p:ph idx="1"/>
          </p:nvPr>
        </p:nvSpPr>
        <p:spPr>
          <a:xfrm>
            <a:off x="838200" y="816746"/>
            <a:ext cx="10515600" cy="5360217"/>
          </a:xfrm>
        </p:spPr>
        <p:txBody>
          <a:bodyPr/>
          <a:lstStyle/>
          <a:p>
            <a:r>
              <a:rPr lang="en-US" b="0" i="0" dirty="0">
                <a:solidFill>
                  <a:srgbClr val="000000"/>
                </a:solidFill>
                <a:effectLst/>
                <a:latin typeface="arial" panose="020B0604020202020204" pitchFamily="34" charset="0"/>
              </a:rPr>
              <a:t>Given three identical boxes I, II and III, each containing two coins. In box I, both coins are gold coins, in box II, both are silver coins and in the box III, there is one gold and one silver coin. A person chooses a box at random and takes out a coin. If the coin is of gold, what is the probability that the other coin in the box is also of gold?</a:t>
            </a:r>
          </a:p>
          <a:p>
            <a:endParaRPr lang="en-US" dirty="0">
              <a:solidFill>
                <a:srgbClr val="000000"/>
              </a:solidFill>
              <a:latin typeface="arial" panose="020B0604020202020204" pitchFamily="34" charset="0"/>
            </a:endParaRPr>
          </a:p>
          <a:p>
            <a:r>
              <a:rPr lang="en-US" b="1" i="0" dirty="0">
                <a:solidFill>
                  <a:srgbClr val="000000"/>
                </a:solidFill>
                <a:effectLst/>
                <a:latin typeface="arial" panose="020B0604020202020204" pitchFamily="34" charset="0"/>
              </a:rPr>
              <a:t>Solution</a:t>
            </a:r>
          </a:p>
          <a:p>
            <a:r>
              <a:rPr lang="en-US" b="0" i="0" dirty="0">
                <a:solidFill>
                  <a:srgbClr val="000000"/>
                </a:solidFill>
                <a:effectLst/>
                <a:latin typeface="arial" panose="020B0604020202020204" pitchFamily="34" charset="0"/>
              </a:rPr>
              <a:t> Let E</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E</a:t>
            </a:r>
            <a:r>
              <a:rPr lang="en-US" b="0" i="0" baseline="-25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and E</a:t>
            </a:r>
            <a:r>
              <a:rPr lang="en-US" b="0" i="0" baseline="-25000" dirty="0">
                <a:solidFill>
                  <a:srgbClr val="000000"/>
                </a:solidFill>
                <a:effectLst/>
                <a:latin typeface="arial" panose="020B0604020202020204" pitchFamily="34" charset="0"/>
              </a:rPr>
              <a:t>3</a:t>
            </a:r>
            <a:r>
              <a:rPr lang="en-US" b="0" i="0" dirty="0">
                <a:solidFill>
                  <a:srgbClr val="000000"/>
                </a:solidFill>
                <a:effectLst/>
                <a:latin typeface="arial" panose="020B0604020202020204" pitchFamily="34" charset="0"/>
              </a:rPr>
              <a:t> be the events that boxes I, II and III are chosen, respectively. </a:t>
            </a:r>
            <a:br>
              <a:rPr lang="en-US" dirty="0"/>
            </a:br>
            <a:r>
              <a:rPr lang="en-US" b="0" i="0" dirty="0">
                <a:solidFill>
                  <a:srgbClr val="000000"/>
                </a:solidFill>
                <a:effectLst/>
                <a:latin typeface="arial" panose="020B0604020202020204" pitchFamily="34" charset="0"/>
              </a:rPr>
              <a:t>Then </a:t>
            </a:r>
            <a:endParaRPr lang="en-IN" dirty="0"/>
          </a:p>
        </p:txBody>
      </p:sp>
      <p:pic>
        <p:nvPicPr>
          <p:cNvPr id="11266" name="Picture 2">
            <a:extLst>
              <a:ext uri="{FF2B5EF4-FFF2-40B4-BE49-F238E27FC236}">
                <a16:creationId xmlns:a16="http://schemas.microsoft.com/office/drawing/2014/main" id="{DDE2D8D8-0D6D-4A52-A479-551E57795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330" y="5169924"/>
            <a:ext cx="3849487" cy="1007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80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6"/>
                                        </p:tgtEl>
                                        <p:attrNameLst>
                                          <p:attrName>style.visibility</p:attrName>
                                        </p:attrNameLst>
                                      </p:cBhvr>
                                      <p:to>
                                        <p:strVal val="visible"/>
                                      </p:to>
                                    </p:set>
                                    <p:anim calcmode="lin" valueType="num">
                                      <p:cBhvr additive="base">
                                        <p:cTn id="25" dur="500" fill="hold"/>
                                        <p:tgtEl>
                                          <p:spTgt spid="11266"/>
                                        </p:tgtEl>
                                        <p:attrNameLst>
                                          <p:attrName>ppt_x</p:attrName>
                                        </p:attrNameLst>
                                      </p:cBhvr>
                                      <p:tavLst>
                                        <p:tav tm="0">
                                          <p:val>
                                            <p:strVal val="#ppt_x"/>
                                          </p:val>
                                        </p:tav>
                                        <p:tav tm="100000">
                                          <p:val>
                                            <p:strVal val="#ppt_x"/>
                                          </p:val>
                                        </p:tav>
                                      </p:tavLst>
                                    </p:anim>
                                    <p:anim calcmode="lin" valueType="num">
                                      <p:cBhvr additive="base">
                                        <p:cTn id="26"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AEDFC3-D6F0-411A-91D6-5BD41FE107FC}"/>
              </a:ext>
            </a:extLst>
          </p:cNvPr>
          <p:cNvSpPr>
            <a:spLocks noGrp="1"/>
          </p:cNvSpPr>
          <p:nvPr>
            <p:ph idx="1"/>
          </p:nvPr>
        </p:nvSpPr>
        <p:spPr>
          <a:xfrm>
            <a:off x="838200" y="523783"/>
            <a:ext cx="10515600" cy="5653180"/>
          </a:xfrm>
        </p:spPr>
        <p:txBody>
          <a:bodyPr/>
          <a:lstStyle/>
          <a:p>
            <a:r>
              <a:rPr lang="en-US" b="0" i="0" dirty="0">
                <a:solidFill>
                  <a:srgbClr val="000000"/>
                </a:solidFill>
                <a:effectLst/>
                <a:latin typeface="arial" panose="020B0604020202020204" pitchFamily="34" charset="0"/>
              </a:rPr>
              <a:t>Also, let A be the event that ‘the coin drawn is of gold’ </a:t>
            </a:r>
            <a:br>
              <a:rPr lang="en-US" dirty="0"/>
            </a:br>
            <a:r>
              <a:rPr lang="en-US" b="0" i="0" dirty="0">
                <a:solidFill>
                  <a:srgbClr val="000000"/>
                </a:solidFill>
                <a:effectLst/>
                <a:latin typeface="arial" panose="020B0604020202020204" pitchFamily="34" charset="0"/>
              </a:rPr>
              <a:t>Then</a:t>
            </a:r>
            <a:endParaRPr lang="en-IN" dirty="0"/>
          </a:p>
        </p:txBody>
      </p:sp>
      <p:pic>
        <p:nvPicPr>
          <p:cNvPr id="12290" name="Picture 2">
            <a:extLst>
              <a:ext uri="{FF2B5EF4-FFF2-40B4-BE49-F238E27FC236}">
                <a16:creationId xmlns:a16="http://schemas.microsoft.com/office/drawing/2014/main" id="{09E170A9-344F-4747-AA7F-DF6453056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090" y="1546009"/>
            <a:ext cx="6177702" cy="224643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12E2126E-65FA-46B4-AFBB-16F09315F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0331" y="5211277"/>
            <a:ext cx="8110103" cy="10996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CA89DD-F373-4150-8210-F02CD97FED48}"/>
              </a:ext>
            </a:extLst>
          </p:cNvPr>
          <p:cNvSpPr txBox="1"/>
          <p:nvPr/>
        </p:nvSpPr>
        <p:spPr>
          <a:xfrm>
            <a:off x="838199" y="4271029"/>
            <a:ext cx="9832759" cy="461665"/>
          </a:xfrm>
          <a:prstGeom prst="rect">
            <a:avLst/>
          </a:prstGeom>
          <a:noFill/>
        </p:spPr>
        <p:txBody>
          <a:bodyPr wrap="square">
            <a:spAutoFit/>
          </a:bodyPr>
          <a:lstStyle/>
          <a:p>
            <a:r>
              <a:rPr lang="en-US" sz="2400" b="0" i="0" dirty="0">
                <a:solidFill>
                  <a:srgbClr val="000000"/>
                </a:solidFill>
                <a:effectLst/>
                <a:latin typeface="arial" panose="020B0604020202020204" pitchFamily="34" charset="0"/>
              </a:rPr>
              <a:t>Now, the probability that the other coin in the box is of gold </a:t>
            </a:r>
            <a:endParaRPr lang="en-IN" sz="2400" dirty="0"/>
          </a:p>
        </p:txBody>
      </p:sp>
    </p:spTree>
    <p:extLst>
      <p:ext uri="{BB962C8B-B14F-4D97-AF65-F5344CB8AC3E}">
        <p14:creationId xmlns:p14="http://schemas.microsoft.com/office/powerpoint/2010/main" val="145736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2"/>
                                        </p:tgtEl>
                                        <p:attrNameLst>
                                          <p:attrName>style.visibility</p:attrName>
                                        </p:attrNameLst>
                                      </p:cBhvr>
                                      <p:to>
                                        <p:strVal val="visible"/>
                                      </p:to>
                                    </p:set>
                                    <p:anim calcmode="lin" valueType="num">
                                      <p:cBhvr additive="base">
                                        <p:cTn id="19" dur="500" fill="hold"/>
                                        <p:tgtEl>
                                          <p:spTgt spid="12292"/>
                                        </p:tgtEl>
                                        <p:attrNameLst>
                                          <p:attrName>ppt_x</p:attrName>
                                        </p:attrNameLst>
                                      </p:cBhvr>
                                      <p:tavLst>
                                        <p:tav tm="0">
                                          <p:val>
                                            <p:strVal val="#ppt_x"/>
                                          </p:val>
                                        </p:tav>
                                        <p:tav tm="100000">
                                          <p:val>
                                            <p:strVal val="#ppt_x"/>
                                          </p:val>
                                        </p:tav>
                                      </p:tavLst>
                                    </p:anim>
                                    <p:anim calcmode="lin" valueType="num">
                                      <p:cBhvr additive="base">
                                        <p:cTn id="20"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B9638D-CFB9-4339-9658-6D91F87CBBC8}"/>
              </a:ext>
            </a:extLst>
          </p:cNvPr>
          <p:cNvSpPr>
            <a:spLocks noGrp="1"/>
          </p:cNvSpPr>
          <p:nvPr>
            <p:ph idx="1"/>
          </p:nvPr>
        </p:nvSpPr>
        <p:spPr>
          <a:xfrm>
            <a:off x="838200" y="275208"/>
            <a:ext cx="10515600" cy="5901755"/>
          </a:xfrm>
        </p:spPr>
        <p:txBody>
          <a:bodyPr/>
          <a:lstStyle/>
          <a:p>
            <a:pPr algn="l"/>
            <a:r>
              <a:rPr lang="en-US" b="0" i="0" dirty="0">
                <a:solidFill>
                  <a:srgbClr val="000000"/>
                </a:solidFill>
                <a:effectLst/>
                <a:latin typeface="arial" panose="020B0604020202020204" pitchFamily="34" charset="0"/>
              </a:rPr>
              <a:t>By Bayes’ theorem, we know that </a:t>
            </a:r>
            <a:endParaRPr lang="en-US" b="0" i="0" dirty="0">
              <a:solidFill>
                <a:srgbClr val="8F8F8F"/>
              </a:solidFill>
              <a:effectLst/>
              <a:latin typeface="Lato"/>
            </a:endParaRPr>
          </a:p>
          <a:p>
            <a:pPr marL="0" indent="0">
              <a:buNone/>
            </a:pPr>
            <a:br>
              <a:rPr lang="en-US" b="0" i="0" u="none" strike="noStrike" dirty="0">
                <a:solidFill>
                  <a:srgbClr val="000000"/>
                </a:solidFill>
                <a:effectLst/>
                <a:latin typeface="arial" panose="020B0604020202020204" pitchFamily="34" charset="0"/>
                <a:hlinkClick r:id="rId2"/>
              </a:rPr>
            </a:br>
            <a:endParaRPr lang="en-IN" dirty="0"/>
          </a:p>
        </p:txBody>
      </p:sp>
      <p:pic>
        <p:nvPicPr>
          <p:cNvPr id="13316" name="Picture 4">
            <a:extLst>
              <a:ext uri="{FF2B5EF4-FFF2-40B4-BE49-F238E27FC236}">
                <a16:creationId xmlns:a16="http://schemas.microsoft.com/office/drawing/2014/main" id="{B2B66670-3794-4DA7-B504-D5ABF7A39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475" y="1448817"/>
            <a:ext cx="7777696" cy="260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86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680B-45EF-40C4-A906-F4CE73A959BB}"/>
              </a:ext>
            </a:extLst>
          </p:cNvPr>
          <p:cNvSpPr>
            <a:spLocks noGrp="1"/>
          </p:cNvSpPr>
          <p:nvPr>
            <p:ph type="title"/>
          </p:nvPr>
        </p:nvSpPr>
        <p:spPr/>
        <p:txBody>
          <a:bodyPr>
            <a:normAutofit fontScale="90000"/>
          </a:bodyPr>
          <a:lstStyle/>
          <a:p>
            <a:r>
              <a:rPr kumimoji="0" lang="en-US" altLang="en-US" sz="4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Partition of a sample space</a:t>
            </a:r>
            <a:br>
              <a:rPr kumimoji="0" lang="en-US" altLang="en-US" sz="2000" b="0" i="0" u="none" strike="noStrike" cap="none" normalizeH="0" baseline="0" dirty="0">
                <a:ln>
                  <a:noFill/>
                </a:ln>
                <a:solidFill>
                  <a:schemeClr val="tx1"/>
                </a:solidFill>
                <a:effectLst/>
              </a:rPr>
            </a:br>
            <a:br>
              <a:rPr lang="en-US" b="0" i="0" cap="all" dirty="0">
                <a:solidFill>
                  <a:srgbClr val="222222"/>
                </a:solidFill>
                <a:effectLst/>
                <a:latin typeface="Oswald"/>
              </a:rPr>
            </a:br>
            <a:endParaRPr lang="en-IN" dirty="0"/>
          </a:p>
        </p:txBody>
      </p:sp>
      <p:sp>
        <p:nvSpPr>
          <p:cNvPr id="5" name="Rectangle 1">
            <a:extLst>
              <a:ext uri="{FF2B5EF4-FFF2-40B4-BE49-F238E27FC236}">
                <a16:creationId xmlns:a16="http://schemas.microsoft.com/office/drawing/2014/main" id="{98FAD350-3449-4521-84AF-7881D6852D83}"/>
              </a:ext>
            </a:extLst>
          </p:cNvPr>
          <p:cNvSpPr>
            <a:spLocks noChangeArrowheads="1"/>
          </p:cNvSpPr>
          <p:nvPr/>
        </p:nvSpPr>
        <p:spPr bwMode="auto">
          <a:xfrm>
            <a:off x="53265" y="963049"/>
            <a:ext cx="1179842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set of events E</a:t>
            </a:r>
            <a:r>
              <a:rPr kumimoji="0" lang="en-US" altLang="en-US" b="0" i="0" u="none" strike="noStrike" cap="none" normalizeH="0" baseline="-30000" dirty="0">
                <a:ln>
                  <a:noFill/>
                </a:ln>
                <a:solidFill>
                  <a:srgbClr val="000000"/>
                </a:solidFill>
                <a:effectLst/>
                <a:latin typeface="Arial" panose="020B0604020202020204" pitchFamily="34" charset="0"/>
                <a:cs typeface="Arial" panose="020B0604020202020204" pitchFamily="34" charset="0"/>
              </a:rPr>
              <a:t>1</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a:t>
            </a:r>
            <a:r>
              <a:rPr kumimoji="0" lang="en-US" altLang="en-US" b="0" i="0" u="none" strike="noStrike" cap="none" normalizeH="0" baseline="-30000" dirty="0">
                <a:ln>
                  <a:noFill/>
                </a:ln>
                <a:solidFill>
                  <a:srgbClr val="000000"/>
                </a:solidFill>
                <a:effectLst/>
                <a:latin typeface="Arial" panose="020B0604020202020204" pitchFamily="34" charset="0"/>
                <a:cs typeface="Arial" panose="020B0604020202020204" pitchFamily="34" charset="0"/>
              </a:rPr>
              <a:t>2</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r>
              <a:rPr kumimoji="0" lang="en-US" altLang="en-US" sz="2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E</a:t>
            </a:r>
            <a:r>
              <a:rPr kumimoji="0" lang="en-US" altLang="en-US" b="0" i="0" u="none" strike="noStrike" cap="none" normalizeH="0" baseline="-30000" dirty="0" err="1">
                <a:ln>
                  <a:noFill/>
                </a:ln>
                <a:solidFill>
                  <a:srgbClr val="000000"/>
                </a:solidFill>
                <a:effectLst/>
                <a:latin typeface="Arial" panose="020B0604020202020204" pitchFamily="34" charset="0"/>
                <a:cs typeface="Arial" panose="020B0604020202020204" pitchFamily="34" charset="0"/>
              </a:rPr>
              <a:t>n</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said to represent a </a:t>
            </a:r>
            <a:r>
              <a:rPr kumimoji="0" lang="en-US" altLang="en-US" sz="2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partition of the sample space</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 if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2" descr="p1">
            <a:hlinkClick r:id="rId2"/>
            <a:extLst>
              <a:ext uri="{FF2B5EF4-FFF2-40B4-BE49-F238E27FC236}">
                <a16:creationId xmlns:a16="http://schemas.microsoft.com/office/drawing/2014/main" id="{F8891C5F-08EE-474B-8C36-B6200D726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891" y="2260676"/>
            <a:ext cx="6225539" cy="17431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06AE1FD-12AB-46DD-BAA3-24E91F852B5C}"/>
              </a:ext>
            </a:extLst>
          </p:cNvPr>
          <p:cNvSpPr txBox="1"/>
          <p:nvPr/>
        </p:nvSpPr>
        <p:spPr>
          <a:xfrm>
            <a:off x="244568" y="4397346"/>
            <a:ext cx="11198749" cy="1384995"/>
          </a:xfrm>
          <a:prstGeom prst="rect">
            <a:avLst/>
          </a:prstGeom>
          <a:noFill/>
        </p:spPr>
        <p:txBody>
          <a:bodyPr wrap="square">
            <a:spAutoFit/>
          </a:bodyPr>
          <a:lstStyle/>
          <a:p>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In other words, the events E</a:t>
            </a:r>
            <a:r>
              <a:rPr kumimoji="0" lang="en-US" altLang="en-US" sz="1050" b="0" i="0" u="none" strike="noStrike" cap="none" normalizeH="0" baseline="-30000" dirty="0">
                <a:ln>
                  <a:noFill/>
                </a:ln>
                <a:solidFill>
                  <a:srgbClr val="000000"/>
                </a:solidFill>
                <a:effectLst/>
                <a:latin typeface="Arial" panose="020B0604020202020204" pitchFamily="34" charset="0"/>
                <a:cs typeface="Arial" panose="020B0604020202020204" pitchFamily="34" charset="0"/>
              </a:rPr>
              <a:t>1</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a:t>
            </a:r>
            <a:r>
              <a:rPr kumimoji="0" lang="en-US" altLang="en-US" sz="1050" b="0" i="0" u="none" strike="noStrike" cap="none" normalizeH="0" baseline="-30000" dirty="0">
                <a:ln>
                  <a:noFill/>
                </a:ln>
                <a:solidFill>
                  <a:srgbClr val="000000"/>
                </a:solidFill>
                <a:effectLst/>
                <a:latin typeface="Arial" panose="020B0604020202020204" pitchFamily="34" charset="0"/>
                <a:cs typeface="Arial" panose="020B0604020202020204" pitchFamily="34" charset="0"/>
              </a:rPr>
              <a:t>2</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r>
              <a:rPr kumimoji="0" lang="en-US" altLang="en-US" sz="2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E</a:t>
            </a:r>
            <a:r>
              <a:rPr kumimoji="0" lang="en-US" altLang="en-US" sz="1050" b="0" i="0" u="none" strike="noStrike" cap="none" normalizeH="0" baseline="-30000" dirty="0" err="1">
                <a:ln>
                  <a:noFill/>
                </a:ln>
                <a:solidFill>
                  <a:srgbClr val="000000"/>
                </a:solidFill>
                <a:effectLst/>
                <a:latin typeface="Arial" panose="020B0604020202020204" pitchFamily="34" charset="0"/>
                <a:cs typeface="Arial" panose="020B0604020202020204" pitchFamily="34" charset="0"/>
              </a:rPr>
              <a:t>n</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represent a partition of the sample space S if they are </a:t>
            </a:r>
            <a:r>
              <a:rPr kumimoji="0" lang="en-US" altLang="en-US" sz="28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pairwise disjoint (mutually exclusive), exhaustive and have nonzero probabilities. </a:t>
            </a:r>
            <a:endParaRPr lang="en-IN" sz="2800" b="1" dirty="0">
              <a:solidFill>
                <a:srgbClr val="FF0000"/>
              </a:solidFill>
            </a:endParaRPr>
          </a:p>
        </p:txBody>
      </p:sp>
    </p:spTree>
    <p:extLst>
      <p:ext uri="{BB962C8B-B14F-4D97-AF65-F5344CB8AC3E}">
        <p14:creationId xmlns:p14="http://schemas.microsoft.com/office/powerpoint/2010/main" val="280615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6F87-335A-4D2F-BF57-833B5BA962AF}"/>
              </a:ext>
            </a:extLst>
          </p:cNvPr>
          <p:cNvSpPr>
            <a:spLocks noGrp="1"/>
          </p:cNvSpPr>
          <p:nvPr>
            <p:ph type="title"/>
          </p:nvPr>
        </p:nvSpPr>
        <p:spPr>
          <a:xfrm>
            <a:off x="838200" y="365126"/>
            <a:ext cx="10515600" cy="629174"/>
          </a:xfrm>
        </p:spPr>
        <p:txBody>
          <a:bodyPr>
            <a:normAutofit fontScale="90000"/>
          </a:bodyPr>
          <a:lstStyle/>
          <a:p>
            <a:r>
              <a:rPr lang="en-IN" b="1" dirty="0"/>
              <a:t>Example</a:t>
            </a:r>
          </a:p>
        </p:txBody>
      </p:sp>
      <p:sp>
        <p:nvSpPr>
          <p:cNvPr id="3" name="Content Placeholder 2">
            <a:extLst>
              <a:ext uri="{FF2B5EF4-FFF2-40B4-BE49-F238E27FC236}">
                <a16:creationId xmlns:a16="http://schemas.microsoft.com/office/drawing/2014/main" id="{D00C1671-63A1-4551-A2A1-020AB6755BA7}"/>
              </a:ext>
            </a:extLst>
          </p:cNvPr>
          <p:cNvSpPr>
            <a:spLocks noGrp="1"/>
          </p:cNvSpPr>
          <p:nvPr>
            <p:ph idx="1"/>
          </p:nvPr>
        </p:nvSpPr>
        <p:spPr>
          <a:xfrm>
            <a:off x="838200" y="994300"/>
            <a:ext cx="10515600" cy="5182663"/>
          </a:xfrm>
        </p:spPr>
        <p:txBody>
          <a:bodyPr/>
          <a:lstStyle/>
          <a:p>
            <a:r>
              <a:rPr lang="en-IN" dirty="0"/>
              <a:t>In a throw of 1 die</a:t>
            </a:r>
          </a:p>
          <a:p>
            <a:r>
              <a:rPr lang="en-IN" dirty="0"/>
              <a:t>Sample space,  S={1,2,3,4,5,6}</a:t>
            </a:r>
          </a:p>
          <a:p>
            <a:r>
              <a:rPr lang="en-IN" dirty="0"/>
              <a:t>Let E1={1,3,5} and   E2={2,4,6}</a:t>
            </a:r>
          </a:p>
          <a:p>
            <a:r>
              <a:rPr lang="en-IN" b="0" i="0" dirty="0">
                <a:solidFill>
                  <a:srgbClr val="0070C0"/>
                </a:solidFill>
                <a:effectLst/>
                <a:latin typeface="arial" panose="020B0604020202020204" pitchFamily="34" charset="0"/>
              </a:rPr>
              <a:t>E1 ⋂ E2=</a:t>
            </a:r>
            <a:r>
              <a:rPr lang="el-GR" b="0" i="0" dirty="0">
                <a:solidFill>
                  <a:srgbClr val="0070C0"/>
                </a:solidFill>
                <a:effectLst/>
                <a:latin typeface="arial" panose="020B0604020202020204" pitchFamily="34" charset="0"/>
              </a:rPr>
              <a:t>ϕ</a:t>
            </a:r>
            <a:r>
              <a:rPr lang="en-IN" b="0" i="0" dirty="0">
                <a:solidFill>
                  <a:srgbClr val="0070C0"/>
                </a:solidFill>
                <a:effectLst/>
                <a:latin typeface="arial" panose="020B0604020202020204" pitchFamily="34" charset="0"/>
              </a:rPr>
              <a:t> </a:t>
            </a:r>
          </a:p>
          <a:p>
            <a:r>
              <a:rPr lang="en-IN" dirty="0">
                <a:solidFill>
                  <a:srgbClr val="0070C0"/>
                </a:solidFill>
                <a:latin typeface="arial" panose="020B0604020202020204" pitchFamily="34" charset="0"/>
              </a:rPr>
              <a:t>E1U E2=S</a:t>
            </a:r>
          </a:p>
          <a:p>
            <a:r>
              <a:rPr lang="en-IN" dirty="0">
                <a:solidFill>
                  <a:srgbClr val="0070C0"/>
                </a:solidFill>
                <a:latin typeface="arial" panose="020B0604020202020204" pitchFamily="34" charset="0"/>
              </a:rPr>
              <a:t>P(E1),P(E2)&gt;0</a:t>
            </a:r>
          </a:p>
          <a:p>
            <a:endParaRPr lang="en-IN" dirty="0">
              <a:latin typeface="arial" panose="020B0604020202020204" pitchFamily="34" charset="0"/>
            </a:endParaRPr>
          </a:p>
          <a:p>
            <a:r>
              <a:rPr lang="en-IN" dirty="0">
                <a:latin typeface="arial" panose="020B0604020202020204" pitchFamily="34" charset="0"/>
              </a:rPr>
              <a:t>Therefore E1 and E2 are the partitions of sample space S</a:t>
            </a:r>
            <a:endParaRPr lang="en-IN" dirty="0"/>
          </a:p>
        </p:txBody>
      </p:sp>
    </p:spTree>
    <p:extLst>
      <p:ext uri="{BB962C8B-B14F-4D97-AF65-F5344CB8AC3E}">
        <p14:creationId xmlns:p14="http://schemas.microsoft.com/office/powerpoint/2010/main" val="364820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1A2E-8552-42D2-8A58-5D4EF717A427}"/>
              </a:ext>
            </a:extLst>
          </p:cNvPr>
          <p:cNvSpPr>
            <a:spLocks noGrp="1"/>
          </p:cNvSpPr>
          <p:nvPr>
            <p:ph type="title"/>
          </p:nvPr>
        </p:nvSpPr>
        <p:spPr>
          <a:xfrm>
            <a:off x="838200" y="365126"/>
            <a:ext cx="10515600" cy="584786"/>
          </a:xfrm>
        </p:spPr>
        <p:txBody>
          <a:bodyPr>
            <a:normAutofit fontScale="90000"/>
          </a:bodyPr>
          <a:lstStyle/>
          <a:p>
            <a:r>
              <a:rPr lang="en-IN" b="1" dirty="0"/>
              <a:t>Total Probability</a:t>
            </a:r>
          </a:p>
        </p:txBody>
      </p:sp>
      <p:pic>
        <p:nvPicPr>
          <p:cNvPr id="6152" name="Picture 8">
            <a:extLst>
              <a:ext uri="{FF2B5EF4-FFF2-40B4-BE49-F238E27FC236}">
                <a16:creationId xmlns:a16="http://schemas.microsoft.com/office/drawing/2014/main" id="{1985F86D-2D26-41BF-9D6C-DB3FB1606F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0977" y="3457454"/>
            <a:ext cx="9990045" cy="214757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D95795C-705E-4A16-B13A-35008CFD2CFB}"/>
              </a:ext>
            </a:extLst>
          </p:cNvPr>
          <p:cNvSpPr txBox="1"/>
          <p:nvPr/>
        </p:nvSpPr>
        <p:spPr>
          <a:xfrm>
            <a:off x="838199" y="1153175"/>
            <a:ext cx="10862569" cy="1815882"/>
          </a:xfrm>
          <a:prstGeom prst="rect">
            <a:avLst/>
          </a:prstGeom>
          <a:noFill/>
        </p:spPr>
        <p:txBody>
          <a:bodyPr wrap="square">
            <a:spAutoFit/>
          </a:bodyPr>
          <a:lstStyle/>
          <a:p>
            <a:pPr algn="just"/>
            <a:r>
              <a:rPr lang="en-US" sz="2800" b="0" i="0" dirty="0">
                <a:solidFill>
                  <a:srgbClr val="000000"/>
                </a:solidFill>
                <a:effectLst/>
                <a:latin typeface="arial" panose="020B0604020202020204" pitchFamily="34" charset="0"/>
              </a:rPr>
              <a:t>Let {E</a:t>
            </a:r>
            <a:r>
              <a:rPr lang="en-US" sz="2800" b="0" i="0" baseline="-25000" dirty="0">
                <a:solidFill>
                  <a:srgbClr val="000000"/>
                </a:solidFill>
                <a:effectLst/>
                <a:latin typeface="arial" panose="020B0604020202020204" pitchFamily="34" charset="0"/>
              </a:rPr>
              <a:t>1</a:t>
            </a:r>
            <a:r>
              <a:rPr lang="en-US" sz="2800" b="0" i="0" dirty="0">
                <a:solidFill>
                  <a:srgbClr val="000000"/>
                </a:solidFill>
                <a:effectLst/>
                <a:latin typeface="arial" panose="020B0604020202020204" pitchFamily="34" charset="0"/>
              </a:rPr>
              <a:t>, E</a:t>
            </a:r>
            <a:r>
              <a:rPr lang="en-US" sz="2800" b="0" i="0" baseline="-25000" dirty="0">
                <a:solidFill>
                  <a:srgbClr val="000000"/>
                </a:solidFill>
                <a:effectLst/>
                <a:latin typeface="arial" panose="020B0604020202020204" pitchFamily="34" charset="0"/>
              </a:rPr>
              <a:t>2</a:t>
            </a:r>
            <a:r>
              <a:rPr lang="en-US" sz="2800" b="0" i="0" dirty="0">
                <a:solidFill>
                  <a:srgbClr val="000000"/>
                </a:solidFill>
                <a:effectLst/>
                <a:latin typeface="arial" panose="020B0604020202020204" pitchFamily="34" charset="0"/>
              </a:rPr>
              <a:t>,…,</a:t>
            </a:r>
            <a:r>
              <a:rPr lang="en-US" sz="2800" b="0" i="0" dirty="0" err="1">
                <a:solidFill>
                  <a:srgbClr val="000000"/>
                </a:solidFill>
                <a:effectLst/>
                <a:latin typeface="arial" panose="020B0604020202020204" pitchFamily="34" charset="0"/>
              </a:rPr>
              <a:t>E</a:t>
            </a:r>
            <a:r>
              <a:rPr lang="en-US" sz="2800" b="0" i="0" baseline="-25000" dirty="0" err="1">
                <a:solidFill>
                  <a:srgbClr val="000000"/>
                </a:solidFill>
                <a:effectLst/>
                <a:latin typeface="arial" panose="020B0604020202020204" pitchFamily="34" charset="0"/>
              </a:rPr>
              <a:t>n</a:t>
            </a:r>
            <a:r>
              <a:rPr lang="en-US" sz="2800" b="0" i="0" dirty="0">
                <a:solidFill>
                  <a:srgbClr val="000000"/>
                </a:solidFill>
                <a:effectLst/>
                <a:latin typeface="arial" panose="020B0604020202020204" pitchFamily="34" charset="0"/>
              </a:rPr>
              <a:t>} be a partition of the sample space S, and suppose that each of the events E</a:t>
            </a:r>
            <a:r>
              <a:rPr lang="en-US" sz="2800" b="0" i="0" baseline="-25000" dirty="0">
                <a:solidFill>
                  <a:srgbClr val="000000"/>
                </a:solidFill>
                <a:effectLst/>
                <a:latin typeface="arial" panose="020B0604020202020204" pitchFamily="34" charset="0"/>
              </a:rPr>
              <a:t>1</a:t>
            </a:r>
            <a:r>
              <a:rPr lang="en-US" sz="2800" b="0" i="0" dirty="0">
                <a:solidFill>
                  <a:srgbClr val="000000"/>
                </a:solidFill>
                <a:effectLst/>
                <a:latin typeface="arial" panose="020B0604020202020204" pitchFamily="34" charset="0"/>
              </a:rPr>
              <a:t>, E</a:t>
            </a:r>
            <a:r>
              <a:rPr lang="en-US" sz="2800" b="0" i="0" baseline="-25000" dirty="0">
                <a:solidFill>
                  <a:srgbClr val="000000"/>
                </a:solidFill>
                <a:effectLst/>
                <a:latin typeface="arial" panose="020B0604020202020204" pitchFamily="34" charset="0"/>
              </a:rPr>
              <a:t>2</a:t>
            </a:r>
            <a:r>
              <a:rPr lang="en-US" sz="2800" b="0" i="0" dirty="0">
                <a:solidFill>
                  <a:srgbClr val="000000"/>
                </a:solidFill>
                <a:effectLst/>
                <a:latin typeface="arial" panose="020B0604020202020204" pitchFamily="34" charset="0"/>
              </a:rPr>
              <a:t>,…, </a:t>
            </a:r>
            <a:r>
              <a:rPr lang="en-US" sz="2800" b="0" i="0" dirty="0" err="1">
                <a:solidFill>
                  <a:srgbClr val="000000"/>
                </a:solidFill>
                <a:effectLst/>
                <a:latin typeface="arial" panose="020B0604020202020204" pitchFamily="34" charset="0"/>
              </a:rPr>
              <a:t>E</a:t>
            </a:r>
            <a:r>
              <a:rPr lang="en-US" sz="2800" b="0" i="0" baseline="-25000" dirty="0" err="1">
                <a:solidFill>
                  <a:srgbClr val="000000"/>
                </a:solidFill>
                <a:effectLst/>
                <a:latin typeface="arial" panose="020B0604020202020204" pitchFamily="34" charset="0"/>
              </a:rPr>
              <a:t>n</a:t>
            </a:r>
            <a:r>
              <a:rPr lang="en-US" sz="2800" b="0" i="0" baseline="-25000" dirty="0">
                <a:solidFill>
                  <a:srgbClr val="000000"/>
                </a:solidFill>
                <a:effectLst/>
                <a:latin typeface="arial" panose="020B0604020202020204" pitchFamily="34" charset="0"/>
              </a:rPr>
              <a:t> </a:t>
            </a:r>
            <a:r>
              <a:rPr lang="en-US" sz="2800" b="0" i="0" dirty="0">
                <a:solidFill>
                  <a:srgbClr val="000000"/>
                </a:solidFill>
                <a:effectLst/>
                <a:latin typeface="arial" panose="020B0604020202020204" pitchFamily="34" charset="0"/>
              </a:rPr>
              <a:t>has nonzero probability of occurrence. Let A be any event associated with S, then total probability (P(A)) can be given as, </a:t>
            </a:r>
            <a:endParaRPr lang="en-IN" sz="2800" dirty="0"/>
          </a:p>
        </p:txBody>
      </p:sp>
    </p:spTree>
    <p:extLst>
      <p:ext uri="{BB962C8B-B14F-4D97-AF65-F5344CB8AC3E}">
        <p14:creationId xmlns:p14="http://schemas.microsoft.com/office/powerpoint/2010/main" val="187672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52"/>
                                        </p:tgtEl>
                                        <p:attrNameLst>
                                          <p:attrName>style.visibility</p:attrName>
                                        </p:attrNameLst>
                                      </p:cBhvr>
                                      <p:to>
                                        <p:strVal val="visible"/>
                                      </p:to>
                                    </p:set>
                                    <p:anim calcmode="lin" valueType="num">
                                      <p:cBhvr additive="base">
                                        <p:cTn id="7" dur="500" fill="hold"/>
                                        <p:tgtEl>
                                          <p:spTgt spid="6152"/>
                                        </p:tgtEl>
                                        <p:attrNameLst>
                                          <p:attrName>ppt_x</p:attrName>
                                        </p:attrNameLst>
                                      </p:cBhvr>
                                      <p:tavLst>
                                        <p:tav tm="0">
                                          <p:val>
                                            <p:strVal val="#ppt_x"/>
                                          </p:val>
                                        </p:tav>
                                        <p:tav tm="100000">
                                          <p:val>
                                            <p:strVal val="#ppt_x"/>
                                          </p:val>
                                        </p:tav>
                                      </p:tavLst>
                                    </p:anim>
                                    <p:anim calcmode="lin" valueType="num">
                                      <p:cBhvr additive="base">
                                        <p:cTn id="8"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9954-1DA9-4620-9881-1FE22BA41D91}"/>
              </a:ext>
            </a:extLst>
          </p:cNvPr>
          <p:cNvSpPr>
            <a:spLocks noGrp="1"/>
          </p:cNvSpPr>
          <p:nvPr>
            <p:ph type="title"/>
          </p:nvPr>
        </p:nvSpPr>
        <p:spPr>
          <a:xfrm>
            <a:off x="838200" y="365126"/>
            <a:ext cx="10515600" cy="575908"/>
          </a:xfrm>
        </p:spPr>
        <p:txBody>
          <a:bodyPr>
            <a:normAutofit fontScale="90000"/>
          </a:bodyPr>
          <a:lstStyle/>
          <a:p>
            <a:r>
              <a:rPr lang="en-IN" b="1" dirty="0"/>
              <a:t>Example</a:t>
            </a:r>
          </a:p>
        </p:txBody>
      </p:sp>
      <p:pic>
        <p:nvPicPr>
          <p:cNvPr id="5" name="Content Placeholder 4">
            <a:extLst>
              <a:ext uri="{FF2B5EF4-FFF2-40B4-BE49-F238E27FC236}">
                <a16:creationId xmlns:a16="http://schemas.microsoft.com/office/drawing/2014/main" id="{92C3C0F0-1434-420E-812A-3E1CA42B3021}"/>
              </a:ext>
            </a:extLst>
          </p:cNvPr>
          <p:cNvPicPr>
            <a:picLocks noGrp="1" noChangeAspect="1"/>
          </p:cNvPicPr>
          <p:nvPr>
            <p:ph idx="1"/>
          </p:nvPr>
        </p:nvPicPr>
        <p:blipFill>
          <a:blip r:embed="rId2"/>
          <a:stretch>
            <a:fillRect/>
          </a:stretch>
        </p:blipFill>
        <p:spPr>
          <a:xfrm>
            <a:off x="101353" y="1012055"/>
            <a:ext cx="10329909" cy="1340527"/>
          </a:xfrm>
        </p:spPr>
      </p:pic>
      <p:sp>
        <p:nvSpPr>
          <p:cNvPr id="7" name="TextBox 6">
            <a:extLst>
              <a:ext uri="{FF2B5EF4-FFF2-40B4-BE49-F238E27FC236}">
                <a16:creationId xmlns:a16="http://schemas.microsoft.com/office/drawing/2014/main" id="{3396850F-3E7A-43E2-8E96-180877B2136E}"/>
              </a:ext>
            </a:extLst>
          </p:cNvPr>
          <p:cNvSpPr txBox="1"/>
          <p:nvPr/>
        </p:nvSpPr>
        <p:spPr>
          <a:xfrm>
            <a:off x="204186" y="2423604"/>
            <a:ext cx="10138299" cy="3354765"/>
          </a:xfrm>
          <a:prstGeom prst="rect">
            <a:avLst/>
          </a:prstGeom>
          <a:noFill/>
        </p:spPr>
        <p:txBody>
          <a:bodyPr wrap="square">
            <a:spAutoFit/>
          </a:bodyPr>
          <a:lstStyle/>
          <a:p>
            <a:pPr>
              <a:spcBef>
                <a:spcPts val="40"/>
              </a:spcBef>
            </a:pPr>
            <a:r>
              <a:rPr lang="en-US" sz="2800" b="1" dirty="0">
                <a:effectLst/>
                <a:latin typeface="+mj-lt"/>
                <a:ea typeface="Times New Roman" panose="02020603050405020304" pitchFamily="18" charset="0"/>
              </a:rPr>
              <a:t>Let Event A: construction work will completed on time</a:t>
            </a:r>
          </a:p>
          <a:p>
            <a:pPr>
              <a:spcBef>
                <a:spcPts val="40"/>
              </a:spcBef>
            </a:pPr>
            <a:r>
              <a:rPr lang="en-US" sz="2800" b="1" dirty="0">
                <a:latin typeface="+mj-lt"/>
                <a:ea typeface="Times New Roman" panose="02020603050405020304" pitchFamily="18" charset="0"/>
              </a:rPr>
              <a:t>      Event B: there is a strike on construction site</a:t>
            </a:r>
          </a:p>
          <a:p>
            <a:pPr marL="285750" indent="-285750">
              <a:spcBef>
                <a:spcPts val="40"/>
              </a:spcBef>
              <a:buFont typeface="Symbol" panose="05050102010706020507" pitchFamily="18" charset="2"/>
              <a:buChar char="Þ"/>
            </a:pPr>
            <a:r>
              <a:rPr lang="en-US" sz="2800" b="1" dirty="0">
                <a:latin typeface="+mj-lt"/>
                <a:ea typeface="Times New Roman" panose="02020603050405020304" pitchFamily="18" charset="0"/>
              </a:rPr>
              <a:t>  Event B</a:t>
            </a:r>
            <a:r>
              <a:rPr lang="en-US" sz="2800" b="1" dirty="0">
                <a:latin typeface="+mj-lt"/>
                <a:ea typeface="Times New Roman" panose="02020603050405020304" pitchFamily="18" charset="0"/>
                <a:cs typeface="Segoe UI" panose="020B0502040204020203" pitchFamily="34" charset="0"/>
              </a:rPr>
              <a:t>’ : </a:t>
            </a:r>
            <a:r>
              <a:rPr lang="en-US" sz="2800" b="1" dirty="0">
                <a:latin typeface="+mj-lt"/>
                <a:ea typeface="Times New Roman" panose="02020603050405020304" pitchFamily="18" charset="0"/>
              </a:rPr>
              <a:t>there is a not a strike on construction site</a:t>
            </a:r>
          </a:p>
          <a:p>
            <a:pPr>
              <a:spcBef>
                <a:spcPts val="40"/>
              </a:spcBef>
            </a:pPr>
            <a:r>
              <a:rPr lang="en-IN" sz="2800" b="1" dirty="0">
                <a:latin typeface="+mj-lt"/>
              </a:rPr>
              <a:t>B</a:t>
            </a:r>
            <a:r>
              <a:rPr lang="en-IN" sz="2800" b="1" i="0" dirty="0">
                <a:effectLst/>
                <a:latin typeface="+mj-lt"/>
              </a:rPr>
              <a:t> ⋂ </a:t>
            </a:r>
            <a:r>
              <a:rPr lang="en-US" sz="2800" b="1" dirty="0">
                <a:latin typeface="+mj-lt"/>
                <a:ea typeface="Times New Roman" panose="02020603050405020304" pitchFamily="18" charset="0"/>
              </a:rPr>
              <a:t>B</a:t>
            </a:r>
            <a:r>
              <a:rPr lang="en-US" sz="2800" b="1" dirty="0">
                <a:latin typeface="+mj-lt"/>
                <a:ea typeface="Times New Roman" panose="02020603050405020304" pitchFamily="18" charset="0"/>
                <a:cs typeface="Segoe UI" panose="020B0502040204020203" pitchFamily="34" charset="0"/>
              </a:rPr>
              <a:t>’ </a:t>
            </a:r>
            <a:r>
              <a:rPr lang="en-IN" sz="2800" b="1" i="0" dirty="0">
                <a:effectLst/>
                <a:latin typeface="+mj-lt"/>
              </a:rPr>
              <a:t>=</a:t>
            </a:r>
            <a:r>
              <a:rPr lang="el-GR" sz="2800" b="1" i="0" dirty="0">
                <a:effectLst/>
                <a:latin typeface="+mj-lt"/>
              </a:rPr>
              <a:t>ϕ</a:t>
            </a:r>
            <a:r>
              <a:rPr lang="en-IN" sz="2800" b="1" i="0" dirty="0">
                <a:effectLst/>
                <a:latin typeface="+mj-lt"/>
              </a:rPr>
              <a:t> ,          </a:t>
            </a:r>
            <a:r>
              <a:rPr lang="en-IN" sz="2800" b="1" dirty="0">
                <a:latin typeface="+mj-lt"/>
              </a:rPr>
              <a:t>B and B’ is a partition of sample space S</a:t>
            </a:r>
          </a:p>
          <a:p>
            <a:pPr>
              <a:spcBef>
                <a:spcPts val="40"/>
              </a:spcBef>
            </a:pPr>
            <a:r>
              <a:rPr lang="en-IN" sz="2800" b="1" i="0" dirty="0">
                <a:effectLst/>
                <a:latin typeface="+mj-lt"/>
              </a:rPr>
              <a:t>To find:  P(A)</a:t>
            </a:r>
          </a:p>
          <a:p>
            <a:pPr>
              <a:spcBef>
                <a:spcPts val="40"/>
              </a:spcBef>
            </a:pPr>
            <a:r>
              <a:rPr lang="en-IN" sz="2800" b="1" dirty="0">
                <a:latin typeface="+mj-lt"/>
              </a:rPr>
              <a:t>Given : P(B)=0.65,    P(B’)=1-0.65=0.35,     P(A|B’)=0.8,      P(A|B)=0.32</a:t>
            </a:r>
          </a:p>
          <a:p>
            <a:pPr>
              <a:spcBef>
                <a:spcPts val="40"/>
              </a:spcBef>
            </a:pPr>
            <a:r>
              <a:rPr lang="en-IN" sz="2800" b="1" dirty="0">
                <a:latin typeface="+mj-lt"/>
              </a:rPr>
              <a:t>By theorem of Total probability,</a:t>
            </a:r>
          </a:p>
          <a:p>
            <a:pPr marL="285750" indent="-285750">
              <a:spcBef>
                <a:spcPts val="40"/>
              </a:spcBef>
              <a:buFont typeface="Symbol" panose="05050102010706020507" pitchFamily="18" charset="2"/>
              <a:buChar char="Þ"/>
            </a:pPr>
            <a:endParaRPr lang="en-IN" sz="1600" dirty="0">
              <a:effectLst/>
              <a:latin typeface="Segoe UI" panose="020B0502040204020203" pitchFamily="34" charset="0"/>
              <a:ea typeface="Times New Roman" panose="02020603050405020304" pitchFamily="18" charset="0"/>
              <a:cs typeface="Segoe UI" panose="020B0502040204020203" pitchFamily="34" charset="0"/>
            </a:endParaRPr>
          </a:p>
        </p:txBody>
      </p:sp>
      <p:pic>
        <p:nvPicPr>
          <p:cNvPr id="7174" name="Picture 6">
            <a:extLst>
              <a:ext uri="{FF2B5EF4-FFF2-40B4-BE49-F238E27FC236}">
                <a16:creationId xmlns:a16="http://schemas.microsoft.com/office/drawing/2014/main" id="{1020606F-951F-4EE6-A638-18758FE8E3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336" y="4973339"/>
            <a:ext cx="5318372" cy="151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13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174"/>
                                        </p:tgtEl>
                                        <p:attrNameLst>
                                          <p:attrName>style.visibility</p:attrName>
                                        </p:attrNameLst>
                                      </p:cBhvr>
                                      <p:to>
                                        <p:strVal val="visible"/>
                                      </p:to>
                                    </p:set>
                                    <p:anim calcmode="lin" valueType="num">
                                      <p:cBhvr additive="base">
                                        <p:cTn id="49" dur="500" fill="hold"/>
                                        <p:tgtEl>
                                          <p:spTgt spid="7174"/>
                                        </p:tgtEl>
                                        <p:attrNameLst>
                                          <p:attrName>ppt_x</p:attrName>
                                        </p:attrNameLst>
                                      </p:cBhvr>
                                      <p:tavLst>
                                        <p:tav tm="0">
                                          <p:val>
                                            <p:strVal val="#ppt_x"/>
                                          </p:val>
                                        </p:tav>
                                        <p:tav tm="100000">
                                          <p:val>
                                            <p:strVal val="#ppt_x"/>
                                          </p:val>
                                        </p:tav>
                                      </p:tavLst>
                                    </p:anim>
                                    <p:anim calcmode="lin" valueType="num">
                                      <p:cBhvr additive="base">
                                        <p:cTn id="50"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B456-19E9-4F09-A64E-C5AEE8DC9B30}"/>
              </a:ext>
            </a:extLst>
          </p:cNvPr>
          <p:cNvSpPr>
            <a:spLocks noGrp="1"/>
          </p:cNvSpPr>
          <p:nvPr>
            <p:ph type="title"/>
          </p:nvPr>
        </p:nvSpPr>
        <p:spPr/>
        <p:txBody>
          <a:bodyPr/>
          <a:lstStyle/>
          <a:p>
            <a:r>
              <a:rPr lang="en-US" b="1" i="0" dirty="0">
                <a:solidFill>
                  <a:srgbClr val="202122"/>
                </a:solidFill>
                <a:effectLst/>
                <a:latin typeface="Arial" panose="020B0604020202020204" pitchFamily="34" charset="0"/>
              </a:rPr>
              <a:t>Bayes' theorem</a:t>
            </a:r>
            <a:r>
              <a:rPr lang="en-US" b="0" i="0" dirty="0">
                <a:solidFill>
                  <a:srgbClr val="202122"/>
                </a:solidFill>
                <a:effectLst/>
                <a:latin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E85A56B4-3903-4551-8977-A64488E6A34F}"/>
              </a:ext>
            </a:extLst>
          </p:cNvPr>
          <p:cNvSpPr>
            <a:spLocks noGrp="1"/>
          </p:cNvSpPr>
          <p:nvPr>
            <p:ph idx="1"/>
          </p:nvPr>
        </p:nvSpPr>
        <p:spPr/>
        <p:txBody>
          <a:bodyPr/>
          <a:lstStyle/>
          <a:p>
            <a:r>
              <a:rPr lang="en-US" b="1" i="0" dirty="0">
                <a:solidFill>
                  <a:srgbClr val="202122"/>
                </a:solidFill>
                <a:effectLst/>
                <a:latin typeface="Arial" panose="020B0604020202020204" pitchFamily="34" charset="0"/>
              </a:rPr>
              <a:t>Bayes' theorem</a:t>
            </a:r>
            <a:r>
              <a:rPr lang="en-US" b="0" i="0" dirty="0">
                <a:solidFill>
                  <a:srgbClr val="202122"/>
                </a:solidFill>
                <a:effectLst/>
                <a:latin typeface="Arial" panose="020B0604020202020204" pitchFamily="34" charset="0"/>
              </a:rPr>
              <a:t> (</a:t>
            </a:r>
            <a:r>
              <a:rPr lang="en-US" b="1" i="0" dirty="0" err="1">
                <a:solidFill>
                  <a:srgbClr val="202122"/>
                </a:solidFill>
                <a:effectLst/>
                <a:latin typeface="Arial" panose="020B0604020202020204" pitchFamily="34" charset="0"/>
              </a:rPr>
              <a:t>Bayes's</a:t>
            </a:r>
            <a:r>
              <a:rPr lang="en-US" b="1" i="0" dirty="0">
                <a:solidFill>
                  <a:srgbClr val="202122"/>
                </a:solidFill>
                <a:effectLst/>
                <a:latin typeface="Arial" panose="020B0604020202020204" pitchFamily="34" charset="0"/>
              </a:rPr>
              <a:t> law</a:t>
            </a:r>
            <a:r>
              <a:rPr lang="en-US" b="0" i="0" dirty="0">
                <a:solidFill>
                  <a:srgbClr val="202122"/>
                </a:solidFill>
                <a:effectLst/>
                <a:latin typeface="Arial" panose="020B0604020202020204" pitchFamily="34" charset="0"/>
              </a:rPr>
              <a:t> or </a:t>
            </a:r>
            <a:r>
              <a:rPr lang="en-US" b="1" i="0" dirty="0" err="1">
                <a:solidFill>
                  <a:srgbClr val="202122"/>
                </a:solidFill>
                <a:effectLst/>
                <a:latin typeface="Arial" panose="020B0604020202020204" pitchFamily="34" charset="0"/>
              </a:rPr>
              <a:t>Bayes's</a:t>
            </a:r>
            <a:r>
              <a:rPr lang="en-US" b="1" i="0" dirty="0">
                <a:solidFill>
                  <a:srgbClr val="202122"/>
                </a:solidFill>
                <a:effectLst/>
                <a:latin typeface="Arial" panose="020B0604020202020204" pitchFamily="34" charset="0"/>
              </a:rPr>
              <a:t> rule</a:t>
            </a:r>
            <a:r>
              <a:rPr lang="en-US" b="0" i="0" dirty="0">
                <a:solidFill>
                  <a:srgbClr val="202122"/>
                </a:solidFill>
                <a:effectLst/>
                <a:latin typeface="Arial" panose="020B0604020202020204" pitchFamily="34" charset="0"/>
              </a:rPr>
              <a:t>) describes the </a:t>
            </a:r>
            <a:r>
              <a:rPr lang="en-US" b="0" i="0" u="none" strike="noStrike" dirty="0">
                <a:solidFill>
                  <a:srgbClr val="0B0080"/>
                </a:solidFill>
                <a:effectLst/>
                <a:latin typeface="Arial" panose="020B0604020202020204" pitchFamily="34" charset="0"/>
                <a:hlinkClick r:id="rId2" tooltip="Probability"/>
              </a:rPr>
              <a:t>probability</a:t>
            </a:r>
            <a:r>
              <a:rPr lang="en-US" b="0" i="0" dirty="0">
                <a:solidFill>
                  <a:srgbClr val="202122"/>
                </a:solidFill>
                <a:effectLst/>
                <a:latin typeface="Arial" panose="020B0604020202020204" pitchFamily="34" charset="0"/>
              </a:rPr>
              <a:t> of an </a:t>
            </a:r>
            <a:r>
              <a:rPr lang="en-US" b="0" i="0" u="none" strike="noStrike" dirty="0">
                <a:solidFill>
                  <a:srgbClr val="0B0080"/>
                </a:solidFill>
                <a:effectLst/>
                <a:latin typeface="Arial" panose="020B0604020202020204" pitchFamily="34" charset="0"/>
                <a:hlinkClick r:id="rId3" tooltip="Event (probability theory)"/>
              </a:rPr>
              <a:t>event</a:t>
            </a:r>
            <a:r>
              <a:rPr lang="en-US" b="0" i="0" dirty="0">
                <a:solidFill>
                  <a:srgbClr val="202122"/>
                </a:solidFill>
                <a:effectLst/>
                <a:latin typeface="Arial" panose="020B0604020202020204" pitchFamily="34" charset="0"/>
              </a:rPr>
              <a:t>, based on prior knowledge of conditions that might be related to the event.</a:t>
            </a:r>
          </a:p>
        </p:txBody>
      </p:sp>
    </p:spTree>
    <p:extLst>
      <p:ext uri="{BB962C8B-B14F-4D97-AF65-F5344CB8AC3E}">
        <p14:creationId xmlns:p14="http://schemas.microsoft.com/office/powerpoint/2010/main" val="242164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8D7B-670D-47DA-88A0-4D8B3BC18853}"/>
              </a:ext>
            </a:extLst>
          </p:cNvPr>
          <p:cNvSpPr>
            <a:spLocks noGrp="1"/>
          </p:cNvSpPr>
          <p:nvPr>
            <p:ph type="title"/>
          </p:nvPr>
        </p:nvSpPr>
        <p:spPr>
          <a:xfrm>
            <a:off x="838200" y="338493"/>
            <a:ext cx="10515600" cy="788972"/>
          </a:xfrm>
        </p:spPr>
        <p:txBody>
          <a:bodyPr/>
          <a:lstStyle/>
          <a:p>
            <a:r>
              <a:rPr lang="en-US" b="1" i="0" dirty="0">
                <a:solidFill>
                  <a:srgbClr val="202122"/>
                </a:solidFill>
                <a:effectLst/>
                <a:latin typeface="Arial" panose="020B0604020202020204" pitchFamily="34" charset="0"/>
              </a:rPr>
              <a:t>Bayes' theorem</a:t>
            </a:r>
            <a:r>
              <a:rPr lang="en-US" b="0" i="0" dirty="0">
                <a:solidFill>
                  <a:srgbClr val="202122"/>
                </a:solidFill>
                <a:effectLst/>
                <a:latin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A7B1C3C8-EA68-42BA-B237-727CB16995AF}"/>
              </a:ext>
            </a:extLst>
          </p:cNvPr>
          <p:cNvSpPr>
            <a:spLocks noGrp="1"/>
          </p:cNvSpPr>
          <p:nvPr>
            <p:ph idx="1"/>
          </p:nvPr>
        </p:nvSpPr>
        <p:spPr>
          <a:xfrm>
            <a:off x="838200" y="1526959"/>
            <a:ext cx="10515600" cy="4650004"/>
          </a:xfrm>
        </p:spPr>
        <p:txBody>
          <a:bodyPr/>
          <a:lstStyle/>
          <a:p>
            <a:pPr algn="just"/>
            <a:r>
              <a:rPr lang="en-US" b="0" i="0" dirty="0">
                <a:solidFill>
                  <a:srgbClr val="000000"/>
                </a:solidFill>
                <a:effectLst/>
                <a:latin typeface="arial" panose="020B0604020202020204" pitchFamily="34" charset="0"/>
              </a:rPr>
              <a:t> If E</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E</a:t>
            </a:r>
            <a:r>
              <a:rPr lang="en-US" b="0" i="0" baseline="-25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 </a:t>
            </a:r>
            <a:r>
              <a:rPr lang="en-US" b="0" i="0" dirty="0" err="1">
                <a:solidFill>
                  <a:srgbClr val="000000"/>
                </a:solidFill>
                <a:effectLst/>
                <a:latin typeface="arial" panose="020B0604020202020204" pitchFamily="34" charset="0"/>
              </a:rPr>
              <a:t>E</a:t>
            </a:r>
            <a:r>
              <a:rPr lang="en-US" b="0" i="0" baseline="-25000" dirty="0" err="1">
                <a:solidFill>
                  <a:srgbClr val="000000"/>
                </a:solidFill>
                <a:effectLst/>
                <a:latin typeface="arial" panose="020B0604020202020204" pitchFamily="34" charset="0"/>
              </a:rPr>
              <a:t>n</a:t>
            </a:r>
            <a:r>
              <a:rPr lang="en-US" b="0" i="0" dirty="0">
                <a:solidFill>
                  <a:srgbClr val="000000"/>
                </a:solidFill>
                <a:effectLst/>
                <a:latin typeface="arial" panose="020B0604020202020204" pitchFamily="34" charset="0"/>
              </a:rPr>
              <a:t> are n non empty events which constitute a partition of sample space S, i.e. E</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E</a:t>
            </a:r>
            <a:r>
              <a:rPr lang="en-US" b="0" i="0" baseline="-25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 </a:t>
            </a:r>
            <a:r>
              <a:rPr lang="en-US" b="0" i="0" dirty="0" err="1">
                <a:solidFill>
                  <a:srgbClr val="000000"/>
                </a:solidFill>
                <a:effectLst/>
                <a:latin typeface="arial" panose="020B0604020202020204" pitchFamily="34" charset="0"/>
              </a:rPr>
              <a:t>E</a:t>
            </a:r>
            <a:r>
              <a:rPr lang="en-US" b="0" i="0" baseline="-25000" dirty="0" err="1">
                <a:solidFill>
                  <a:srgbClr val="000000"/>
                </a:solidFill>
                <a:effectLst/>
                <a:latin typeface="arial" panose="020B0604020202020204" pitchFamily="34" charset="0"/>
              </a:rPr>
              <a:t>n</a:t>
            </a:r>
            <a:r>
              <a:rPr lang="en-US" b="0" i="0" dirty="0">
                <a:solidFill>
                  <a:srgbClr val="000000"/>
                </a:solidFill>
                <a:effectLst/>
                <a:latin typeface="arial" panose="020B0604020202020204" pitchFamily="34" charset="0"/>
              </a:rPr>
              <a:t> are pairwise disjoint and E</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E</a:t>
            </a:r>
            <a:r>
              <a:rPr lang="en-US" b="0" i="0" baseline="-25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 ∪ </a:t>
            </a:r>
            <a:r>
              <a:rPr lang="en-US" b="0" i="0" dirty="0" err="1">
                <a:solidFill>
                  <a:srgbClr val="000000"/>
                </a:solidFill>
                <a:effectLst/>
                <a:latin typeface="arial" panose="020B0604020202020204" pitchFamily="34" charset="0"/>
              </a:rPr>
              <a:t>E</a:t>
            </a:r>
            <a:r>
              <a:rPr lang="en-US" b="0" i="0" baseline="-25000" dirty="0" err="1">
                <a:solidFill>
                  <a:srgbClr val="000000"/>
                </a:solidFill>
                <a:effectLst/>
                <a:latin typeface="arial" panose="020B0604020202020204" pitchFamily="34" charset="0"/>
              </a:rPr>
              <a:t>n</a:t>
            </a:r>
            <a:r>
              <a:rPr lang="en-US" b="0" i="0" dirty="0">
                <a:solidFill>
                  <a:srgbClr val="000000"/>
                </a:solidFill>
                <a:effectLst/>
                <a:latin typeface="arial" panose="020B0604020202020204" pitchFamily="34" charset="0"/>
              </a:rPr>
              <a:t> = S and A is any event of nonzero probability, then </a:t>
            </a:r>
          </a:p>
          <a:p>
            <a:pPr algn="just"/>
            <a:endParaRPr lang="en-IN" dirty="0"/>
          </a:p>
        </p:txBody>
      </p:sp>
      <p:pic>
        <p:nvPicPr>
          <p:cNvPr id="8198" name="Picture 6">
            <a:extLst>
              <a:ext uri="{FF2B5EF4-FFF2-40B4-BE49-F238E27FC236}">
                <a16:creationId xmlns:a16="http://schemas.microsoft.com/office/drawing/2014/main" id="{5E410528-5237-4F94-9A35-7E933D153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738" y="3851961"/>
            <a:ext cx="7614497" cy="16281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87F87BA-0FA0-4719-9F5D-12E16F280865}"/>
              </a:ext>
            </a:extLst>
          </p:cNvPr>
          <p:cNvSpPr txBox="1"/>
          <p:nvPr/>
        </p:nvSpPr>
        <p:spPr>
          <a:xfrm>
            <a:off x="882173" y="5480115"/>
            <a:ext cx="10827474" cy="830997"/>
          </a:xfrm>
          <a:prstGeom prst="rect">
            <a:avLst/>
          </a:prstGeom>
          <a:noFill/>
        </p:spPr>
        <p:txBody>
          <a:bodyPr wrap="square">
            <a:spAutoFit/>
          </a:bodyPr>
          <a:lstStyle/>
          <a:p>
            <a:r>
              <a:rPr lang="en-US" sz="2400" b="0" i="0" dirty="0">
                <a:solidFill>
                  <a:srgbClr val="000000"/>
                </a:solidFill>
                <a:effectLst/>
                <a:latin typeface="arial" panose="020B0604020202020204" pitchFamily="34" charset="0"/>
              </a:rPr>
              <a:t>The probability P(</a:t>
            </a:r>
            <a:r>
              <a:rPr lang="en-US" sz="2400" b="0" i="0" dirty="0" err="1">
                <a:solidFill>
                  <a:srgbClr val="000000"/>
                </a:solidFill>
                <a:effectLst/>
                <a:latin typeface="arial" panose="020B0604020202020204" pitchFamily="34" charset="0"/>
              </a:rPr>
              <a:t>E</a:t>
            </a:r>
            <a:r>
              <a:rPr lang="en-US" sz="2400" b="0" i="0" baseline="-25000" dirty="0" err="1">
                <a:solidFill>
                  <a:srgbClr val="000000"/>
                </a:solidFill>
                <a:effectLst/>
                <a:latin typeface="arial" panose="020B0604020202020204" pitchFamily="34" charset="0"/>
              </a:rPr>
              <a:t>i</a:t>
            </a:r>
            <a:r>
              <a:rPr lang="en-US" sz="2400" b="0" i="0" dirty="0">
                <a:solidFill>
                  <a:srgbClr val="000000"/>
                </a:solidFill>
                <a:effectLst/>
                <a:latin typeface="arial" panose="020B0604020202020204" pitchFamily="34" charset="0"/>
              </a:rPr>
              <a:t>) is called the </a:t>
            </a:r>
            <a:r>
              <a:rPr lang="en-US" sz="2400" b="1" i="0" dirty="0">
                <a:solidFill>
                  <a:srgbClr val="000000"/>
                </a:solidFill>
                <a:effectLst/>
                <a:latin typeface="arial" panose="020B0604020202020204" pitchFamily="34" charset="0"/>
              </a:rPr>
              <a:t>prior</a:t>
            </a:r>
            <a:r>
              <a:rPr lang="en-US" sz="2400" b="0" i="0" dirty="0">
                <a:solidFill>
                  <a:srgbClr val="000000"/>
                </a:solidFill>
                <a:effectLst/>
                <a:latin typeface="arial" panose="020B0604020202020204" pitchFamily="34" charset="0"/>
              </a:rPr>
              <a:t> probability </a:t>
            </a:r>
            <a:r>
              <a:rPr lang="en-US" sz="2400" b="0" i="0" dirty="0" err="1">
                <a:solidFill>
                  <a:srgbClr val="000000"/>
                </a:solidFill>
                <a:effectLst/>
                <a:latin typeface="arial" panose="020B0604020202020204" pitchFamily="34" charset="0"/>
              </a:rPr>
              <a:t>E</a:t>
            </a:r>
            <a:r>
              <a:rPr lang="en-US" sz="2400" b="0" i="0" baseline="-25000" dirty="0" err="1">
                <a:solidFill>
                  <a:srgbClr val="000000"/>
                </a:solidFill>
                <a:effectLst/>
                <a:latin typeface="arial" panose="020B0604020202020204" pitchFamily="34" charset="0"/>
              </a:rPr>
              <a:t>i</a:t>
            </a:r>
            <a:r>
              <a:rPr lang="en-US" sz="2400" b="0" i="0" dirty="0">
                <a:solidFill>
                  <a:srgbClr val="000000"/>
                </a:solidFill>
                <a:effectLst/>
                <a:latin typeface="arial" panose="020B0604020202020204" pitchFamily="34" charset="0"/>
              </a:rPr>
              <a:t> </a:t>
            </a:r>
            <a:br>
              <a:rPr lang="en-US" sz="2400" dirty="0"/>
            </a:br>
            <a:r>
              <a:rPr lang="en-US" sz="2400" b="0" i="0" dirty="0">
                <a:solidFill>
                  <a:srgbClr val="000000"/>
                </a:solidFill>
                <a:effectLst/>
                <a:latin typeface="arial" panose="020B0604020202020204" pitchFamily="34" charset="0"/>
              </a:rPr>
              <a:t>The conditional probability P(</a:t>
            </a:r>
            <a:r>
              <a:rPr lang="en-US" sz="2400" b="0" i="0" dirty="0" err="1">
                <a:solidFill>
                  <a:srgbClr val="000000"/>
                </a:solidFill>
                <a:effectLst/>
                <a:latin typeface="arial" panose="020B0604020202020204" pitchFamily="34" charset="0"/>
              </a:rPr>
              <a:t>E</a:t>
            </a:r>
            <a:r>
              <a:rPr lang="en-US" sz="2400" b="0" i="0" baseline="-25000" dirty="0" err="1">
                <a:solidFill>
                  <a:srgbClr val="000000"/>
                </a:solidFill>
                <a:effectLst/>
                <a:latin typeface="arial" panose="020B0604020202020204" pitchFamily="34" charset="0"/>
              </a:rPr>
              <a:t>i</a:t>
            </a:r>
            <a:r>
              <a:rPr lang="en-US" sz="2400" b="0" i="0" dirty="0">
                <a:solidFill>
                  <a:srgbClr val="000000"/>
                </a:solidFill>
                <a:effectLst/>
                <a:latin typeface="arial" panose="020B0604020202020204" pitchFamily="34" charset="0"/>
              </a:rPr>
              <a:t> |A) is called a </a:t>
            </a:r>
            <a:r>
              <a:rPr lang="en-US" sz="2400" b="1" i="0" dirty="0">
                <a:solidFill>
                  <a:srgbClr val="000000"/>
                </a:solidFill>
                <a:effectLst/>
                <a:latin typeface="arial" panose="020B0604020202020204" pitchFamily="34" charset="0"/>
              </a:rPr>
              <a:t>posterior probability</a:t>
            </a:r>
            <a:r>
              <a:rPr lang="en-US" sz="2400" b="0" i="0" dirty="0">
                <a:solidFill>
                  <a:srgbClr val="000000"/>
                </a:solidFill>
                <a:effectLst/>
                <a:latin typeface="arial" panose="020B0604020202020204" pitchFamily="34" charset="0"/>
              </a:rPr>
              <a:t> of </a:t>
            </a:r>
            <a:r>
              <a:rPr lang="en-US" sz="2400" b="0" i="0" dirty="0" err="1">
                <a:solidFill>
                  <a:srgbClr val="000000"/>
                </a:solidFill>
                <a:effectLst/>
                <a:latin typeface="arial" panose="020B0604020202020204" pitchFamily="34" charset="0"/>
              </a:rPr>
              <a:t>E</a:t>
            </a:r>
            <a:r>
              <a:rPr lang="en-US" sz="2400" b="0" i="0" baseline="-25000" dirty="0" err="1">
                <a:solidFill>
                  <a:srgbClr val="000000"/>
                </a:solidFill>
                <a:effectLst/>
                <a:latin typeface="arial" panose="020B0604020202020204" pitchFamily="34" charset="0"/>
              </a:rPr>
              <a:t>i</a:t>
            </a:r>
            <a:r>
              <a:rPr lang="en-US" sz="2400" b="0" i="0" dirty="0">
                <a:solidFill>
                  <a:srgbClr val="000000"/>
                </a:solidFill>
                <a:effectLst/>
                <a:latin typeface="arial" panose="020B0604020202020204" pitchFamily="34" charset="0"/>
              </a:rPr>
              <a:t>. </a:t>
            </a:r>
            <a:endParaRPr lang="en-IN" sz="2400" dirty="0"/>
          </a:p>
        </p:txBody>
      </p:sp>
    </p:spTree>
    <p:extLst>
      <p:ext uri="{BB962C8B-B14F-4D97-AF65-F5344CB8AC3E}">
        <p14:creationId xmlns:p14="http://schemas.microsoft.com/office/powerpoint/2010/main" val="374732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 calcmode="lin" valueType="num">
                                      <p:cBhvr additive="base">
                                        <p:cTn id="7" dur="500" fill="hold"/>
                                        <p:tgtEl>
                                          <p:spTgt spid="8198"/>
                                        </p:tgtEl>
                                        <p:attrNameLst>
                                          <p:attrName>ppt_x</p:attrName>
                                        </p:attrNameLst>
                                      </p:cBhvr>
                                      <p:tavLst>
                                        <p:tav tm="0">
                                          <p:val>
                                            <p:strVal val="#ppt_x"/>
                                          </p:val>
                                        </p:tav>
                                        <p:tav tm="100000">
                                          <p:val>
                                            <p:strVal val="#ppt_x"/>
                                          </p:val>
                                        </p:tav>
                                      </p:tavLst>
                                    </p:anim>
                                    <p:anim calcmode="lin" valueType="num">
                                      <p:cBhvr additive="base">
                                        <p:cTn id="8"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135B-F94A-466C-B193-B394051C9C24}"/>
              </a:ext>
            </a:extLst>
          </p:cNvPr>
          <p:cNvSpPr>
            <a:spLocks noGrp="1"/>
          </p:cNvSpPr>
          <p:nvPr>
            <p:ph type="title"/>
          </p:nvPr>
        </p:nvSpPr>
        <p:spPr>
          <a:xfrm>
            <a:off x="838200" y="365126"/>
            <a:ext cx="10515600" cy="629174"/>
          </a:xfrm>
        </p:spPr>
        <p:txBody>
          <a:bodyPr>
            <a:normAutofit fontScale="90000"/>
          </a:bodyPr>
          <a:lstStyle/>
          <a:p>
            <a:r>
              <a:rPr lang="en-IN" b="1" dirty="0"/>
              <a:t>Example </a:t>
            </a:r>
          </a:p>
        </p:txBody>
      </p:sp>
      <p:sp>
        <p:nvSpPr>
          <p:cNvPr id="3" name="Content Placeholder 2">
            <a:extLst>
              <a:ext uri="{FF2B5EF4-FFF2-40B4-BE49-F238E27FC236}">
                <a16:creationId xmlns:a16="http://schemas.microsoft.com/office/drawing/2014/main" id="{D6A2658B-2CCC-4865-B89E-08AEE4E915CC}"/>
              </a:ext>
            </a:extLst>
          </p:cNvPr>
          <p:cNvSpPr>
            <a:spLocks noGrp="1"/>
          </p:cNvSpPr>
          <p:nvPr>
            <p:ph idx="1"/>
          </p:nvPr>
        </p:nvSpPr>
        <p:spPr>
          <a:xfrm>
            <a:off x="838200" y="994300"/>
            <a:ext cx="10515600" cy="5182663"/>
          </a:xfrm>
        </p:spPr>
        <p:txBody>
          <a:bodyPr/>
          <a:lstStyle/>
          <a:p>
            <a:pPr algn="just"/>
            <a:r>
              <a:rPr lang="en-US" b="0" i="0" dirty="0">
                <a:solidFill>
                  <a:srgbClr val="000000"/>
                </a:solidFill>
                <a:effectLst/>
                <a:latin typeface="arial" panose="020B0604020202020204" pitchFamily="34" charset="0"/>
              </a:rPr>
              <a:t> Bag I contains 3 red and 4 black balls while another Bag II contains 5 red and 6 black balls. One ball is drawn at random from one of the bags and it is found to be red. Find the probability that it was drawn from Bag II. </a:t>
            </a:r>
            <a:br>
              <a:rPr lang="en-US" dirty="0"/>
            </a:br>
            <a:endParaRPr lang="en-US" dirty="0"/>
          </a:p>
          <a:p>
            <a:pPr algn="just"/>
            <a:r>
              <a:rPr lang="en-US" b="1" i="0" dirty="0">
                <a:solidFill>
                  <a:srgbClr val="000000"/>
                </a:solidFill>
                <a:effectLst/>
                <a:latin typeface="arial" panose="020B0604020202020204" pitchFamily="34" charset="0"/>
              </a:rPr>
              <a:t>Solution</a:t>
            </a:r>
            <a:r>
              <a:rPr lang="en-US" b="0" i="0" dirty="0">
                <a:solidFill>
                  <a:srgbClr val="000000"/>
                </a:solidFill>
                <a:effectLst/>
                <a:latin typeface="arial" panose="020B0604020202020204" pitchFamily="34" charset="0"/>
              </a:rPr>
              <a:t> </a:t>
            </a:r>
          </a:p>
          <a:p>
            <a:pPr algn="just"/>
            <a:r>
              <a:rPr lang="en-US" b="0" i="0" dirty="0">
                <a:solidFill>
                  <a:srgbClr val="000000"/>
                </a:solidFill>
                <a:effectLst/>
                <a:latin typeface="arial" panose="020B0604020202020204" pitchFamily="34" charset="0"/>
              </a:rPr>
              <a:t>Let E</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be the event of choosing the bag I,</a:t>
            </a:r>
          </a:p>
          <a:p>
            <a:pPr algn="just"/>
            <a:r>
              <a:rPr lang="en-US" b="0" i="0" dirty="0">
                <a:solidFill>
                  <a:srgbClr val="000000"/>
                </a:solidFill>
                <a:effectLst/>
                <a:latin typeface="arial" panose="020B0604020202020204" pitchFamily="34" charset="0"/>
              </a:rPr>
              <a:t> E</a:t>
            </a:r>
            <a:r>
              <a:rPr lang="en-US" b="0" i="0" baseline="-25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the event of choosing the bag II </a:t>
            </a:r>
          </a:p>
          <a:p>
            <a:pPr algn="just"/>
            <a:r>
              <a:rPr lang="en-US" b="0" i="0" dirty="0">
                <a:solidFill>
                  <a:srgbClr val="000000"/>
                </a:solidFill>
                <a:effectLst/>
                <a:latin typeface="arial" panose="020B0604020202020204" pitchFamily="34" charset="0"/>
              </a:rPr>
              <a:t> A be the event of drawing a red ball , then </a:t>
            </a:r>
            <a:endParaRPr lang="en-IN" dirty="0"/>
          </a:p>
        </p:txBody>
      </p:sp>
      <p:pic>
        <p:nvPicPr>
          <p:cNvPr id="9218" name="Picture 2">
            <a:extLst>
              <a:ext uri="{FF2B5EF4-FFF2-40B4-BE49-F238E27FC236}">
                <a16:creationId xmlns:a16="http://schemas.microsoft.com/office/drawing/2014/main" id="{CA763BFE-148B-473B-8AF0-596CB095A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681" y="5430222"/>
            <a:ext cx="2887785" cy="929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40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18"/>
                                        </p:tgtEl>
                                        <p:attrNameLst>
                                          <p:attrName>style.visibility</p:attrName>
                                        </p:attrNameLst>
                                      </p:cBhvr>
                                      <p:to>
                                        <p:strVal val="visible"/>
                                      </p:to>
                                    </p:set>
                                    <p:anim calcmode="lin" valueType="num">
                                      <p:cBhvr additive="base">
                                        <p:cTn id="37" dur="500" fill="hold"/>
                                        <p:tgtEl>
                                          <p:spTgt spid="9218"/>
                                        </p:tgtEl>
                                        <p:attrNameLst>
                                          <p:attrName>ppt_x</p:attrName>
                                        </p:attrNameLst>
                                      </p:cBhvr>
                                      <p:tavLst>
                                        <p:tav tm="0">
                                          <p:val>
                                            <p:strVal val="#ppt_x"/>
                                          </p:val>
                                        </p:tav>
                                        <p:tav tm="100000">
                                          <p:val>
                                            <p:strVal val="#ppt_x"/>
                                          </p:val>
                                        </p:tav>
                                      </p:tavLst>
                                    </p:anim>
                                    <p:anim calcmode="lin" valueType="num">
                                      <p:cBhvr additive="base">
                                        <p:cTn id="3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A67FF5-91F0-4CDE-AA7C-8A5CE4082205}"/>
              </a:ext>
            </a:extLst>
          </p:cNvPr>
          <p:cNvSpPr>
            <a:spLocks noGrp="1"/>
          </p:cNvSpPr>
          <p:nvPr>
            <p:ph idx="1"/>
          </p:nvPr>
        </p:nvSpPr>
        <p:spPr>
          <a:xfrm>
            <a:off x="838200" y="470516"/>
            <a:ext cx="10515600" cy="5724202"/>
          </a:xfrm>
        </p:spPr>
        <p:txBody>
          <a:bodyPr/>
          <a:lstStyle/>
          <a:p>
            <a:r>
              <a:rPr lang="en-IN" dirty="0"/>
              <a:t>Also</a:t>
            </a:r>
          </a:p>
        </p:txBody>
      </p:sp>
      <p:pic>
        <p:nvPicPr>
          <p:cNvPr id="10242" name="Picture 2">
            <a:extLst>
              <a:ext uri="{FF2B5EF4-FFF2-40B4-BE49-F238E27FC236}">
                <a16:creationId xmlns:a16="http://schemas.microsoft.com/office/drawing/2014/main" id="{17D30F48-4FEC-4B07-AC60-98DB6D329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281" y="357323"/>
            <a:ext cx="5055834" cy="74350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13AB0574-2815-451A-B078-A80871962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5281" y="1214020"/>
            <a:ext cx="5107740" cy="6502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DA79DC0-F2A4-48D8-AF19-71120C058BC6}"/>
              </a:ext>
            </a:extLst>
          </p:cNvPr>
          <p:cNvSpPr txBox="1"/>
          <p:nvPr/>
        </p:nvSpPr>
        <p:spPr>
          <a:xfrm>
            <a:off x="659166" y="2146150"/>
            <a:ext cx="10047304" cy="707886"/>
          </a:xfrm>
          <a:prstGeom prst="rect">
            <a:avLst/>
          </a:prstGeom>
          <a:noFill/>
        </p:spPr>
        <p:txBody>
          <a:bodyPr wrap="square">
            <a:spAutoFit/>
          </a:bodyPr>
          <a:lstStyle/>
          <a:p>
            <a:r>
              <a:rPr lang="en-US" sz="2000" b="0" i="0" dirty="0">
                <a:solidFill>
                  <a:srgbClr val="000000"/>
                </a:solidFill>
                <a:effectLst/>
                <a:latin typeface="arial" panose="020B0604020202020204" pitchFamily="34" charset="0"/>
              </a:rPr>
              <a:t>Now, the probability of drawing a ball from Bag II, being given that it is red, is P(E</a:t>
            </a:r>
            <a:r>
              <a:rPr lang="en-US" sz="2000" b="0" i="0" baseline="-25000" dirty="0">
                <a:solidFill>
                  <a:srgbClr val="000000"/>
                </a:solidFill>
                <a:effectLst/>
                <a:latin typeface="arial" panose="020B0604020202020204" pitchFamily="34" charset="0"/>
              </a:rPr>
              <a:t>2</a:t>
            </a:r>
            <a:r>
              <a:rPr lang="en-US" sz="2000" b="0" i="0" dirty="0">
                <a:solidFill>
                  <a:srgbClr val="000000"/>
                </a:solidFill>
                <a:effectLst/>
                <a:latin typeface="arial" panose="020B0604020202020204" pitchFamily="34" charset="0"/>
              </a:rPr>
              <a:t>|A) </a:t>
            </a:r>
            <a:br>
              <a:rPr lang="en-US" sz="2000" dirty="0"/>
            </a:br>
            <a:r>
              <a:rPr lang="en-US" sz="2000" b="0" i="0" dirty="0">
                <a:solidFill>
                  <a:srgbClr val="000000"/>
                </a:solidFill>
                <a:effectLst/>
                <a:latin typeface="arial" panose="020B0604020202020204" pitchFamily="34" charset="0"/>
              </a:rPr>
              <a:t>By using Bayes’ theorem, we have </a:t>
            </a:r>
            <a:endParaRPr lang="en-IN" sz="2000" dirty="0"/>
          </a:p>
        </p:txBody>
      </p:sp>
      <p:pic>
        <p:nvPicPr>
          <p:cNvPr id="10246" name="Picture 6">
            <a:extLst>
              <a:ext uri="{FF2B5EF4-FFF2-40B4-BE49-F238E27FC236}">
                <a16:creationId xmlns:a16="http://schemas.microsoft.com/office/drawing/2014/main" id="{6D823933-F80E-4565-952E-1961B5444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414" y="3135875"/>
            <a:ext cx="8112803" cy="1613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61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 fill="hold"/>
                                        <p:tgtEl>
                                          <p:spTgt spid="10244"/>
                                        </p:tgtEl>
                                        <p:attrNameLst>
                                          <p:attrName>ppt_x</p:attrName>
                                        </p:attrNameLst>
                                      </p:cBhvr>
                                      <p:tavLst>
                                        <p:tav tm="0">
                                          <p:val>
                                            <p:strVal val="#ppt_x"/>
                                          </p:val>
                                        </p:tav>
                                        <p:tav tm="100000">
                                          <p:val>
                                            <p:strVal val="#ppt_x"/>
                                          </p:val>
                                        </p:tav>
                                      </p:tavLst>
                                    </p:anim>
                                    <p:anim calcmode="lin" valueType="num">
                                      <p:cBhvr additive="base">
                                        <p:cTn id="14"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6"/>
                                        </p:tgtEl>
                                        <p:attrNameLst>
                                          <p:attrName>style.visibility</p:attrName>
                                        </p:attrNameLst>
                                      </p:cBhvr>
                                      <p:to>
                                        <p:strVal val="visible"/>
                                      </p:to>
                                    </p:set>
                                    <p:anim calcmode="lin" valueType="num">
                                      <p:cBhvr additive="base">
                                        <p:cTn id="25" dur="500" fill="hold"/>
                                        <p:tgtEl>
                                          <p:spTgt spid="10246"/>
                                        </p:tgtEl>
                                        <p:attrNameLst>
                                          <p:attrName>ppt_x</p:attrName>
                                        </p:attrNameLst>
                                      </p:cBhvr>
                                      <p:tavLst>
                                        <p:tav tm="0">
                                          <p:val>
                                            <p:strVal val="#ppt_x"/>
                                          </p:val>
                                        </p:tav>
                                        <p:tav tm="100000">
                                          <p:val>
                                            <p:strVal val="#ppt_x"/>
                                          </p:val>
                                        </p:tav>
                                      </p:tavLst>
                                    </p:anim>
                                    <p:anim calcmode="lin" valueType="num">
                                      <p:cBhvr additive="base">
                                        <p:cTn id="26"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17321</TotalTime>
  <Words>676</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vt:lpstr>
      <vt:lpstr>Calibri</vt:lpstr>
      <vt:lpstr>Calibri Light</vt:lpstr>
      <vt:lpstr>Lato</vt:lpstr>
      <vt:lpstr>Oswald</vt:lpstr>
      <vt:lpstr>Segoe UI</vt:lpstr>
      <vt:lpstr>Symbol</vt:lpstr>
      <vt:lpstr>Office Theme</vt:lpstr>
      <vt:lpstr>Discrete Mathematics BCSC0010</vt:lpstr>
      <vt:lpstr>Partition of a sample space  </vt:lpstr>
      <vt:lpstr>Example</vt:lpstr>
      <vt:lpstr>Total Probability</vt:lpstr>
      <vt:lpstr>Example</vt:lpstr>
      <vt:lpstr>Bayes' theorem </vt:lpstr>
      <vt:lpstr>Bayes' theorem </vt:lpstr>
      <vt:lpstr>Example </vt:lpstr>
      <vt:lpstr>PowerPoint Presentation</vt:lpstr>
      <vt:lpstr>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BCSC0010</dc:title>
  <dc:creator>swati saxena</dc:creator>
  <cp:lastModifiedBy>swati saxena</cp:lastModifiedBy>
  <cp:revision>446</cp:revision>
  <dcterms:created xsi:type="dcterms:W3CDTF">2020-07-28T19:26:51Z</dcterms:created>
  <dcterms:modified xsi:type="dcterms:W3CDTF">2020-09-23T02:20:15Z</dcterms:modified>
</cp:coreProperties>
</file>