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7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76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6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1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35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4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630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6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D451-7FC6-4D85-B00E-49336A2386F5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B42F-922F-4A53-B452-62E4A687F8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8147" y="613317"/>
            <a:ext cx="9329854" cy="2408663"/>
          </a:xfrm>
        </p:spPr>
        <p:txBody>
          <a:bodyPr/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Welcome to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the Music Melody </a:t>
            </a: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Presentation!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800" dirty="0" smtClean="0"/>
              <a:t>Discover the exciting world of music streaming and explore the key features and functionalities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0612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Objective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GB" sz="3200" b="1" dirty="0" smtClean="0"/>
              <a:t>Our goal is to create a user-friendly and feature-rich music streaming application that provides an exceptional music listening experience.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50796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>
                <a:solidFill>
                  <a:schemeClr val="accent1">
                    <a:lumMod val="75000"/>
                  </a:schemeClr>
                </a:solidFill>
              </a:rPr>
              <a:t>Demo of the </a:t>
            </a:r>
            <a: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  <a:t>Music Melody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527" y="1825625"/>
            <a:ext cx="10091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>
                <a:solidFill>
                  <a:schemeClr val="accent1">
                    <a:lumMod val="75000"/>
                  </a:schemeClr>
                </a:solidFill>
              </a:rPr>
              <a:t>Responsive Design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b="1" dirty="0" smtClean="0"/>
          </a:p>
          <a:p>
            <a:pPr marL="0" indent="0">
              <a:buNone/>
            </a:pPr>
            <a:r>
              <a:rPr lang="en-GB" sz="3200" b="1" dirty="0" smtClean="0"/>
              <a:t>The platform has been meticulously designed to offer a consistent and optimized experience across devices of all screen sizes.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149458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377" y="799712"/>
            <a:ext cx="9378174" cy="60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5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  <a:t>Future Plans and Potential Improvements</a:t>
            </a:r>
            <a:endParaRPr lang="en-GB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Feature Expansion</a:t>
            </a:r>
          </a:p>
          <a:p>
            <a:r>
              <a:rPr lang="en-GB" b="1" dirty="0" smtClean="0"/>
              <a:t>We have a roadmap for incorporating additional features such as lyrics display and offline listening.</a:t>
            </a:r>
          </a:p>
          <a:p>
            <a:pPr marL="0" indent="0">
              <a:buNone/>
            </a:pPr>
            <a:endParaRPr lang="en-GB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User Feedback</a:t>
            </a:r>
          </a:p>
          <a:p>
            <a:r>
              <a:rPr lang="en-GB" b="1" dirty="0" smtClean="0"/>
              <a:t>We highly value our users' suggestions and feedback, encouraging them to actively contribute to the platform's improvement.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568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Welcome to the Music Melody Presentation!</vt:lpstr>
      <vt:lpstr>Objective</vt:lpstr>
      <vt:lpstr>Demo of the Music Melody</vt:lpstr>
      <vt:lpstr>Responsive Design</vt:lpstr>
      <vt:lpstr>PowerPoint Presentation</vt:lpstr>
      <vt:lpstr>Future Plans and Potential Improvements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Spotify Clone Presentation!</dc:title>
  <dc:creator>user</dc:creator>
  <cp:lastModifiedBy>user</cp:lastModifiedBy>
  <cp:revision>7</cp:revision>
  <dcterms:created xsi:type="dcterms:W3CDTF">2023-10-30T15:52:49Z</dcterms:created>
  <dcterms:modified xsi:type="dcterms:W3CDTF">2024-01-27T06:34:18Z</dcterms:modified>
</cp:coreProperties>
</file>