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7AAF8-1A68-4094-A151-8B90AC2A8C0E}" type="doc">
      <dgm:prSet loTypeId="urn:microsoft.com/office/officeart/2005/8/layout/vList3" loCatId="list" qsTypeId="urn:microsoft.com/office/officeart/2005/8/quickstyle/simple1" qsCatId="simple" csTypeId="urn:microsoft.com/office/officeart/2005/8/colors/accent2_2" csCatId="accent2" phldr="1"/>
      <dgm:spPr/>
    </dgm:pt>
    <dgm:pt modelId="{18199849-A954-4F8A-A419-D9CC5D2C5E81}">
      <dgm:prSet phldrT="[Text]"/>
      <dgm:spPr/>
      <dgm:t>
        <a:bodyPr/>
        <a:lstStyle/>
        <a:p>
          <a:r>
            <a:rPr lang="en-US" dirty="0" smtClean="0"/>
            <a:t>Importing Necessary Libraries</a:t>
          </a:r>
          <a:endParaRPr lang="en-IN" dirty="0"/>
        </a:p>
      </dgm:t>
    </dgm:pt>
    <dgm:pt modelId="{54EA6F77-56A6-4632-B63F-D634951B553D}" type="parTrans" cxnId="{E3FF429C-F916-4675-980C-A52FA451CD8A}">
      <dgm:prSet/>
      <dgm:spPr/>
      <dgm:t>
        <a:bodyPr/>
        <a:lstStyle/>
        <a:p>
          <a:endParaRPr lang="en-IN"/>
        </a:p>
      </dgm:t>
    </dgm:pt>
    <dgm:pt modelId="{08C82331-A82A-4568-8FAC-C7A0FBDC0133}" type="sibTrans" cxnId="{E3FF429C-F916-4675-980C-A52FA451CD8A}">
      <dgm:prSet/>
      <dgm:spPr/>
      <dgm:t>
        <a:bodyPr/>
        <a:lstStyle/>
        <a:p>
          <a:endParaRPr lang="en-IN"/>
        </a:p>
      </dgm:t>
    </dgm:pt>
    <dgm:pt modelId="{1C855ABA-1AF0-4BA6-928B-1EFFE143920C}">
      <dgm:prSet phldrT="[Text]"/>
      <dgm:spPr/>
      <dgm:t>
        <a:bodyPr/>
        <a:lstStyle/>
        <a:p>
          <a:r>
            <a:rPr lang="en-US" dirty="0" smtClean="0"/>
            <a:t>Preprocess the image</a:t>
          </a:r>
          <a:endParaRPr lang="en-IN" dirty="0"/>
        </a:p>
      </dgm:t>
    </dgm:pt>
    <dgm:pt modelId="{EB13BD00-CAF5-46B7-ADC1-26D21A0AE700}" type="parTrans" cxnId="{2B81F895-C071-40F2-8688-0140816E4D33}">
      <dgm:prSet/>
      <dgm:spPr/>
      <dgm:t>
        <a:bodyPr/>
        <a:lstStyle/>
        <a:p>
          <a:endParaRPr lang="en-IN"/>
        </a:p>
      </dgm:t>
    </dgm:pt>
    <dgm:pt modelId="{5BE0B995-F79F-46BC-9E32-2DD779531C0F}" type="sibTrans" cxnId="{2B81F895-C071-40F2-8688-0140816E4D33}">
      <dgm:prSet/>
      <dgm:spPr/>
      <dgm:t>
        <a:bodyPr/>
        <a:lstStyle/>
        <a:p>
          <a:endParaRPr lang="en-IN"/>
        </a:p>
      </dgm:t>
    </dgm:pt>
    <dgm:pt modelId="{8A607FEC-74A5-42ED-A16A-53BB058652CD}">
      <dgm:prSet phldrT="[Text]"/>
      <dgm:spPr/>
      <dgm:t>
        <a:bodyPr/>
        <a:lstStyle/>
        <a:p>
          <a:r>
            <a:rPr lang="en-US" dirty="0" smtClean="0"/>
            <a:t>Load Data and Labels</a:t>
          </a:r>
          <a:endParaRPr lang="en-IN" dirty="0"/>
        </a:p>
      </dgm:t>
    </dgm:pt>
    <dgm:pt modelId="{F9491A66-4E73-4967-968F-1243BAF827E1}" type="parTrans" cxnId="{1428494E-C3E9-4B39-BE7C-069E77388CB6}">
      <dgm:prSet/>
      <dgm:spPr/>
      <dgm:t>
        <a:bodyPr/>
        <a:lstStyle/>
        <a:p>
          <a:endParaRPr lang="en-IN"/>
        </a:p>
      </dgm:t>
    </dgm:pt>
    <dgm:pt modelId="{738DEEC5-0F8D-4EAA-83CA-CD0E1248DD69}" type="sibTrans" cxnId="{1428494E-C3E9-4B39-BE7C-069E77388CB6}">
      <dgm:prSet/>
      <dgm:spPr/>
      <dgm:t>
        <a:bodyPr/>
        <a:lstStyle/>
        <a:p>
          <a:endParaRPr lang="en-IN"/>
        </a:p>
      </dgm:t>
    </dgm:pt>
    <dgm:pt modelId="{87C6C529-0D98-4905-9D5C-D4884624B668}">
      <dgm:prSet phldrT="[Text]"/>
      <dgm:spPr/>
      <dgm:t>
        <a:bodyPr/>
        <a:lstStyle/>
        <a:p>
          <a:r>
            <a:rPr lang="en-US" dirty="0" smtClean="0"/>
            <a:t>Assigning Path for Data Set</a:t>
          </a:r>
          <a:endParaRPr lang="en-IN" dirty="0"/>
        </a:p>
      </dgm:t>
    </dgm:pt>
    <dgm:pt modelId="{D32FBC99-01E6-4053-B5CE-399FD344DA68}" type="parTrans" cxnId="{9E7770B8-8136-40B4-BEBD-ACE98118FA3F}">
      <dgm:prSet/>
      <dgm:spPr/>
      <dgm:t>
        <a:bodyPr/>
        <a:lstStyle/>
        <a:p>
          <a:endParaRPr lang="en-IN"/>
        </a:p>
      </dgm:t>
    </dgm:pt>
    <dgm:pt modelId="{83F33F55-0516-4080-AF9E-9215A296C6D3}" type="sibTrans" cxnId="{9E7770B8-8136-40B4-BEBD-ACE98118FA3F}">
      <dgm:prSet/>
      <dgm:spPr/>
      <dgm:t>
        <a:bodyPr/>
        <a:lstStyle/>
        <a:p>
          <a:endParaRPr lang="en-IN"/>
        </a:p>
      </dgm:t>
    </dgm:pt>
    <dgm:pt modelId="{2B4146B9-AE03-4CA8-9F94-9F1A9B6F48C8}">
      <dgm:prSet phldrT="[Text]"/>
      <dgm:spPr/>
      <dgm:t>
        <a:bodyPr/>
        <a:lstStyle/>
        <a:p>
          <a:r>
            <a:rPr lang="en-US" dirty="0" smtClean="0"/>
            <a:t>Store Data, Labels in list</a:t>
          </a:r>
          <a:endParaRPr lang="en-IN" dirty="0"/>
        </a:p>
      </dgm:t>
    </dgm:pt>
    <dgm:pt modelId="{79E73E73-C56F-4F1C-A100-2CA69593CC62}" type="parTrans" cxnId="{BDBB1567-38A8-4427-93D1-E525308E85AC}">
      <dgm:prSet/>
      <dgm:spPr/>
      <dgm:t>
        <a:bodyPr/>
        <a:lstStyle/>
        <a:p>
          <a:endParaRPr lang="en-IN"/>
        </a:p>
      </dgm:t>
    </dgm:pt>
    <dgm:pt modelId="{5315FAF7-037A-4CBC-BB44-F52120EF4B93}" type="sibTrans" cxnId="{BDBB1567-38A8-4427-93D1-E525308E85AC}">
      <dgm:prSet/>
      <dgm:spPr/>
      <dgm:t>
        <a:bodyPr/>
        <a:lstStyle/>
        <a:p>
          <a:endParaRPr lang="en-IN"/>
        </a:p>
      </dgm:t>
    </dgm:pt>
    <dgm:pt modelId="{B0D872FA-6036-49FB-88D7-195EBED44F59}">
      <dgm:prSet phldrT="[Text]"/>
      <dgm:spPr/>
      <dgm:t>
        <a:bodyPr/>
        <a:lstStyle/>
        <a:p>
          <a:r>
            <a:rPr lang="en-US" dirty="0" smtClean="0"/>
            <a:t>Convert List into </a:t>
          </a:r>
          <a:r>
            <a:rPr lang="en-US" dirty="0" err="1" smtClean="0"/>
            <a:t>numpy</a:t>
          </a:r>
          <a:r>
            <a:rPr lang="en-US" dirty="0" smtClean="0"/>
            <a:t> array</a:t>
          </a:r>
          <a:endParaRPr lang="en-IN" dirty="0"/>
        </a:p>
      </dgm:t>
    </dgm:pt>
    <dgm:pt modelId="{B16E25B5-C003-4374-8A2A-A8EFEAEDB435}" type="parTrans" cxnId="{1BB2EE5C-5B77-42AC-82FD-8546F9E70D67}">
      <dgm:prSet/>
      <dgm:spPr/>
      <dgm:t>
        <a:bodyPr/>
        <a:lstStyle/>
        <a:p>
          <a:endParaRPr lang="en-IN"/>
        </a:p>
      </dgm:t>
    </dgm:pt>
    <dgm:pt modelId="{16C954D9-C954-4F92-9470-C0BCAB542990}" type="sibTrans" cxnId="{1BB2EE5C-5B77-42AC-82FD-8546F9E70D67}">
      <dgm:prSet/>
      <dgm:spPr/>
      <dgm:t>
        <a:bodyPr/>
        <a:lstStyle/>
        <a:p>
          <a:endParaRPr lang="en-IN"/>
        </a:p>
      </dgm:t>
    </dgm:pt>
    <dgm:pt modelId="{D52754C7-B000-4ADA-BB34-B20BC993C55B}">
      <dgm:prSet phldrT="[Text]"/>
      <dgm:spPr/>
      <dgm:t>
        <a:bodyPr/>
        <a:lstStyle/>
        <a:p>
          <a:r>
            <a:rPr lang="en-US" dirty="0" smtClean="0"/>
            <a:t>One-hot encoding of labels</a:t>
          </a:r>
          <a:endParaRPr lang="en-IN" dirty="0"/>
        </a:p>
      </dgm:t>
    </dgm:pt>
    <dgm:pt modelId="{74D1048F-6C54-4FE1-8EFB-1356F73AF867}" type="parTrans" cxnId="{0AD44891-6E7C-4112-88AB-2FDA27A3F474}">
      <dgm:prSet/>
      <dgm:spPr/>
      <dgm:t>
        <a:bodyPr/>
        <a:lstStyle/>
        <a:p>
          <a:endParaRPr lang="en-IN"/>
        </a:p>
      </dgm:t>
    </dgm:pt>
    <dgm:pt modelId="{6257CD04-77E1-48E4-B235-7F850DECF682}" type="sibTrans" cxnId="{0AD44891-6E7C-4112-88AB-2FDA27A3F474}">
      <dgm:prSet/>
      <dgm:spPr/>
      <dgm:t>
        <a:bodyPr/>
        <a:lstStyle/>
        <a:p>
          <a:endParaRPr lang="en-IN"/>
        </a:p>
      </dgm:t>
    </dgm:pt>
    <dgm:pt modelId="{19D548FF-F56B-48DB-9DA9-AC2B4709EB5B}">
      <dgm:prSet phldrT="[Text]"/>
      <dgm:spPr/>
      <dgm:t>
        <a:bodyPr/>
        <a:lstStyle/>
        <a:p>
          <a:r>
            <a:rPr lang="en-US" dirty="0" smtClean="0"/>
            <a:t>Building the model</a:t>
          </a:r>
          <a:endParaRPr lang="en-IN" dirty="0"/>
        </a:p>
      </dgm:t>
    </dgm:pt>
    <dgm:pt modelId="{F6A5DCBB-06C2-44F5-8FDD-2459882F420F}" type="parTrans" cxnId="{E26564E1-8C9E-4917-93C3-F7142528D4C9}">
      <dgm:prSet/>
      <dgm:spPr/>
      <dgm:t>
        <a:bodyPr/>
        <a:lstStyle/>
        <a:p>
          <a:endParaRPr lang="en-IN"/>
        </a:p>
      </dgm:t>
    </dgm:pt>
    <dgm:pt modelId="{50055429-A2B3-44D7-BD9F-C2C0194BF009}" type="sibTrans" cxnId="{E26564E1-8C9E-4917-93C3-F7142528D4C9}">
      <dgm:prSet/>
      <dgm:spPr/>
      <dgm:t>
        <a:bodyPr/>
        <a:lstStyle/>
        <a:p>
          <a:endParaRPr lang="en-IN"/>
        </a:p>
      </dgm:t>
    </dgm:pt>
    <dgm:pt modelId="{1708DC1F-88D4-4957-B253-BDD20DA5ADC1}">
      <dgm:prSet phldrT="[Text]"/>
      <dgm:spPr/>
      <dgm:t>
        <a:bodyPr/>
        <a:lstStyle/>
        <a:p>
          <a:r>
            <a:rPr lang="en-US" dirty="0" smtClean="0"/>
            <a:t>Compiling the model</a:t>
          </a:r>
          <a:endParaRPr lang="en-IN" dirty="0"/>
        </a:p>
      </dgm:t>
    </dgm:pt>
    <dgm:pt modelId="{2E98B804-C9AA-43F6-AC45-3EB6429F0954}" type="parTrans" cxnId="{5680CE19-6A8F-4E0D-86F9-B189022164B4}">
      <dgm:prSet/>
      <dgm:spPr/>
      <dgm:t>
        <a:bodyPr/>
        <a:lstStyle/>
        <a:p>
          <a:endParaRPr lang="en-IN"/>
        </a:p>
      </dgm:t>
    </dgm:pt>
    <dgm:pt modelId="{3CE7932C-04A7-4F0B-9626-8332392E6203}" type="sibTrans" cxnId="{5680CE19-6A8F-4E0D-86F9-B189022164B4}">
      <dgm:prSet/>
      <dgm:spPr/>
      <dgm:t>
        <a:bodyPr/>
        <a:lstStyle/>
        <a:p>
          <a:endParaRPr lang="en-IN"/>
        </a:p>
      </dgm:t>
    </dgm:pt>
    <dgm:pt modelId="{DA6DE1E1-D461-4E3F-BCE9-9A2CC4DC8610}">
      <dgm:prSet phldrT="[Text]"/>
      <dgm:spPr/>
      <dgm:t>
        <a:bodyPr/>
        <a:lstStyle/>
        <a:p>
          <a:r>
            <a:rPr lang="en-US" dirty="0" smtClean="0"/>
            <a:t>Fitting the model</a:t>
          </a:r>
          <a:endParaRPr lang="en-IN" dirty="0"/>
        </a:p>
      </dgm:t>
    </dgm:pt>
    <dgm:pt modelId="{219094C4-9BEB-4C88-97AA-8084969BA3E2}" type="parTrans" cxnId="{B5A98B8F-F613-47F0-8D31-50B6F58EC02D}">
      <dgm:prSet/>
      <dgm:spPr/>
      <dgm:t>
        <a:bodyPr/>
        <a:lstStyle/>
        <a:p>
          <a:endParaRPr lang="en-IN"/>
        </a:p>
      </dgm:t>
    </dgm:pt>
    <dgm:pt modelId="{715E3F4B-9FC3-42C1-8338-08D0BF34116C}" type="sibTrans" cxnId="{B5A98B8F-F613-47F0-8D31-50B6F58EC02D}">
      <dgm:prSet/>
      <dgm:spPr/>
      <dgm:t>
        <a:bodyPr/>
        <a:lstStyle/>
        <a:p>
          <a:endParaRPr lang="en-IN"/>
        </a:p>
      </dgm:t>
    </dgm:pt>
    <dgm:pt modelId="{C5B4CCDF-6BC7-4805-971C-FBDFB9736D7A}">
      <dgm:prSet phldrT="[Text]"/>
      <dgm:spPr/>
      <dgm:t>
        <a:bodyPr/>
        <a:lstStyle/>
        <a:p>
          <a:r>
            <a:rPr lang="en-US" dirty="0" smtClean="0"/>
            <a:t>Plotting Accuracy and Loss Values</a:t>
          </a:r>
          <a:endParaRPr lang="en-IN" dirty="0"/>
        </a:p>
      </dgm:t>
    </dgm:pt>
    <dgm:pt modelId="{C7C11F2C-C02F-4877-9B35-BA3E39888E95}" type="parTrans" cxnId="{1765068D-28AD-47AE-ACED-D5CE575DB0C6}">
      <dgm:prSet/>
      <dgm:spPr/>
      <dgm:t>
        <a:bodyPr/>
        <a:lstStyle/>
        <a:p>
          <a:endParaRPr lang="en-IN"/>
        </a:p>
      </dgm:t>
    </dgm:pt>
    <dgm:pt modelId="{11720C99-9E6D-4587-8B96-88355CD56720}" type="sibTrans" cxnId="{1765068D-28AD-47AE-ACED-D5CE575DB0C6}">
      <dgm:prSet/>
      <dgm:spPr/>
      <dgm:t>
        <a:bodyPr/>
        <a:lstStyle/>
        <a:p>
          <a:endParaRPr lang="en-IN"/>
        </a:p>
      </dgm:t>
    </dgm:pt>
    <dgm:pt modelId="{C38DBF70-E566-4B3B-9405-BC845892A33E}">
      <dgm:prSet phldrT="[Text]"/>
      <dgm:spPr/>
      <dgm:t>
        <a:bodyPr/>
        <a:lstStyle/>
        <a:p>
          <a:r>
            <a:rPr lang="en-US" dirty="0" smtClean="0"/>
            <a:t>Showing the Prediction</a:t>
          </a:r>
          <a:endParaRPr lang="en-IN" dirty="0"/>
        </a:p>
      </dgm:t>
    </dgm:pt>
    <dgm:pt modelId="{050DBA99-8D1B-49BE-87A9-0F1815D3F46B}" type="parTrans" cxnId="{CAA26783-7D93-4663-87F4-E03D2B2D945B}">
      <dgm:prSet/>
      <dgm:spPr/>
      <dgm:t>
        <a:bodyPr/>
        <a:lstStyle/>
        <a:p>
          <a:endParaRPr lang="en-IN"/>
        </a:p>
      </dgm:t>
    </dgm:pt>
    <dgm:pt modelId="{E4BE84F7-B2A7-4D87-ACEF-E33A367F14F2}" type="sibTrans" cxnId="{CAA26783-7D93-4663-87F4-E03D2B2D945B}">
      <dgm:prSet/>
      <dgm:spPr/>
      <dgm:t>
        <a:bodyPr/>
        <a:lstStyle/>
        <a:p>
          <a:endParaRPr lang="en-IN"/>
        </a:p>
      </dgm:t>
    </dgm:pt>
    <dgm:pt modelId="{394560FB-F16C-4B8E-98DD-77506B1FEDA6}" type="pres">
      <dgm:prSet presAssocID="{47E7AAF8-1A68-4094-A151-8B90AC2A8C0E}" presName="linearFlow" presStyleCnt="0">
        <dgm:presLayoutVars>
          <dgm:dir/>
          <dgm:resizeHandles val="exact"/>
        </dgm:presLayoutVars>
      </dgm:prSet>
      <dgm:spPr/>
    </dgm:pt>
    <dgm:pt modelId="{47CD8301-DFE0-4576-8F9A-147753AFC0C0}" type="pres">
      <dgm:prSet presAssocID="{18199849-A954-4F8A-A419-D9CC5D2C5E81}" presName="composite" presStyleCnt="0"/>
      <dgm:spPr/>
    </dgm:pt>
    <dgm:pt modelId="{EF37E907-C659-442A-96EB-95BA3F937B15}" type="pres">
      <dgm:prSet presAssocID="{18199849-A954-4F8A-A419-D9CC5D2C5E81}" presName="imgShp" presStyleLbl="fgImgPlace1" presStyleIdx="0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A963744E-1E5F-4111-841C-C1B69A513049}" type="pres">
      <dgm:prSet presAssocID="{18199849-A954-4F8A-A419-D9CC5D2C5E81}" presName="txShp" presStyleLbl="node1" presStyleIdx="0" presStyleCnt="12" custLinFactNeighborX="624" custLinFactNeighborY="-107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DEA921-A26D-4C6A-B48E-2077EA2D46CF}" type="pres">
      <dgm:prSet presAssocID="{08C82331-A82A-4568-8FAC-C7A0FBDC0133}" presName="spacing" presStyleCnt="0"/>
      <dgm:spPr/>
    </dgm:pt>
    <dgm:pt modelId="{61E6724B-ADC2-47DB-8D84-850F83725977}" type="pres">
      <dgm:prSet presAssocID="{87C6C529-0D98-4905-9D5C-D4884624B668}" presName="composite" presStyleCnt="0"/>
      <dgm:spPr/>
    </dgm:pt>
    <dgm:pt modelId="{515B3623-1B47-4DE3-8568-3B703DBA902D}" type="pres">
      <dgm:prSet presAssocID="{87C6C529-0D98-4905-9D5C-D4884624B668}" presName="imgShp" presStyleLbl="fgImgPlace1" presStyleIdx="1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FBC347FC-4A0B-4B4F-97B3-74F82A306A86}" type="pres">
      <dgm:prSet presAssocID="{87C6C529-0D98-4905-9D5C-D4884624B668}" presName="txShp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44D60A-5E1F-4BE5-8D2D-4B9710673014}" type="pres">
      <dgm:prSet presAssocID="{83F33F55-0516-4080-AF9E-9215A296C6D3}" presName="spacing" presStyleCnt="0"/>
      <dgm:spPr/>
    </dgm:pt>
    <dgm:pt modelId="{90B724D1-8CE8-4F9F-87B5-8EA63DF07ADD}" type="pres">
      <dgm:prSet presAssocID="{2B4146B9-AE03-4CA8-9F94-9F1A9B6F48C8}" presName="composite" presStyleCnt="0"/>
      <dgm:spPr/>
    </dgm:pt>
    <dgm:pt modelId="{5F2F717F-4F47-400D-B943-A3B2DE5A1644}" type="pres">
      <dgm:prSet presAssocID="{2B4146B9-AE03-4CA8-9F94-9F1A9B6F48C8}" presName="imgShp" presStyleLbl="fgImgPlace1" presStyleIdx="2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2BF7372D-04C1-4E6C-97BC-99FCF26A0829}" type="pres">
      <dgm:prSet presAssocID="{2B4146B9-AE03-4CA8-9F94-9F1A9B6F48C8}" presName="txShp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EAAFA9-7923-4E2B-A076-C7F9DFD0FA00}" type="pres">
      <dgm:prSet presAssocID="{5315FAF7-037A-4CBC-BB44-F52120EF4B93}" presName="spacing" presStyleCnt="0"/>
      <dgm:spPr/>
    </dgm:pt>
    <dgm:pt modelId="{A08429F4-2EC6-4DCE-AB07-9CD3C2E05EF8}" type="pres">
      <dgm:prSet presAssocID="{1C855ABA-1AF0-4BA6-928B-1EFFE143920C}" presName="composite" presStyleCnt="0"/>
      <dgm:spPr/>
    </dgm:pt>
    <dgm:pt modelId="{6E526930-AF15-4BED-A018-948ACA2735DC}" type="pres">
      <dgm:prSet presAssocID="{1C855ABA-1AF0-4BA6-928B-1EFFE143920C}" presName="imgShp" presStyleLbl="fgImgPlace1" presStyleIdx="3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E1AF4FEB-5123-4BE1-9770-EB98EC59A54C}" type="pres">
      <dgm:prSet presAssocID="{1C855ABA-1AF0-4BA6-928B-1EFFE143920C}" presName="txShp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5117E1-B9D0-4101-B0F3-5278FCB0E1AA}" type="pres">
      <dgm:prSet presAssocID="{5BE0B995-F79F-46BC-9E32-2DD779531C0F}" presName="spacing" presStyleCnt="0"/>
      <dgm:spPr/>
    </dgm:pt>
    <dgm:pt modelId="{FB4DFC00-2793-42DF-AC38-1BE24F8D5C67}" type="pres">
      <dgm:prSet presAssocID="{B0D872FA-6036-49FB-88D7-195EBED44F59}" presName="composite" presStyleCnt="0"/>
      <dgm:spPr/>
    </dgm:pt>
    <dgm:pt modelId="{9B633C83-39CD-453E-9B08-F4DD8B3B154C}" type="pres">
      <dgm:prSet presAssocID="{B0D872FA-6036-49FB-88D7-195EBED44F59}" presName="imgShp" presStyleLbl="fgImgPlace1" presStyleIdx="4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D21A6BC8-630A-47BE-8D20-95218E22B901}" type="pres">
      <dgm:prSet presAssocID="{B0D872FA-6036-49FB-88D7-195EBED44F59}" presName="txShp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19513A-2552-47A3-8EB8-BF82C20DF231}" type="pres">
      <dgm:prSet presAssocID="{16C954D9-C954-4F92-9470-C0BCAB542990}" presName="spacing" presStyleCnt="0"/>
      <dgm:spPr/>
    </dgm:pt>
    <dgm:pt modelId="{EB87ACB3-6DCB-46D2-BEB3-9937DC1B9784}" type="pres">
      <dgm:prSet presAssocID="{8A607FEC-74A5-42ED-A16A-53BB058652CD}" presName="composite" presStyleCnt="0"/>
      <dgm:spPr/>
    </dgm:pt>
    <dgm:pt modelId="{F142DCD0-3E56-4077-8455-B2D55C369C2F}" type="pres">
      <dgm:prSet presAssocID="{8A607FEC-74A5-42ED-A16A-53BB058652CD}" presName="imgShp" presStyleLbl="fgImgPlace1" presStyleIdx="5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82105D0D-2884-4B0B-8D37-4609B12D2C7B}" type="pres">
      <dgm:prSet presAssocID="{8A607FEC-74A5-42ED-A16A-53BB058652CD}" presName="txShp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49651C-AD7D-49AD-B534-8CDA62C4A3AA}" type="pres">
      <dgm:prSet presAssocID="{738DEEC5-0F8D-4EAA-83CA-CD0E1248DD69}" presName="spacing" presStyleCnt="0"/>
      <dgm:spPr/>
    </dgm:pt>
    <dgm:pt modelId="{B8C6E77C-C7FE-4C39-B6D6-DF25C7B01B29}" type="pres">
      <dgm:prSet presAssocID="{D52754C7-B000-4ADA-BB34-B20BC993C55B}" presName="composite" presStyleCnt="0"/>
      <dgm:spPr/>
    </dgm:pt>
    <dgm:pt modelId="{CAC469F3-05F0-49DB-8664-C29A88BAAEF3}" type="pres">
      <dgm:prSet presAssocID="{D52754C7-B000-4ADA-BB34-B20BC993C55B}" presName="imgShp" presStyleLbl="fgImgPlace1" presStyleIdx="6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59C87D6E-D40E-4667-955F-DF79052C9A66}" type="pres">
      <dgm:prSet presAssocID="{D52754C7-B000-4ADA-BB34-B20BC993C55B}" presName="txShp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64F7AA-17F4-422B-B4A1-607A92FC6632}" type="pres">
      <dgm:prSet presAssocID="{6257CD04-77E1-48E4-B235-7F850DECF682}" presName="spacing" presStyleCnt="0"/>
      <dgm:spPr/>
    </dgm:pt>
    <dgm:pt modelId="{75EB5684-397F-426E-92BE-465BF6FACE50}" type="pres">
      <dgm:prSet presAssocID="{19D548FF-F56B-48DB-9DA9-AC2B4709EB5B}" presName="composite" presStyleCnt="0"/>
      <dgm:spPr/>
    </dgm:pt>
    <dgm:pt modelId="{9FD2E766-6B72-4940-A70A-20E721229CE9}" type="pres">
      <dgm:prSet presAssocID="{19D548FF-F56B-48DB-9DA9-AC2B4709EB5B}" presName="imgShp" presStyleLbl="fgImgPlace1" presStyleIdx="7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10C3E5CC-299E-4051-80F2-C8F08EDBECF8}" type="pres">
      <dgm:prSet presAssocID="{19D548FF-F56B-48DB-9DA9-AC2B4709EB5B}" presName="txShp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57B4A8-E25F-49B5-A9A5-E1E74531F42F}" type="pres">
      <dgm:prSet presAssocID="{50055429-A2B3-44D7-BD9F-C2C0194BF009}" presName="spacing" presStyleCnt="0"/>
      <dgm:spPr/>
    </dgm:pt>
    <dgm:pt modelId="{EA784EBB-3667-4C6B-B446-4A85BC6F3D9C}" type="pres">
      <dgm:prSet presAssocID="{1708DC1F-88D4-4957-B253-BDD20DA5ADC1}" presName="composite" presStyleCnt="0"/>
      <dgm:spPr/>
    </dgm:pt>
    <dgm:pt modelId="{0A7521CA-8D16-44EC-8E7C-9F5ED48B857F}" type="pres">
      <dgm:prSet presAssocID="{1708DC1F-88D4-4957-B253-BDD20DA5ADC1}" presName="imgShp" presStyleLbl="fgImgPlace1" presStyleIdx="8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AF3867A4-964D-49E9-AE41-05941555E08C}" type="pres">
      <dgm:prSet presAssocID="{1708DC1F-88D4-4957-B253-BDD20DA5ADC1}" presName="txShp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554561-1FD8-43F1-802C-E5C734D3929E}" type="pres">
      <dgm:prSet presAssocID="{3CE7932C-04A7-4F0B-9626-8332392E6203}" presName="spacing" presStyleCnt="0"/>
      <dgm:spPr/>
    </dgm:pt>
    <dgm:pt modelId="{9FF69CDF-7267-49D0-A165-2FE7F39A1323}" type="pres">
      <dgm:prSet presAssocID="{DA6DE1E1-D461-4E3F-BCE9-9A2CC4DC8610}" presName="composite" presStyleCnt="0"/>
      <dgm:spPr/>
    </dgm:pt>
    <dgm:pt modelId="{8D9A7CE6-D34E-4D9A-9215-2344F92B1A9A}" type="pres">
      <dgm:prSet presAssocID="{DA6DE1E1-D461-4E3F-BCE9-9A2CC4DC8610}" presName="imgShp" presStyleLbl="fgImgPlace1" presStyleIdx="9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735DADC-0102-4F81-A66F-F1EF6BA08C90}" type="pres">
      <dgm:prSet presAssocID="{DA6DE1E1-D461-4E3F-BCE9-9A2CC4DC8610}" presName="txShp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3B021A-A50C-4B7A-AD16-EA6C7001A82F}" type="pres">
      <dgm:prSet presAssocID="{715E3F4B-9FC3-42C1-8338-08D0BF34116C}" presName="spacing" presStyleCnt="0"/>
      <dgm:spPr/>
    </dgm:pt>
    <dgm:pt modelId="{151E749B-0B47-4FA7-9030-AC792C688AF2}" type="pres">
      <dgm:prSet presAssocID="{C5B4CCDF-6BC7-4805-971C-FBDFB9736D7A}" presName="composite" presStyleCnt="0"/>
      <dgm:spPr/>
    </dgm:pt>
    <dgm:pt modelId="{CFC40046-039A-47FD-A210-D3B93D8B2103}" type="pres">
      <dgm:prSet presAssocID="{C5B4CCDF-6BC7-4805-971C-FBDFB9736D7A}" presName="imgShp" presStyleLbl="fgImgPlace1" presStyleIdx="10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099D1CFE-FF2F-47BF-BCB0-30EDE8ED0470}" type="pres">
      <dgm:prSet presAssocID="{C5B4CCDF-6BC7-4805-971C-FBDFB9736D7A}" presName="txShp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A8D531-4928-4054-A29F-B517292B5510}" type="pres">
      <dgm:prSet presAssocID="{11720C99-9E6D-4587-8B96-88355CD56720}" presName="spacing" presStyleCnt="0"/>
      <dgm:spPr/>
    </dgm:pt>
    <dgm:pt modelId="{9DF36461-0084-42EA-83B0-52F6989847D8}" type="pres">
      <dgm:prSet presAssocID="{C38DBF70-E566-4B3B-9405-BC845892A33E}" presName="composite" presStyleCnt="0"/>
      <dgm:spPr/>
    </dgm:pt>
    <dgm:pt modelId="{F902DF71-6075-46A8-9F6F-F48C3055FA7F}" type="pres">
      <dgm:prSet presAssocID="{C38DBF70-E566-4B3B-9405-BC845892A33E}" presName="imgShp" presStyleLbl="fgImgPlace1" presStyleIdx="11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B58F6507-D114-499B-873E-391A826FBFA7}" type="pres">
      <dgm:prSet presAssocID="{C38DBF70-E566-4B3B-9405-BC845892A33E}" presName="txShp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28494E-C3E9-4B39-BE7C-069E77388CB6}" srcId="{47E7AAF8-1A68-4094-A151-8B90AC2A8C0E}" destId="{8A607FEC-74A5-42ED-A16A-53BB058652CD}" srcOrd="5" destOrd="0" parTransId="{F9491A66-4E73-4967-968F-1243BAF827E1}" sibTransId="{738DEEC5-0F8D-4EAA-83CA-CD0E1248DD69}"/>
    <dgm:cxn modelId="{2B81F895-C071-40F2-8688-0140816E4D33}" srcId="{47E7AAF8-1A68-4094-A151-8B90AC2A8C0E}" destId="{1C855ABA-1AF0-4BA6-928B-1EFFE143920C}" srcOrd="3" destOrd="0" parTransId="{EB13BD00-CAF5-46B7-ADC1-26D21A0AE700}" sibTransId="{5BE0B995-F79F-46BC-9E32-2DD779531C0F}"/>
    <dgm:cxn modelId="{1765068D-28AD-47AE-ACED-D5CE575DB0C6}" srcId="{47E7AAF8-1A68-4094-A151-8B90AC2A8C0E}" destId="{C5B4CCDF-6BC7-4805-971C-FBDFB9736D7A}" srcOrd="10" destOrd="0" parTransId="{C7C11F2C-C02F-4877-9B35-BA3E39888E95}" sibTransId="{11720C99-9E6D-4587-8B96-88355CD56720}"/>
    <dgm:cxn modelId="{345E76C7-97FF-4AF0-A0DE-87E22C812F93}" type="presOf" srcId="{1C855ABA-1AF0-4BA6-928B-1EFFE143920C}" destId="{E1AF4FEB-5123-4BE1-9770-EB98EC59A54C}" srcOrd="0" destOrd="0" presId="urn:microsoft.com/office/officeart/2005/8/layout/vList3"/>
    <dgm:cxn modelId="{99B775A4-DEF6-4E47-A7DA-88D38082DBDC}" type="presOf" srcId="{8A607FEC-74A5-42ED-A16A-53BB058652CD}" destId="{82105D0D-2884-4B0B-8D37-4609B12D2C7B}" srcOrd="0" destOrd="0" presId="urn:microsoft.com/office/officeart/2005/8/layout/vList3"/>
    <dgm:cxn modelId="{E26564E1-8C9E-4917-93C3-F7142528D4C9}" srcId="{47E7AAF8-1A68-4094-A151-8B90AC2A8C0E}" destId="{19D548FF-F56B-48DB-9DA9-AC2B4709EB5B}" srcOrd="7" destOrd="0" parTransId="{F6A5DCBB-06C2-44F5-8FDD-2459882F420F}" sibTransId="{50055429-A2B3-44D7-BD9F-C2C0194BF009}"/>
    <dgm:cxn modelId="{7209D327-3DA9-4075-9008-8A2A7ADB76BC}" type="presOf" srcId="{19D548FF-F56B-48DB-9DA9-AC2B4709EB5B}" destId="{10C3E5CC-299E-4051-80F2-C8F08EDBECF8}" srcOrd="0" destOrd="0" presId="urn:microsoft.com/office/officeart/2005/8/layout/vList3"/>
    <dgm:cxn modelId="{CAA26783-7D93-4663-87F4-E03D2B2D945B}" srcId="{47E7AAF8-1A68-4094-A151-8B90AC2A8C0E}" destId="{C38DBF70-E566-4B3B-9405-BC845892A33E}" srcOrd="11" destOrd="0" parTransId="{050DBA99-8D1B-49BE-87A9-0F1815D3F46B}" sibTransId="{E4BE84F7-B2A7-4D87-ACEF-E33A367F14F2}"/>
    <dgm:cxn modelId="{B5A98B8F-F613-47F0-8D31-50B6F58EC02D}" srcId="{47E7AAF8-1A68-4094-A151-8B90AC2A8C0E}" destId="{DA6DE1E1-D461-4E3F-BCE9-9A2CC4DC8610}" srcOrd="9" destOrd="0" parTransId="{219094C4-9BEB-4C88-97AA-8084969BA3E2}" sibTransId="{715E3F4B-9FC3-42C1-8338-08D0BF34116C}"/>
    <dgm:cxn modelId="{9E7770B8-8136-40B4-BEBD-ACE98118FA3F}" srcId="{47E7AAF8-1A68-4094-A151-8B90AC2A8C0E}" destId="{87C6C529-0D98-4905-9D5C-D4884624B668}" srcOrd="1" destOrd="0" parTransId="{D32FBC99-01E6-4053-B5CE-399FD344DA68}" sibTransId="{83F33F55-0516-4080-AF9E-9215A296C6D3}"/>
    <dgm:cxn modelId="{6BF96203-AFC6-465E-B6FA-8ECD82D006ED}" type="presOf" srcId="{18199849-A954-4F8A-A419-D9CC5D2C5E81}" destId="{A963744E-1E5F-4111-841C-C1B69A513049}" srcOrd="0" destOrd="0" presId="urn:microsoft.com/office/officeart/2005/8/layout/vList3"/>
    <dgm:cxn modelId="{496EE43A-9EC2-4444-8B0F-353B282E033C}" type="presOf" srcId="{1708DC1F-88D4-4957-B253-BDD20DA5ADC1}" destId="{AF3867A4-964D-49E9-AE41-05941555E08C}" srcOrd="0" destOrd="0" presId="urn:microsoft.com/office/officeart/2005/8/layout/vList3"/>
    <dgm:cxn modelId="{9984DAC9-3CA4-4E42-991F-70271763A6D5}" type="presOf" srcId="{C38DBF70-E566-4B3B-9405-BC845892A33E}" destId="{B58F6507-D114-499B-873E-391A826FBFA7}" srcOrd="0" destOrd="0" presId="urn:microsoft.com/office/officeart/2005/8/layout/vList3"/>
    <dgm:cxn modelId="{6213589A-491F-4F91-873C-A451718976FC}" type="presOf" srcId="{C5B4CCDF-6BC7-4805-971C-FBDFB9736D7A}" destId="{099D1CFE-FF2F-47BF-BCB0-30EDE8ED0470}" srcOrd="0" destOrd="0" presId="urn:microsoft.com/office/officeart/2005/8/layout/vList3"/>
    <dgm:cxn modelId="{4E92AC00-E772-41DC-AD6A-868ED9AA9172}" type="presOf" srcId="{87C6C529-0D98-4905-9D5C-D4884624B668}" destId="{FBC347FC-4A0B-4B4F-97B3-74F82A306A86}" srcOrd="0" destOrd="0" presId="urn:microsoft.com/office/officeart/2005/8/layout/vList3"/>
    <dgm:cxn modelId="{3A18A587-6066-436F-917E-0B96D3860CEA}" type="presOf" srcId="{D52754C7-B000-4ADA-BB34-B20BC993C55B}" destId="{59C87D6E-D40E-4667-955F-DF79052C9A66}" srcOrd="0" destOrd="0" presId="urn:microsoft.com/office/officeart/2005/8/layout/vList3"/>
    <dgm:cxn modelId="{7E86F966-19D7-4CE7-AD51-07F3B59E31C6}" type="presOf" srcId="{47E7AAF8-1A68-4094-A151-8B90AC2A8C0E}" destId="{394560FB-F16C-4B8E-98DD-77506B1FEDA6}" srcOrd="0" destOrd="0" presId="urn:microsoft.com/office/officeart/2005/8/layout/vList3"/>
    <dgm:cxn modelId="{E3FF429C-F916-4675-980C-A52FA451CD8A}" srcId="{47E7AAF8-1A68-4094-A151-8B90AC2A8C0E}" destId="{18199849-A954-4F8A-A419-D9CC5D2C5E81}" srcOrd="0" destOrd="0" parTransId="{54EA6F77-56A6-4632-B63F-D634951B553D}" sibTransId="{08C82331-A82A-4568-8FAC-C7A0FBDC0133}"/>
    <dgm:cxn modelId="{9FBEC898-DABD-4A1A-AC20-2A97EDEDBF7A}" type="presOf" srcId="{2B4146B9-AE03-4CA8-9F94-9F1A9B6F48C8}" destId="{2BF7372D-04C1-4E6C-97BC-99FCF26A0829}" srcOrd="0" destOrd="0" presId="urn:microsoft.com/office/officeart/2005/8/layout/vList3"/>
    <dgm:cxn modelId="{5680CE19-6A8F-4E0D-86F9-B189022164B4}" srcId="{47E7AAF8-1A68-4094-A151-8B90AC2A8C0E}" destId="{1708DC1F-88D4-4957-B253-BDD20DA5ADC1}" srcOrd="8" destOrd="0" parTransId="{2E98B804-C9AA-43F6-AC45-3EB6429F0954}" sibTransId="{3CE7932C-04A7-4F0B-9626-8332392E6203}"/>
    <dgm:cxn modelId="{D11476B8-1CEB-47D3-8364-B012FFDCF8BC}" type="presOf" srcId="{DA6DE1E1-D461-4E3F-BCE9-9A2CC4DC8610}" destId="{9735DADC-0102-4F81-A66F-F1EF6BA08C90}" srcOrd="0" destOrd="0" presId="urn:microsoft.com/office/officeart/2005/8/layout/vList3"/>
    <dgm:cxn modelId="{5A265EFF-AB75-45F2-8516-EA81C26B21F3}" type="presOf" srcId="{B0D872FA-6036-49FB-88D7-195EBED44F59}" destId="{D21A6BC8-630A-47BE-8D20-95218E22B901}" srcOrd="0" destOrd="0" presId="urn:microsoft.com/office/officeart/2005/8/layout/vList3"/>
    <dgm:cxn modelId="{0AD44891-6E7C-4112-88AB-2FDA27A3F474}" srcId="{47E7AAF8-1A68-4094-A151-8B90AC2A8C0E}" destId="{D52754C7-B000-4ADA-BB34-B20BC993C55B}" srcOrd="6" destOrd="0" parTransId="{74D1048F-6C54-4FE1-8EFB-1356F73AF867}" sibTransId="{6257CD04-77E1-48E4-B235-7F850DECF682}"/>
    <dgm:cxn modelId="{BDBB1567-38A8-4427-93D1-E525308E85AC}" srcId="{47E7AAF8-1A68-4094-A151-8B90AC2A8C0E}" destId="{2B4146B9-AE03-4CA8-9F94-9F1A9B6F48C8}" srcOrd="2" destOrd="0" parTransId="{79E73E73-C56F-4F1C-A100-2CA69593CC62}" sibTransId="{5315FAF7-037A-4CBC-BB44-F52120EF4B93}"/>
    <dgm:cxn modelId="{1BB2EE5C-5B77-42AC-82FD-8546F9E70D67}" srcId="{47E7AAF8-1A68-4094-A151-8B90AC2A8C0E}" destId="{B0D872FA-6036-49FB-88D7-195EBED44F59}" srcOrd="4" destOrd="0" parTransId="{B16E25B5-C003-4374-8A2A-A8EFEAEDB435}" sibTransId="{16C954D9-C954-4F92-9470-C0BCAB542990}"/>
    <dgm:cxn modelId="{F94BEC6C-719D-420B-8B23-E9BBD3BF2489}" type="presParOf" srcId="{394560FB-F16C-4B8E-98DD-77506B1FEDA6}" destId="{47CD8301-DFE0-4576-8F9A-147753AFC0C0}" srcOrd="0" destOrd="0" presId="urn:microsoft.com/office/officeart/2005/8/layout/vList3"/>
    <dgm:cxn modelId="{F41B0427-7167-48AD-99DE-39BCAE1BF70A}" type="presParOf" srcId="{47CD8301-DFE0-4576-8F9A-147753AFC0C0}" destId="{EF37E907-C659-442A-96EB-95BA3F937B15}" srcOrd="0" destOrd="0" presId="urn:microsoft.com/office/officeart/2005/8/layout/vList3"/>
    <dgm:cxn modelId="{C134A636-5FDC-4715-BEE1-8EFF7F2433B3}" type="presParOf" srcId="{47CD8301-DFE0-4576-8F9A-147753AFC0C0}" destId="{A963744E-1E5F-4111-841C-C1B69A513049}" srcOrd="1" destOrd="0" presId="urn:microsoft.com/office/officeart/2005/8/layout/vList3"/>
    <dgm:cxn modelId="{47D8BBAC-5922-447E-9307-DBBAE89BE98B}" type="presParOf" srcId="{394560FB-F16C-4B8E-98DD-77506B1FEDA6}" destId="{12DEA921-A26D-4C6A-B48E-2077EA2D46CF}" srcOrd="1" destOrd="0" presId="urn:microsoft.com/office/officeart/2005/8/layout/vList3"/>
    <dgm:cxn modelId="{B96518E1-B2E5-4770-B7BB-A21FC50F0BCF}" type="presParOf" srcId="{394560FB-F16C-4B8E-98DD-77506B1FEDA6}" destId="{61E6724B-ADC2-47DB-8D84-850F83725977}" srcOrd="2" destOrd="0" presId="urn:microsoft.com/office/officeart/2005/8/layout/vList3"/>
    <dgm:cxn modelId="{54162EC7-F86D-45D3-BFC6-69989087B1E3}" type="presParOf" srcId="{61E6724B-ADC2-47DB-8D84-850F83725977}" destId="{515B3623-1B47-4DE3-8568-3B703DBA902D}" srcOrd="0" destOrd="0" presId="urn:microsoft.com/office/officeart/2005/8/layout/vList3"/>
    <dgm:cxn modelId="{EBDB1B01-ED0F-495B-97B7-034BEB3B01ED}" type="presParOf" srcId="{61E6724B-ADC2-47DB-8D84-850F83725977}" destId="{FBC347FC-4A0B-4B4F-97B3-74F82A306A86}" srcOrd="1" destOrd="0" presId="urn:microsoft.com/office/officeart/2005/8/layout/vList3"/>
    <dgm:cxn modelId="{8D741FE9-39CC-44ED-AE4B-432E14756D11}" type="presParOf" srcId="{394560FB-F16C-4B8E-98DD-77506B1FEDA6}" destId="{8B44D60A-5E1F-4BE5-8D2D-4B9710673014}" srcOrd="3" destOrd="0" presId="urn:microsoft.com/office/officeart/2005/8/layout/vList3"/>
    <dgm:cxn modelId="{87A40A2B-51C7-4349-BE08-D33537B731A9}" type="presParOf" srcId="{394560FB-F16C-4B8E-98DD-77506B1FEDA6}" destId="{90B724D1-8CE8-4F9F-87B5-8EA63DF07ADD}" srcOrd="4" destOrd="0" presId="urn:microsoft.com/office/officeart/2005/8/layout/vList3"/>
    <dgm:cxn modelId="{CE224BDA-2702-4AF3-8471-E7888E202E59}" type="presParOf" srcId="{90B724D1-8CE8-4F9F-87B5-8EA63DF07ADD}" destId="{5F2F717F-4F47-400D-B943-A3B2DE5A1644}" srcOrd="0" destOrd="0" presId="urn:microsoft.com/office/officeart/2005/8/layout/vList3"/>
    <dgm:cxn modelId="{BFDBB534-9369-460B-95E4-25EEA776CF30}" type="presParOf" srcId="{90B724D1-8CE8-4F9F-87B5-8EA63DF07ADD}" destId="{2BF7372D-04C1-4E6C-97BC-99FCF26A0829}" srcOrd="1" destOrd="0" presId="urn:microsoft.com/office/officeart/2005/8/layout/vList3"/>
    <dgm:cxn modelId="{A019FC9B-AF36-40BD-9F6D-EBCF982534AB}" type="presParOf" srcId="{394560FB-F16C-4B8E-98DD-77506B1FEDA6}" destId="{DCEAAFA9-7923-4E2B-A076-C7F9DFD0FA00}" srcOrd="5" destOrd="0" presId="urn:microsoft.com/office/officeart/2005/8/layout/vList3"/>
    <dgm:cxn modelId="{E6189FCB-DA20-458E-9B4C-BCC9B2BA6BE5}" type="presParOf" srcId="{394560FB-F16C-4B8E-98DD-77506B1FEDA6}" destId="{A08429F4-2EC6-4DCE-AB07-9CD3C2E05EF8}" srcOrd="6" destOrd="0" presId="urn:microsoft.com/office/officeart/2005/8/layout/vList3"/>
    <dgm:cxn modelId="{6E5662F4-9FF6-4E0E-BB10-9A5ABF093305}" type="presParOf" srcId="{A08429F4-2EC6-4DCE-AB07-9CD3C2E05EF8}" destId="{6E526930-AF15-4BED-A018-948ACA2735DC}" srcOrd="0" destOrd="0" presId="urn:microsoft.com/office/officeart/2005/8/layout/vList3"/>
    <dgm:cxn modelId="{E0FD7435-0F02-4EAC-AB0A-51392A43CBFF}" type="presParOf" srcId="{A08429F4-2EC6-4DCE-AB07-9CD3C2E05EF8}" destId="{E1AF4FEB-5123-4BE1-9770-EB98EC59A54C}" srcOrd="1" destOrd="0" presId="urn:microsoft.com/office/officeart/2005/8/layout/vList3"/>
    <dgm:cxn modelId="{AE2436BC-132A-424A-B46C-DCC4E77ACEEE}" type="presParOf" srcId="{394560FB-F16C-4B8E-98DD-77506B1FEDA6}" destId="{1B5117E1-B9D0-4101-B0F3-5278FCB0E1AA}" srcOrd="7" destOrd="0" presId="urn:microsoft.com/office/officeart/2005/8/layout/vList3"/>
    <dgm:cxn modelId="{24F23555-EBCA-4152-B584-8ABC3A61B81F}" type="presParOf" srcId="{394560FB-F16C-4B8E-98DD-77506B1FEDA6}" destId="{FB4DFC00-2793-42DF-AC38-1BE24F8D5C67}" srcOrd="8" destOrd="0" presId="urn:microsoft.com/office/officeart/2005/8/layout/vList3"/>
    <dgm:cxn modelId="{B9A33399-324A-4C63-847B-D6F187EF9B59}" type="presParOf" srcId="{FB4DFC00-2793-42DF-AC38-1BE24F8D5C67}" destId="{9B633C83-39CD-453E-9B08-F4DD8B3B154C}" srcOrd="0" destOrd="0" presId="urn:microsoft.com/office/officeart/2005/8/layout/vList3"/>
    <dgm:cxn modelId="{C2F3DF93-C43A-43FA-9144-35DB7ABA8A99}" type="presParOf" srcId="{FB4DFC00-2793-42DF-AC38-1BE24F8D5C67}" destId="{D21A6BC8-630A-47BE-8D20-95218E22B901}" srcOrd="1" destOrd="0" presId="urn:microsoft.com/office/officeart/2005/8/layout/vList3"/>
    <dgm:cxn modelId="{DD2FDE3F-0DFA-4E80-B0DD-F3710C4A1FAE}" type="presParOf" srcId="{394560FB-F16C-4B8E-98DD-77506B1FEDA6}" destId="{E019513A-2552-47A3-8EB8-BF82C20DF231}" srcOrd="9" destOrd="0" presId="urn:microsoft.com/office/officeart/2005/8/layout/vList3"/>
    <dgm:cxn modelId="{CDA58FD4-2DCE-4A1B-90AE-69A0CA69CED0}" type="presParOf" srcId="{394560FB-F16C-4B8E-98DD-77506B1FEDA6}" destId="{EB87ACB3-6DCB-46D2-BEB3-9937DC1B9784}" srcOrd="10" destOrd="0" presId="urn:microsoft.com/office/officeart/2005/8/layout/vList3"/>
    <dgm:cxn modelId="{7F741453-96A5-4009-900C-FE498330248A}" type="presParOf" srcId="{EB87ACB3-6DCB-46D2-BEB3-9937DC1B9784}" destId="{F142DCD0-3E56-4077-8455-B2D55C369C2F}" srcOrd="0" destOrd="0" presId="urn:microsoft.com/office/officeart/2005/8/layout/vList3"/>
    <dgm:cxn modelId="{3E8DABEC-DEC1-4FA1-96B5-C25098B9EAF6}" type="presParOf" srcId="{EB87ACB3-6DCB-46D2-BEB3-9937DC1B9784}" destId="{82105D0D-2884-4B0B-8D37-4609B12D2C7B}" srcOrd="1" destOrd="0" presId="urn:microsoft.com/office/officeart/2005/8/layout/vList3"/>
    <dgm:cxn modelId="{C2990AF7-74BA-4DFE-86E5-066EF01355D2}" type="presParOf" srcId="{394560FB-F16C-4B8E-98DD-77506B1FEDA6}" destId="{B949651C-AD7D-49AD-B534-8CDA62C4A3AA}" srcOrd="11" destOrd="0" presId="urn:microsoft.com/office/officeart/2005/8/layout/vList3"/>
    <dgm:cxn modelId="{0C0BB0D3-8C18-4160-A4DD-5BE22D1A0184}" type="presParOf" srcId="{394560FB-F16C-4B8E-98DD-77506B1FEDA6}" destId="{B8C6E77C-C7FE-4C39-B6D6-DF25C7B01B29}" srcOrd="12" destOrd="0" presId="urn:microsoft.com/office/officeart/2005/8/layout/vList3"/>
    <dgm:cxn modelId="{7BDE43CF-B119-4AED-A071-C534EC7E0163}" type="presParOf" srcId="{B8C6E77C-C7FE-4C39-B6D6-DF25C7B01B29}" destId="{CAC469F3-05F0-49DB-8664-C29A88BAAEF3}" srcOrd="0" destOrd="0" presId="urn:microsoft.com/office/officeart/2005/8/layout/vList3"/>
    <dgm:cxn modelId="{1D500F31-38B0-4E46-B95D-37F96A6CA75F}" type="presParOf" srcId="{B8C6E77C-C7FE-4C39-B6D6-DF25C7B01B29}" destId="{59C87D6E-D40E-4667-955F-DF79052C9A66}" srcOrd="1" destOrd="0" presId="urn:microsoft.com/office/officeart/2005/8/layout/vList3"/>
    <dgm:cxn modelId="{E0CE98E0-278E-4B22-B8D6-7B614C8F6CB6}" type="presParOf" srcId="{394560FB-F16C-4B8E-98DD-77506B1FEDA6}" destId="{9264F7AA-17F4-422B-B4A1-607A92FC6632}" srcOrd="13" destOrd="0" presId="urn:microsoft.com/office/officeart/2005/8/layout/vList3"/>
    <dgm:cxn modelId="{D001773E-5C14-4B86-A318-FAF84B1D5E38}" type="presParOf" srcId="{394560FB-F16C-4B8E-98DD-77506B1FEDA6}" destId="{75EB5684-397F-426E-92BE-465BF6FACE50}" srcOrd="14" destOrd="0" presId="urn:microsoft.com/office/officeart/2005/8/layout/vList3"/>
    <dgm:cxn modelId="{161A550B-58F7-4425-A24E-88EC1791A317}" type="presParOf" srcId="{75EB5684-397F-426E-92BE-465BF6FACE50}" destId="{9FD2E766-6B72-4940-A70A-20E721229CE9}" srcOrd="0" destOrd="0" presId="urn:microsoft.com/office/officeart/2005/8/layout/vList3"/>
    <dgm:cxn modelId="{2495D403-D315-4176-80DF-803930F06777}" type="presParOf" srcId="{75EB5684-397F-426E-92BE-465BF6FACE50}" destId="{10C3E5CC-299E-4051-80F2-C8F08EDBECF8}" srcOrd="1" destOrd="0" presId="urn:microsoft.com/office/officeart/2005/8/layout/vList3"/>
    <dgm:cxn modelId="{1614DA5C-D0E9-4A3C-9385-9898A9FDC580}" type="presParOf" srcId="{394560FB-F16C-4B8E-98DD-77506B1FEDA6}" destId="{0357B4A8-E25F-49B5-A9A5-E1E74531F42F}" srcOrd="15" destOrd="0" presId="urn:microsoft.com/office/officeart/2005/8/layout/vList3"/>
    <dgm:cxn modelId="{CC5C040B-F6B8-4EFC-A521-6C9705CAEB95}" type="presParOf" srcId="{394560FB-F16C-4B8E-98DD-77506B1FEDA6}" destId="{EA784EBB-3667-4C6B-B446-4A85BC6F3D9C}" srcOrd="16" destOrd="0" presId="urn:microsoft.com/office/officeart/2005/8/layout/vList3"/>
    <dgm:cxn modelId="{4D0A4838-6DC6-4938-A0E1-5B5651852C64}" type="presParOf" srcId="{EA784EBB-3667-4C6B-B446-4A85BC6F3D9C}" destId="{0A7521CA-8D16-44EC-8E7C-9F5ED48B857F}" srcOrd="0" destOrd="0" presId="urn:microsoft.com/office/officeart/2005/8/layout/vList3"/>
    <dgm:cxn modelId="{B1137BC2-5E54-4267-9306-29845FDD7E20}" type="presParOf" srcId="{EA784EBB-3667-4C6B-B446-4A85BC6F3D9C}" destId="{AF3867A4-964D-49E9-AE41-05941555E08C}" srcOrd="1" destOrd="0" presId="urn:microsoft.com/office/officeart/2005/8/layout/vList3"/>
    <dgm:cxn modelId="{502C22BC-8093-4E46-87B9-551511C918D5}" type="presParOf" srcId="{394560FB-F16C-4B8E-98DD-77506B1FEDA6}" destId="{E8554561-1FD8-43F1-802C-E5C734D3929E}" srcOrd="17" destOrd="0" presId="urn:microsoft.com/office/officeart/2005/8/layout/vList3"/>
    <dgm:cxn modelId="{C928CA57-0174-4039-A3A5-DD02D7052061}" type="presParOf" srcId="{394560FB-F16C-4B8E-98DD-77506B1FEDA6}" destId="{9FF69CDF-7267-49D0-A165-2FE7F39A1323}" srcOrd="18" destOrd="0" presId="urn:microsoft.com/office/officeart/2005/8/layout/vList3"/>
    <dgm:cxn modelId="{AA914DCD-D483-43A0-9277-086BB97C66BA}" type="presParOf" srcId="{9FF69CDF-7267-49D0-A165-2FE7F39A1323}" destId="{8D9A7CE6-D34E-4D9A-9215-2344F92B1A9A}" srcOrd="0" destOrd="0" presId="urn:microsoft.com/office/officeart/2005/8/layout/vList3"/>
    <dgm:cxn modelId="{706DAF90-2628-40DA-8136-3F7131F32841}" type="presParOf" srcId="{9FF69CDF-7267-49D0-A165-2FE7F39A1323}" destId="{9735DADC-0102-4F81-A66F-F1EF6BA08C90}" srcOrd="1" destOrd="0" presId="urn:microsoft.com/office/officeart/2005/8/layout/vList3"/>
    <dgm:cxn modelId="{F40183A4-2882-4ABA-9413-56D46BC4D6FB}" type="presParOf" srcId="{394560FB-F16C-4B8E-98DD-77506B1FEDA6}" destId="{073B021A-A50C-4B7A-AD16-EA6C7001A82F}" srcOrd="19" destOrd="0" presId="urn:microsoft.com/office/officeart/2005/8/layout/vList3"/>
    <dgm:cxn modelId="{75E7A14C-EE26-40C8-A218-FA11863CF165}" type="presParOf" srcId="{394560FB-F16C-4B8E-98DD-77506B1FEDA6}" destId="{151E749B-0B47-4FA7-9030-AC792C688AF2}" srcOrd="20" destOrd="0" presId="urn:microsoft.com/office/officeart/2005/8/layout/vList3"/>
    <dgm:cxn modelId="{E86B9543-F039-400F-97AF-EAF471AC9B8D}" type="presParOf" srcId="{151E749B-0B47-4FA7-9030-AC792C688AF2}" destId="{CFC40046-039A-47FD-A210-D3B93D8B2103}" srcOrd="0" destOrd="0" presId="urn:microsoft.com/office/officeart/2005/8/layout/vList3"/>
    <dgm:cxn modelId="{4D7E0935-B506-4FE0-987A-4A135A054EFD}" type="presParOf" srcId="{151E749B-0B47-4FA7-9030-AC792C688AF2}" destId="{099D1CFE-FF2F-47BF-BCB0-30EDE8ED0470}" srcOrd="1" destOrd="0" presId="urn:microsoft.com/office/officeart/2005/8/layout/vList3"/>
    <dgm:cxn modelId="{CF756B3E-0CF3-486B-99D1-D494739C15C6}" type="presParOf" srcId="{394560FB-F16C-4B8E-98DD-77506B1FEDA6}" destId="{EAA8D531-4928-4054-A29F-B517292B5510}" srcOrd="21" destOrd="0" presId="urn:microsoft.com/office/officeart/2005/8/layout/vList3"/>
    <dgm:cxn modelId="{7E9C14C8-2C69-4FDC-B1F6-BF8DB4E1882A}" type="presParOf" srcId="{394560FB-F16C-4B8E-98DD-77506B1FEDA6}" destId="{9DF36461-0084-42EA-83B0-52F6989847D8}" srcOrd="22" destOrd="0" presId="urn:microsoft.com/office/officeart/2005/8/layout/vList3"/>
    <dgm:cxn modelId="{59998DB1-C894-4CED-A3A6-36E71ED11A21}" type="presParOf" srcId="{9DF36461-0084-42EA-83B0-52F6989847D8}" destId="{F902DF71-6075-46A8-9F6F-F48C3055FA7F}" srcOrd="0" destOrd="0" presId="urn:microsoft.com/office/officeart/2005/8/layout/vList3"/>
    <dgm:cxn modelId="{AD1E1FAA-750A-4DF5-A7F6-B68D04FE100B}" type="presParOf" srcId="{9DF36461-0084-42EA-83B0-52F6989847D8}" destId="{B58F6507-D114-499B-873E-391A826FBFA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BA6F6C-F3B3-4B70-9472-53480445E2A9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647C4E30-E13A-461C-A76F-D725EEF14B0C}">
      <dgm:prSet phldrT="[Text]"/>
      <dgm:spPr/>
      <dgm:t>
        <a:bodyPr/>
        <a:lstStyle/>
        <a:p>
          <a:r>
            <a:rPr lang="en-US" dirty="0" err="1" smtClean="0"/>
            <a:t>Numpy</a:t>
          </a:r>
          <a:endParaRPr lang="en-US" dirty="0" smtClean="0"/>
        </a:p>
      </dgm:t>
    </dgm:pt>
    <dgm:pt modelId="{EA10DDBC-4DD3-4908-BE4A-59DA447C6A0C}" type="parTrans" cxnId="{D70DCBBF-DFA4-482C-8268-CAE1D9EF36A2}">
      <dgm:prSet/>
      <dgm:spPr/>
      <dgm:t>
        <a:bodyPr/>
        <a:lstStyle/>
        <a:p>
          <a:endParaRPr lang="en-IN"/>
        </a:p>
      </dgm:t>
    </dgm:pt>
    <dgm:pt modelId="{EA39BCDF-F533-48B3-AAA3-8A3691810998}" type="sibTrans" cxnId="{D70DCBBF-DFA4-482C-8268-CAE1D9EF36A2}">
      <dgm:prSet/>
      <dgm:spPr/>
      <dgm:t>
        <a:bodyPr/>
        <a:lstStyle/>
        <a:p>
          <a:endParaRPr lang="en-IN"/>
        </a:p>
      </dgm:t>
    </dgm:pt>
    <dgm:pt modelId="{B3B6F767-3D31-4334-A269-4524B9758D93}">
      <dgm:prSet phldrT="[Text]"/>
      <dgm:spPr/>
      <dgm:t>
        <a:bodyPr/>
        <a:lstStyle/>
        <a:p>
          <a:r>
            <a:rPr lang="en-US" dirty="0" smtClean="0"/>
            <a:t>Pandas</a:t>
          </a:r>
          <a:endParaRPr lang="en-IN" dirty="0"/>
        </a:p>
      </dgm:t>
    </dgm:pt>
    <dgm:pt modelId="{355D1C72-DF06-404F-B875-26393D49C983}" type="parTrans" cxnId="{91DD697F-F555-439C-A72B-CA7FBA202895}">
      <dgm:prSet/>
      <dgm:spPr/>
      <dgm:t>
        <a:bodyPr/>
        <a:lstStyle/>
        <a:p>
          <a:endParaRPr lang="en-IN"/>
        </a:p>
      </dgm:t>
    </dgm:pt>
    <dgm:pt modelId="{00803F3A-5287-42F7-ABB6-BECCEA1126B6}" type="sibTrans" cxnId="{91DD697F-F555-439C-A72B-CA7FBA202895}">
      <dgm:prSet/>
      <dgm:spPr/>
      <dgm:t>
        <a:bodyPr/>
        <a:lstStyle/>
        <a:p>
          <a:endParaRPr lang="en-IN"/>
        </a:p>
      </dgm:t>
    </dgm:pt>
    <dgm:pt modelId="{BD8EBE1A-A1E8-4E68-82CD-6EA0D3180C67}">
      <dgm:prSet phldrT="[Text]"/>
      <dgm:spPr/>
      <dgm:t>
        <a:bodyPr/>
        <a:lstStyle/>
        <a:p>
          <a:r>
            <a:rPr lang="en-US" dirty="0" err="1" smtClean="0"/>
            <a:t>Keras.Models</a:t>
          </a:r>
          <a:endParaRPr lang="en-IN" dirty="0"/>
        </a:p>
      </dgm:t>
    </dgm:pt>
    <dgm:pt modelId="{4E35EB3A-B4B8-4031-B219-EF049DC6D968}" type="parTrans" cxnId="{0CB674D1-7BDE-4537-A712-F60B7B84DB80}">
      <dgm:prSet/>
      <dgm:spPr/>
      <dgm:t>
        <a:bodyPr/>
        <a:lstStyle/>
        <a:p>
          <a:endParaRPr lang="en-IN"/>
        </a:p>
      </dgm:t>
    </dgm:pt>
    <dgm:pt modelId="{9DD0440F-75FF-4D9A-80D0-36310251E3F1}" type="sibTrans" cxnId="{0CB674D1-7BDE-4537-A712-F60B7B84DB80}">
      <dgm:prSet/>
      <dgm:spPr/>
      <dgm:t>
        <a:bodyPr/>
        <a:lstStyle/>
        <a:p>
          <a:endParaRPr lang="en-IN"/>
        </a:p>
      </dgm:t>
    </dgm:pt>
    <dgm:pt modelId="{047FCF52-DDD5-4ECE-9986-C52CE6CAAA2E}">
      <dgm:prSet phldrT="[Text]"/>
      <dgm:spPr/>
      <dgm:t>
        <a:bodyPr/>
        <a:lstStyle/>
        <a:p>
          <a:r>
            <a:rPr lang="en-US" dirty="0" err="1" smtClean="0"/>
            <a:t>Matplotlib</a:t>
          </a:r>
          <a:endParaRPr lang="en-IN" dirty="0"/>
        </a:p>
      </dgm:t>
    </dgm:pt>
    <dgm:pt modelId="{4A4A19DC-9046-4C1A-8CC6-0014D89FEAB6}" type="parTrans" cxnId="{C233FE71-294B-465D-AEB4-F6C747377E74}">
      <dgm:prSet/>
      <dgm:spPr/>
      <dgm:t>
        <a:bodyPr/>
        <a:lstStyle/>
        <a:p>
          <a:endParaRPr lang="en-IN"/>
        </a:p>
      </dgm:t>
    </dgm:pt>
    <dgm:pt modelId="{93A0841E-0DDF-4BF5-8C91-008DD35CF711}" type="sibTrans" cxnId="{C233FE71-294B-465D-AEB4-F6C747377E74}">
      <dgm:prSet/>
      <dgm:spPr/>
      <dgm:t>
        <a:bodyPr/>
        <a:lstStyle/>
        <a:p>
          <a:endParaRPr lang="en-IN"/>
        </a:p>
      </dgm:t>
    </dgm:pt>
    <dgm:pt modelId="{7AB71B29-A698-4DEC-BFCD-D8861825C624}">
      <dgm:prSet phldrT="[Text]"/>
      <dgm:spPr/>
      <dgm:t>
        <a:bodyPr/>
        <a:lstStyle/>
        <a:p>
          <a:r>
            <a:rPr lang="en-US" dirty="0" smtClean="0"/>
            <a:t>Cv2 for image processing</a:t>
          </a:r>
          <a:endParaRPr lang="en-IN" dirty="0"/>
        </a:p>
      </dgm:t>
    </dgm:pt>
    <dgm:pt modelId="{719A0F2F-CC33-4768-8250-36AFEE5BD28A}" type="parTrans" cxnId="{52B1A0EC-3A67-4EAE-B903-A78B2EF5DAEE}">
      <dgm:prSet/>
      <dgm:spPr/>
      <dgm:t>
        <a:bodyPr/>
        <a:lstStyle/>
        <a:p>
          <a:endParaRPr lang="en-IN"/>
        </a:p>
      </dgm:t>
    </dgm:pt>
    <dgm:pt modelId="{E9AB00E3-1BF7-418B-BD20-314759246D2F}" type="sibTrans" cxnId="{52B1A0EC-3A67-4EAE-B903-A78B2EF5DAEE}">
      <dgm:prSet/>
      <dgm:spPr/>
      <dgm:t>
        <a:bodyPr/>
        <a:lstStyle/>
        <a:p>
          <a:endParaRPr lang="en-IN"/>
        </a:p>
      </dgm:t>
    </dgm:pt>
    <dgm:pt modelId="{3AEFB7CD-E24A-47DA-A3F3-128DD0D2013F}">
      <dgm:prSet phldrT="[Text]"/>
      <dgm:spPr/>
      <dgm:t>
        <a:bodyPr/>
        <a:lstStyle/>
        <a:p>
          <a:r>
            <a:rPr lang="en-US" dirty="0" smtClean="0"/>
            <a:t>Python image Library(PIL)</a:t>
          </a:r>
          <a:endParaRPr lang="en-IN" dirty="0"/>
        </a:p>
      </dgm:t>
    </dgm:pt>
    <dgm:pt modelId="{D6CDCA50-DBE9-423E-A749-9B36F27D0A22}" type="parTrans" cxnId="{EDFBC26C-596A-4EE3-A03E-7438B3FFDCAD}">
      <dgm:prSet/>
      <dgm:spPr/>
      <dgm:t>
        <a:bodyPr/>
        <a:lstStyle/>
        <a:p>
          <a:endParaRPr lang="en-IN"/>
        </a:p>
      </dgm:t>
    </dgm:pt>
    <dgm:pt modelId="{0553EDCD-7343-40BD-821E-35FD0BB45BD1}" type="sibTrans" cxnId="{EDFBC26C-596A-4EE3-A03E-7438B3FFDCAD}">
      <dgm:prSet/>
      <dgm:spPr/>
      <dgm:t>
        <a:bodyPr/>
        <a:lstStyle/>
        <a:p>
          <a:endParaRPr lang="en-IN"/>
        </a:p>
      </dgm:t>
    </dgm:pt>
    <dgm:pt modelId="{9DC9327B-ADE6-49EF-A6A5-CFDB8A301E8E}">
      <dgm:prSet phldrT="[Text]"/>
      <dgm:spPr/>
      <dgm:t>
        <a:bodyPr/>
        <a:lstStyle/>
        <a:p>
          <a:r>
            <a:rPr lang="en-US" dirty="0" err="1" smtClean="0"/>
            <a:t>Sklearn</a:t>
          </a:r>
          <a:r>
            <a:rPr lang="en-US" dirty="0" smtClean="0"/>
            <a:t> for train-test split</a:t>
          </a:r>
          <a:endParaRPr lang="en-IN" dirty="0"/>
        </a:p>
      </dgm:t>
    </dgm:pt>
    <dgm:pt modelId="{6D965CE2-3509-43D9-A471-4E82B6ABB7DB}" type="parTrans" cxnId="{54843FC8-86BC-4895-8721-C5541EA3978E}">
      <dgm:prSet/>
      <dgm:spPr/>
      <dgm:t>
        <a:bodyPr/>
        <a:lstStyle/>
        <a:p>
          <a:endParaRPr lang="en-IN"/>
        </a:p>
      </dgm:t>
    </dgm:pt>
    <dgm:pt modelId="{40E27690-1199-483D-BB66-0B9C35C13A72}" type="sibTrans" cxnId="{54843FC8-86BC-4895-8721-C5541EA3978E}">
      <dgm:prSet/>
      <dgm:spPr/>
      <dgm:t>
        <a:bodyPr/>
        <a:lstStyle/>
        <a:p>
          <a:endParaRPr lang="en-IN"/>
        </a:p>
      </dgm:t>
    </dgm:pt>
    <dgm:pt modelId="{F3ED936F-5709-486C-9513-5B2F1057018B}">
      <dgm:prSet phldrT="[Text]"/>
      <dgm:spPr/>
      <dgm:t>
        <a:bodyPr/>
        <a:lstStyle/>
        <a:p>
          <a:r>
            <a:rPr lang="en-US" dirty="0" err="1" smtClean="0"/>
            <a:t>Keras.Utils</a:t>
          </a:r>
          <a:r>
            <a:rPr lang="en-US" dirty="0" smtClean="0"/>
            <a:t> for Categorical</a:t>
          </a:r>
          <a:endParaRPr lang="en-IN" dirty="0"/>
        </a:p>
      </dgm:t>
    </dgm:pt>
    <dgm:pt modelId="{314BE816-4150-415D-84CA-BB7006F7F300}" type="parTrans" cxnId="{357093D6-0647-4C8B-95A4-780B5574ACC7}">
      <dgm:prSet/>
      <dgm:spPr/>
      <dgm:t>
        <a:bodyPr/>
        <a:lstStyle/>
        <a:p>
          <a:endParaRPr lang="en-IN"/>
        </a:p>
      </dgm:t>
    </dgm:pt>
    <dgm:pt modelId="{9B35C636-5B56-41D6-9314-D5980C54F7A1}" type="sibTrans" cxnId="{357093D6-0647-4C8B-95A4-780B5574ACC7}">
      <dgm:prSet/>
      <dgm:spPr/>
      <dgm:t>
        <a:bodyPr/>
        <a:lstStyle/>
        <a:p>
          <a:endParaRPr lang="en-IN"/>
        </a:p>
      </dgm:t>
    </dgm:pt>
    <dgm:pt modelId="{27FE25CA-EC58-4BF8-953E-67AEE47C213F}">
      <dgm:prSet phldrT="[Text]"/>
      <dgm:spPr/>
      <dgm:t>
        <a:bodyPr/>
        <a:lstStyle/>
        <a:p>
          <a:r>
            <a:rPr lang="en-US" dirty="0" err="1" smtClean="0"/>
            <a:t>Keras.Layers</a:t>
          </a:r>
          <a:endParaRPr lang="en-IN" dirty="0"/>
        </a:p>
      </dgm:t>
    </dgm:pt>
    <dgm:pt modelId="{D01306D7-3821-4224-87A8-FFF9A1A91E1D}" type="parTrans" cxnId="{A90599E5-2FCA-4E34-A088-CA7C083E067A}">
      <dgm:prSet/>
      <dgm:spPr/>
      <dgm:t>
        <a:bodyPr/>
        <a:lstStyle/>
        <a:p>
          <a:endParaRPr lang="en-IN"/>
        </a:p>
      </dgm:t>
    </dgm:pt>
    <dgm:pt modelId="{0F21C4C0-E22F-49EF-AB55-1F0D960C110F}" type="sibTrans" cxnId="{A90599E5-2FCA-4E34-A088-CA7C083E067A}">
      <dgm:prSet/>
      <dgm:spPr/>
      <dgm:t>
        <a:bodyPr/>
        <a:lstStyle/>
        <a:p>
          <a:endParaRPr lang="en-IN"/>
        </a:p>
      </dgm:t>
    </dgm:pt>
    <dgm:pt modelId="{40249325-D10D-4472-87E2-68B1331DB2C9}" type="pres">
      <dgm:prSet presAssocID="{B4BA6F6C-F3B3-4B70-9472-53480445E2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18AB9B5-5AE5-4CF7-AFA1-96B55D97055A}" type="pres">
      <dgm:prSet presAssocID="{647C4E30-E13A-461C-A76F-D725EEF14B0C}" presName="linNode" presStyleCnt="0"/>
      <dgm:spPr/>
    </dgm:pt>
    <dgm:pt modelId="{FD50EF45-C726-4490-B1D6-EE52EF9075DC}" type="pres">
      <dgm:prSet presAssocID="{647C4E30-E13A-461C-A76F-D725EEF14B0C}" presName="parentText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11E54E-0045-4175-B3CA-FE96A42E70AF}" type="pres">
      <dgm:prSet presAssocID="{EA39BCDF-F533-48B3-AAA3-8A3691810998}" presName="sp" presStyleCnt="0"/>
      <dgm:spPr/>
    </dgm:pt>
    <dgm:pt modelId="{C7C4D7F0-E0FA-4761-BEE9-5117AD515C7D}" type="pres">
      <dgm:prSet presAssocID="{B3B6F767-3D31-4334-A269-4524B9758D93}" presName="linNode" presStyleCnt="0"/>
      <dgm:spPr/>
    </dgm:pt>
    <dgm:pt modelId="{681FEB13-B491-4A4A-B1BF-37A76910AB4D}" type="pres">
      <dgm:prSet presAssocID="{B3B6F767-3D31-4334-A269-4524B9758D93}" presName="parentText" presStyleLbl="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75BC75-3402-448F-8FC1-A51037802CF6}" type="pres">
      <dgm:prSet presAssocID="{00803F3A-5287-42F7-ABB6-BECCEA1126B6}" presName="sp" presStyleCnt="0"/>
      <dgm:spPr/>
    </dgm:pt>
    <dgm:pt modelId="{B474B5B3-AB8C-4418-8A86-F242E7C95806}" type="pres">
      <dgm:prSet presAssocID="{047FCF52-DDD5-4ECE-9986-C52CE6CAAA2E}" presName="linNode" presStyleCnt="0"/>
      <dgm:spPr/>
    </dgm:pt>
    <dgm:pt modelId="{E2FFBB6E-D70C-4CED-8262-98C72EB5B8E2}" type="pres">
      <dgm:prSet presAssocID="{047FCF52-DDD5-4ECE-9986-C52CE6CAAA2E}" presName="parentText" presStyleLbl="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012969-BE72-4D81-AB12-A63370E009CF}" type="pres">
      <dgm:prSet presAssocID="{93A0841E-0DDF-4BF5-8C91-008DD35CF711}" presName="sp" presStyleCnt="0"/>
      <dgm:spPr/>
    </dgm:pt>
    <dgm:pt modelId="{40E582AD-9FCE-4433-AC72-F85B8ED07753}" type="pres">
      <dgm:prSet presAssocID="{7AB71B29-A698-4DEC-BFCD-D8861825C624}" presName="linNode" presStyleCnt="0"/>
      <dgm:spPr/>
    </dgm:pt>
    <dgm:pt modelId="{D3C6CCA2-C667-454D-B77E-1AFD15739444}" type="pres">
      <dgm:prSet presAssocID="{7AB71B29-A698-4DEC-BFCD-D8861825C624}" presName="parentText" presStyleLbl="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475DEC-845D-4471-9FB8-4D23E82294BA}" type="pres">
      <dgm:prSet presAssocID="{E9AB00E3-1BF7-418B-BD20-314759246D2F}" presName="sp" presStyleCnt="0"/>
      <dgm:spPr/>
    </dgm:pt>
    <dgm:pt modelId="{B1FE8FBD-4A89-447D-887F-ABB68B9D9EA8}" type="pres">
      <dgm:prSet presAssocID="{3AEFB7CD-E24A-47DA-A3F3-128DD0D2013F}" presName="linNode" presStyleCnt="0"/>
      <dgm:spPr/>
    </dgm:pt>
    <dgm:pt modelId="{DE51903D-F586-4263-8E7B-3B129CB9A947}" type="pres">
      <dgm:prSet presAssocID="{3AEFB7CD-E24A-47DA-A3F3-128DD0D2013F}" presName="parentText" presStyleLbl="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B1F133-FA08-436A-A933-213C4A98CBA4}" type="pres">
      <dgm:prSet presAssocID="{0553EDCD-7343-40BD-821E-35FD0BB45BD1}" presName="sp" presStyleCnt="0"/>
      <dgm:spPr/>
    </dgm:pt>
    <dgm:pt modelId="{5FAD7A03-4CC8-4750-B363-24E20CC0CBB1}" type="pres">
      <dgm:prSet presAssocID="{9DC9327B-ADE6-49EF-A6A5-CFDB8A301E8E}" presName="linNode" presStyleCnt="0"/>
      <dgm:spPr/>
    </dgm:pt>
    <dgm:pt modelId="{AC6F5C6B-4941-4EEA-A290-0D3D2CD8EE39}" type="pres">
      <dgm:prSet presAssocID="{9DC9327B-ADE6-49EF-A6A5-CFDB8A301E8E}" presName="parentText" presStyleLbl="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FC9C6D-68A2-4354-B4B5-06F81A6965CD}" type="pres">
      <dgm:prSet presAssocID="{40E27690-1199-483D-BB66-0B9C35C13A72}" presName="sp" presStyleCnt="0"/>
      <dgm:spPr/>
    </dgm:pt>
    <dgm:pt modelId="{71A4F56F-3538-4A31-A87F-91EBD65929EF}" type="pres">
      <dgm:prSet presAssocID="{F3ED936F-5709-486C-9513-5B2F1057018B}" presName="linNode" presStyleCnt="0"/>
      <dgm:spPr/>
    </dgm:pt>
    <dgm:pt modelId="{1416B74E-1409-44F1-AEA2-CB05B9BEAE48}" type="pres">
      <dgm:prSet presAssocID="{F3ED936F-5709-486C-9513-5B2F1057018B}" presName="parentText" presStyleLbl="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F51078-BA5C-427F-BF89-4AE52233FB1B}" type="pres">
      <dgm:prSet presAssocID="{9B35C636-5B56-41D6-9314-D5980C54F7A1}" presName="sp" presStyleCnt="0"/>
      <dgm:spPr/>
    </dgm:pt>
    <dgm:pt modelId="{3EDE3CDA-35A1-4AD9-9262-E428FBDB8ECF}" type="pres">
      <dgm:prSet presAssocID="{BD8EBE1A-A1E8-4E68-82CD-6EA0D3180C67}" presName="linNode" presStyleCnt="0"/>
      <dgm:spPr/>
    </dgm:pt>
    <dgm:pt modelId="{1D11B2FE-AC5A-45DD-B8CB-3B120C799578}" type="pres">
      <dgm:prSet presAssocID="{BD8EBE1A-A1E8-4E68-82CD-6EA0D3180C67}" presName="parentText" presStyleLbl="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A55026-DF24-475A-B5CB-1FD6A2740BD6}" type="pres">
      <dgm:prSet presAssocID="{9DD0440F-75FF-4D9A-80D0-36310251E3F1}" presName="sp" presStyleCnt="0"/>
      <dgm:spPr/>
    </dgm:pt>
    <dgm:pt modelId="{C454DF97-28C0-44F8-B1DE-0DAE6969521E}" type="pres">
      <dgm:prSet presAssocID="{27FE25CA-EC58-4BF8-953E-67AEE47C213F}" presName="linNode" presStyleCnt="0"/>
      <dgm:spPr/>
    </dgm:pt>
    <dgm:pt modelId="{26023CA0-5708-468B-9795-7B8A727F0975}" type="pres">
      <dgm:prSet presAssocID="{27FE25CA-EC58-4BF8-953E-67AEE47C213F}" presName="parentText" presStyleLbl="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233FE71-294B-465D-AEB4-F6C747377E74}" srcId="{B4BA6F6C-F3B3-4B70-9472-53480445E2A9}" destId="{047FCF52-DDD5-4ECE-9986-C52CE6CAAA2E}" srcOrd="2" destOrd="0" parTransId="{4A4A19DC-9046-4C1A-8CC6-0014D89FEAB6}" sibTransId="{93A0841E-0DDF-4BF5-8C91-008DD35CF711}"/>
    <dgm:cxn modelId="{357093D6-0647-4C8B-95A4-780B5574ACC7}" srcId="{B4BA6F6C-F3B3-4B70-9472-53480445E2A9}" destId="{F3ED936F-5709-486C-9513-5B2F1057018B}" srcOrd="6" destOrd="0" parTransId="{314BE816-4150-415D-84CA-BB7006F7F300}" sibTransId="{9B35C636-5B56-41D6-9314-D5980C54F7A1}"/>
    <dgm:cxn modelId="{A90599E5-2FCA-4E34-A088-CA7C083E067A}" srcId="{B4BA6F6C-F3B3-4B70-9472-53480445E2A9}" destId="{27FE25CA-EC58-4BF8-953E-67AEE47C213F}" srcOrd="8" destOrd="0" parTransId="{D01306D7-3821-4224-87A8-FFF9A1A91E1D}" sibTransId="{0F21C4C0-E22F-49EF-AB55-1F0D960C110F}"/>
    <dgm:cxn modelId="{54843FC8-86BC-4895-8721-C5541EA3978E}" srcId="{B4BA6F6C-F3B3-4B70-9472-53480445E2A9}" destId="{9DC9327B-ADE6-49EF-A6A5-CFDB8A301E8E}" srcOrd="5" destOrd="0" parTransId="{6D965CE2-3509-43D9-A471-4E82B6ABB7DB}" sibTransId="{40E27690-1199-483D-BB66-0B9C35C13A72}"/>
    <dgm:cxn modelId="{91DD697F-F555-439C-A72B-CA7FBA202895}" srcId="{B4BA6F6C-F3B3-4B70-9472-53480445E2A9}" destId="{B3B6F767-3D31-4334-A269-4524B9758D93}" srcOrd="1" destOrd="0" parTransId="{355D1C72-DF06-404F-B875-26393D49C983}" sibTransId="{00803F3A-5287-42F7-ABB6-BECCEA1126B6}"/>
    <dgm:cxn modelId="{EDFBC26C-596A-4EE3-A03E-7438B3FFDCAD}" srcId="{B4BA6F6C-F3B3-4B70-9472-53480445E2A9}" destId="{3AEFB7CD-E24A-47DA-A3F3-128DD0D2013F}" srcOrd="4" destOrd="0" parTransId="{D6CDCA50-DBE9-423E-A749-9B36F27D0A22}" sibTransId="{0553EDCD-7343-40BD-821E-35FD0BB45BD1}"/>
    <dgm:cxn modelId="{16CDCC0D-A01F-4397-A0C6-1012FE1441C7}" type="presOf" srcId="{B3B6F767-3D31-4334-A269-4524B9758D93}" destId="{681FEB13-B491-4A4A-B1BF-37A76910AB4D}" srcOrd="0" destOrd="0" presId="urn:microsoft.com/office/officeart/2005/8/layout/vList5"/>
    <dgm:cxn modelId="{0A861469-8BB3-4FDD-8D56-C0469FA2BB8C}" type="presOf" srcId="{F3ED936F-5709-486C-9513-5B2F1057018B}" destId="{1416B74E-1409-44F1-AEA2-CB05B9BEAE48}" srcOrd="0" destOrd="0" presId="urn:microsoft.com/office/officeart/2005/8/layout/vList5"/>
    <dgm:cxn modelId="{C408D595-BAE4-4A7F-A6FD-8241DC264CAF}" type="presOf" srcId="{647C4E30-E13A-461C-A76F-D725EEF14B0C}" destId="{FD50EF45-C726-4490-B1D6-EE52EF9075DC}" srcOrd="0" destOrd="0" presId="urn:microsoft.com/office/officeart/2005/8/layout/vList5"/>
    <dgm:cxn modelId="{38C508BC-6022-4186-AB8A-34911DB7990C}" type="presOf" srcId="{7AB71B29-A698-4DEC-BFCD-D8861825C624}" destId="{D3C6CCA2-C667-454D-B77E-1AFD15739444}" srcOrd="0" destOrd="0" presId="urn:microsoft.com/office/officeart/2005/8/layout/vList5"/>
    <dgm:cxn modelId="{AD9FE2C2-DA08-4374-9EC7-12DED82BAB53}" type="presOf" srcId="{3AEFB7CD-E24A-47DA-A3F3-128DD0D2013F}" destId="{DE51903D-F586-4263-8E7B-3B129CB9A947}" srcOrd="0" destOrd="0" presId="urn:microsoft.com/office/officeart/2005/8/layout/vList5"/>
    <dgm:cxn modelId="{A075E3B5-6065-4EED-A010-865FBFE8A5FC}" type="presOf" srcId="{27FE25CA-EC58-4BF8-953E-67AEE47C213F}" destId="{26023CA0-5708-468B-9795-7B8A727F0975}" srcOrd="0" destOrd="0" presId="urn:microsoft.com/office/officeart/2005/8/layout/vList5"/>
    <dgm:cxn modelId="{0CB674D1-7BDE-4537-A712-F60B7B84DB80}" srcId="{B4BA6F6C-F3B3-4B70-9472-53480445E2A9}" destId="{BD8EBE1A-A1E8-4E68-82CD-6EA0D3180C67}" srcOrd="7" destOrd="0" parTransId="{4E35EB3A-B4B8-4031-B219-EF049DC6D968}" sibTransId="{9DD0440F-75FF-4D9A-80D0-36310251E3F1}"/>
    <dgm:cxn modelId="{52B1A0EC-3A67-4EAE-B903-A78B2EF5DAEE}" srcId="{B4BA6F6C-F3B3-4B70-9472-53480445E2A9}" destId="{7AB71B29-A698-4DEC-BFCD-D8861825C624}" srcOrd="3" destOrd="0" parTransId="{719A0F2F-CC33-4768-8250-36AFEE5BD28A}" sibTransId="{E9AB00E3-1BF7-418B-BD20-314759246D2F}"/>
    <dgm:cxn modelId="{75B5141C-F5D3-44F2-A9B4-63F458CE8962}" type="presOf" srcId="{047FCF52-DDD5-4ECE-9986-C52CE6CAAA2E}" destId="{E2FFBB6E-D70C-4CED-8262-98C72EB5B8E2}" srcOrd="0" destOrd="0" presId="urn:microsoft.com/office/officeart/2005/8/layout/vList5"/>
    <dgm:cxn modelId="{04282375-82D8-4985-8584-024C87952797}" type="presOf" srcId="{9DC9327B-ADE6-49EF-A6A5-CFDB8A301E8E}" destId="{AC6F5C6B-4941-4EEA-A290-0D3D2CD8EE39}" srcOrd="0" destOrd="0" presId="urn:microsoft.com/office/officeart/2005/8/layout/vList5"/>
    <dgm:cxn modelId="{D70DCBBF-DFA4-482C-8268-CAE1D9EF36A2}" srcId="{B4BA6F6C-F3B3-4B70-9472-53480445E2A9}" destId="{647C4E30-E13A-461C-A76F-D725EEF14B0C}" srcOrd="0" destOrd="0" parTransId="{EA10DDBC-4DD3-4908-BE4A-59DA447C6A0C}" sibTransId="{EA39BCDF-F533-48B3-AAA3-8A3691810998}"/>
    <dgm:cxn modelId="{7D9E330B-5197-48CB-8AD7-5C59195516DC}" type="presOf" srcId="{BD8EBE1A-A1E8-4E68-82CD-6EA0D3180C67}" destId="{1D11B2FE-AC5A-45DD-B8CB-3B120C799578}" srcOrd="0" destOrd="0" presId="urn:microsoft.com/office/officeart/2005/8/layout/vList5"/>
    <dgm:cxn modelId="{39B90C0F-7CF2-4E03-9448-43646C6D3A5B}" type="presOf" srcId="{B4BA6F6C-F3B3-4B70-9472-53480445E2A9}" destId="{40249325-D10D-4472-87E2-68B1331DB2C9}" srcOrd="0" destOrd="0" presId="urn:microsoft.com/office/officeart/2005/8/layout/vList5"/>
    <dgm:cxn modelId="{49B1F2F6-73C4-40CA-9619-0EF8B9A904F3}" type="presParOf" srcId="{40249325-D10D-4472-87E2-68B1331DB2C9}" destId="{118AB9B5-5AE5-4CF7-AFA1-96B55D97055A}" srcOrd="0" destOrd="0" presId="urn:microsoft.com/office/officeart/2005/8/layout/vList5"/>
    <dgm:cxn modelId="{23E1AE55-B808-45C5-95E5-D82D7B0DAAA0}" type="presParOf" srcId="{118AB9B5-5AE5-4CF7-AFA1-96B55D97055A}" destId="{FD50EF45-C726-4490-B1D6-EE52EF9075DC}" srcOrd="0" destOrd="0" presId="urn:microsoft.com/office/officeart/2005/8/layout/vList5"/>
    <dgm:cxn modelId="{73CAD6E5-7B67-48FB-8181-0465D383944A}" type="presParOf" srcId="{40249325-D10D-4472-87E2-68B1331DB2C9}" destId="{F411E54E-0045-4175-B3CA-FE96A42E70AF}" srcOrd="1" destOrd="0" presId="urn:microsoft.com/office/officeart/2005/8/layout/vList5"/>
    <dgm:cxn modelId="{9DC44457-8279-4481-9190-1B686F8E02CD}" type="presParOf" srcId="{40249325-D10D-4472-87E2-68B1331DB2C9}" destId="{C7C4D7F0-E0FA-4761-BEE9-5117AD515C7D}" srcOrd="2" destOrd="0" presId="urn:microsoft.com/office/officeart/2005/8/layout/vList5"/>
    <dgm:cxn modelId="{0F7CBA1C-2BE2-40D8-BB0D-3ED383D094F0}" type="presParOf" srcId="{C7C4D7F0-E0FA-4761-BEE9-5117AD515C7D}" destId="{681FEB13-B491-4A4A-B1BF-37A76910AB4D}" srcOrd="0" destOrd="0" presId="urn:microsoft.com/office/officeart/2005/8/layout/vList5"/>
    <dgm:cxn modelId="{51AFB04E-855D-4BC3-8651-E6C8C209E9A0}" type="presParOf" srcId="{40249325-D10D-4472-87E2-68B1331DB2C9}" destId="{AD75BC75-3402-448F-8FC1-A51037802CF6}" srcOrd="3" destOrd="0" presId="urn:microsoft.com/office/officeart/2005/8/layout/vList5"/>
    <dgm:cxn modelId="{CCC3B24D-8CAE-4900-8CB4-4031D284BBDC}" type="presParOf" srcId="{40249325-D10D-4472-87E2-68B1331DB2C9}" destId="{B474B5B3-AB8C-4418-8A86-F242E7C95806}" srcOrd="4" destOrd="0" presId="urn:microsoft.com/office/officeart/2005/8/layout/vList5"/>
    <dgm:cxn modelId="{A2A7E19E-073C-41C8-A9D4-DB8DBF2677D7}" type="presParOf" srcId="{B474B5B3-AB8C-4418-8A86-F242E7C95806}" destId="{E2FFBB6E-D70C-4CED-8262-98C72EB5B8E2}" srcOrd="0" destOrd="0" presId="urn:microsoft.com/office/officeart/2005/8/layout/vList5"/>
    <dgm:cxn modelId="{A5949197-C4BF-4326-ADFF-058E5EF358A4}" type="presParOf" srcId="{40249325-D10D-4472-87E2-68B1331DB2C9}" destId="{B5012969-BE72-4D81-AB12-A63370E009CF}" srcOrd="5" destOrd="0" presId="urn:microsoft.com/office/officeart/2005/8/layout/vList5"/>
    <dgm:cxn modelId="{A329C0A3-22F3-47BC-A195-781E69D90B68}" type="presParOf" srcId="{40249325-D10D-4472-87E2-68B1331DB2C9}" destId="{40E582AD-9FCE-4433-AC72-F85B8ED07753}" srcOrd="6" destOrd="0" presId="urn:microsoft.com/office/officeart/2005/8/layout/vList5"/>
    <dgm:cxn modelId="{82BFFE2A-8865-4F81-A60D-B5890DF813D9}" type="presParOf" srcId="{40E582AD-9FCE-4433-AC72-F85B8ED07753}" destId="{D3C6CCA2-C667-454D-B77E-1AFD15739444}" srcOrd="0" destOrd="0" presId="urn:microsoft.com/office/officeart/2005/8/layout/vList5"/>
    <dgm:cxn modelId="{2D381DDC-2681-45AA-9D1D-7251EC675D74}" type="presParOf" srcId="{40249325-D10D-4472-87E2-68B1331DB2C9}" destId="{85475DEC-845D-4471-9FB8-4D23E82294BA}" srcOrd="7" destOrd="0" presId="urn:microsoft.com/office/officeart/2005/8/layout/vList5"/>
    <dgm:cxn modelId="{AFE128E2-4DCF-47FA-BB6B-BF18EB11A479}" type="presParOf" srcId="{40249325-D10D-4472-87E2-68B1331DB2C9}" destId="{B1FE8FBD-4A89-447D-887F-ABB68B9D9EA8}" srcOrd="8" destOrd="0" presId="urn:microsoft.com/office/officeart/2005/8/layout/vList5"/>
    <dgm:cxn modelId="{D6EE3508-FCFE-4665-9176-7353E7574A26}" type="presParOf" srcId="{B1FE8FBD-4A89-447D-887F-ABB68B9D9EA8}" destId="{DE51903D-F586-4263-8E7B-3B129CB9A947}" srcOrd="0" destOrd="0" presId="urn:microsoft.com/office/officeart/2005/8/layout/vList5"/>
    <dgm:cxn modelId="{5BFAB32B-45FB-4C2E-B778-6B25261E1A88}" type="presParOf" srcId="{40249325-D10D-4472-87E2-68B1331DB2C9}" destId="{96B1F133-FA08-436A-A933-213C4A98CBA4}" srcOrd="9" destOrd="0" presId="urn:microsoft.com/office/officeart/2005/8/layout/vList5"/>
    <dgm:cxn modelId="{ED05B283-404C-405F-9658-5B13BD9450CC}" type="presParOf" srcId="{40249325-D10D-4472-87E2-68B1331DB2C9}" destId="{5FAD7A03-4CC8-4750-B363-24E20CC0CBB1}" srcOrd="10" destOrd="0" presId="urn:microsoft.com/office/officeart/2005/8/layout/vList5"/>
    <dgm:cxn modelId="{937340AD-D0A3-4DB9-B55F-F10346008440}" type="presParOf" srcId="{5FAD7A03-4CC8-4750-B363-24E20CC0CBB1}" destId="{AC6F5C6B-4941-4EEA-A290-0D3D2CD8EE39}" srcOrd="0" destOrd="0" presId="urn:microsoft.com/office/officeart/2005/8/layout/vList5"/>
    <dgm:cxn modelId="{AEB3349A-73B6-4249-90CA-64493E4EB02A}" type="presParOf" srcId="{40249325-D10D-4472-87E2-68B1331DB2C9}" destId="{65FC9C6D-68A2-4354-B4B5-06F81A6965CD}" srcOrd="11" destOrd="0" presId="urn:microsoft.com/office/officeart/2005/8/layout/vList5"/>
    <dgm:cxn modelId="{4034BA30-7E2C-47C0-B33E-6D8F7D3FAF19}" type="presParOf" srcId="{40249325-D10D-4472-87E2-68B1331DB2C9}" destId="{71A4F56F-3538-4A31-A87F-91EBD65929EF}" srcOrd="12" destOrd="0" presId="urn:microsoft.com/office/officeart/2005/8/layout/vList5"/>
    <dgm:cxn modelId="{68D21614-8072-4DDE-A28B-EC58FB4F5D48}" type="presParOf" srcId="{71A4F56F-3538-4A31-A87F-91EBD65929EF}" destId="{1416B74E-1409-44F1-AEA2-CB05B9BEAE48}" srcOrd="0" destOrd="0" presId="urn:microsoft.com/office/officeart/2005/8/layout/vList5"/>
    <dgm:cxn modelId="{B96B1720-9F99-46BF-979E-BA97DA4C5941}" type="presParOf" srcId="{40249325-D10D-4472-87E2-68B1331DB2C9}" destId="{25F51078-BA5C-427F-BF89-4AE52233FB1B}" srcOrd="13" destOrd="0" presId="urn:microsoft.com/office/officeart/2005/8/layout/vList5"/>
    <dgm:cxn modelId="{0D6B97D9-4BFC-41B2-9AFA-357121923C9B}" type="presParOf" srcId="{40249325-D10D-4472-87E2-68B1331DB2C9}" destId="{3EDE3CDA-35A1-4AD9-9262-E428FBDB8ECF}" srcOrd="14" destOrd="0" presId="urn:microsoft.com/office/officeart/2005/8/layout/vList5"/>
    <dgm:cxn modelId="{BE5106C8-514A-4051-B4B8-D5F3D68246FF}" type="presParOf" srcId="{3EDE3CDA-35A1-4AD9-9262-E428FBDB8ECF}" destId="{1D11B2FE-AC5A-45DD-B8CB-3B120C799578}" srcOrd="0" destOrd="0" presId="urn:microsoft.com/office/officeart/2005/8/layout/vList5"/>
    <dgm:cxn modelId="{1CC00139-574F-4F0B-8911-745B1C16B7F7}" type="presParOf" srcId="{40249325-D10D-4472-87E2-68B1331DB2C9}" destId="{5DA55026-DF24-475A-B5CB-1FD6A2740BD6}" srcOrd="15" destOrd="0" presId="urn:microsoft.com/office/officeart/2005/8/layout/vList5"/>
    <dgm:cxn modelId="{5E1F6D83-60A7-4F3A-BB7A-BAD4F4CD3360}" type="presParOf" srcId="{40249325-D10D-4472-87E2-68B1331DB2C9}" destId="{C454DF97-28C0-44F8-B1DE-0DAE6969521E}" srcOrd="16" destOrd="0" presId="urn:microsoft.com/office/officeart/2005/8/layout/vList5"/>
    <dgm:cxn modelId="{A390A5DE-6056-47FE-ABD3-4C2DCA2E7009}" type="presParOf" srcId="{C454DF97-28C0-44F8-B1DE-0DAE6969521E}" destId="{26023CA0-5708-468B-9795-7B8A727F097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3744E-1E5F-4111-841C-C1B69A513049}">
      <dsp:nvSpPr>
        <dsp:cNvPr id="0" name=""/>
        <dsp:cNvSpPr/>
      </dsp:nvSpPr>
      <dsp:spPr>
        <a:xfrm rot="10800000">
          <a:off x="1440176" y="0"/>
          <a:ext cx="5219499" cy="3716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Importing Necessary Libraries</a:t>
          </a:r>
          <a:endParaRPr lang="en-IN" sz="1700" kern="1200" dirty="0"/>
        </a:p>
      </dsp:txBody>
      <dsp:txXfrm rot="10800000">
        <a:off x="1533096" y="0"/>
        <a:ext cx="5126579" cy="371681"/>
      </dsp:txXfrm>
    </dsp:sp>
    <dsp:sp modelId="{EF37E907-C659-442A-96EB-95BA3F937B15}">
      <dsp:nvSpPr>
        <dsp:cNvPr id="0" name=""/>
        <dsp:cNvSpPr/>
      </dsp:nvSpPr>
      <dsp:spPr>
        <a:xfrm>
          <a:off x="1221765" y="4005"/>
          <a:ext cx="371681" cy="37168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347FC-4A0B-4B4F-97B3-74F82A306A86}">
      <dsp:nvSpPr>
        <dsp:cNvPr id="0" name=""/>
        <dsp:cNvSpPr/>
      </dsp:nvSpPr>
      <dsp:spPr>
        <a:xfrm rot="10800000">
          <a:off x="1407606" y="486636"/>
          <a:ext cx="5219499" cy="3716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Assigning Path for Data Set</a:t>
          </a:r>
          <a:endParaRPr lang="en-IN" sz="1700" kern="1200" dirty="0"/>
        </a:p>
      </dsp:txBody>
      <dsp:txXfrm rot="10800000">
        <a:off x="1500526" y="486636"/>
        <a:ext cx="5126579" cy="371681"/>
      </dsp:txXfrm>
    </dsp:sp>
    <dsp:sp modelId="{515B3623-1B47-4DE3-8568-3B703DBA902D}">
      <dsp:nvSpPr>
        <dsp:cNvPr id="0" name=""/>
        <dsp:cNvSpPr/>
      </dsp:nvSpPr>
      <dsp:spPr>
        <a:xfrm>
          <a:off x="1221765" y="486636"/>
          <a:ext cx="371681" cy="37168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7372D-04C1-4E6C-97BC-99FCF26A0829}">
      <dsp:nvSpPr>
        <dsp:cNvPr id="0" name=""/>
        <dsp:cNvSpPr/>
      </dsp:nvSpPr>
      <dsp:spPr>
        <a:xfrm rot="10800000">
          <a:off x="1407606" y="969267"/>
          <a:ext cx="5219499" cy="3716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Store Data, Labels in list</a:t>
          </a:r>
          <a:endParaRPr lang="en-IN" sz="1700" kern="1200" dirty="0"/>
        </a:p>
      </dsp:txBody>
      <dsp:txXfrm rot="10800000">
        <a:off x="1500526" y="969267"/>
        <a:ext cx="5126579" cy="371681"/>
      </dsp:txXfrm>
    </dsp:sp>
    <dsp:sp modelId="{5F2F717F-4F47-400D-B943-A3B2DE5A1644}">
      <dsp:nvSpPr>
        <dsp:cNvPr id="0" name=""/>
        <dsp:cNvSpPr/>
      </dsp:nvSpPr>
      <dsp:spPr>
        <a:xfrm>
          <a:off x="1221765" y="969267"/>
          <a:ext cx="371681" cy="37168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F4FEB-5123-4BE1-9770-EB98EC59A54C}">
      <dsp:nvSpPr>
        <dsp:cNvPr id="0" name=""/>
        <dsp:cNvSpPr/>
      </dsp:nvSpPr>
      <dsp:spPr>
        <a:xfrm rot="10800000">
          <a:off x="1407606" y="1451898"/>
          <a:ext cx="5219499" cy="3716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Preprocess the image</a:t>
          </a:r>
          <a:endParaRPr lang="en-IN" sz="1700" kern="1200" dirty="0"/>
        </a:p>
      </dsp:txBody>
      <dsp:txXfrm rot="10800000">
        <a:off x="1500526" y="1451898"/>
        <a:ext cx="5126579" cy="371681"/>
      </dsp:txXfrm>
    </dsp:sp>
    <dsp:sp modelId="{6E526930-AF15-4BED-A018-948ACA2735DC}">
      <dsp:nvSpPr>
        <dsp:cNvPr id="0" name=""/>
        <dsp:cNvSpPr/>
      </dsp:nvSpPr>
      <dsp:spPr>
        <a:xfrm>
          <a:off x="1221765" y="1451898"/>
          <a:ext cx="371681" cy="37168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A6BC8-630A-47BE-8D20-95218E22B901}">
      <dsp:nvSpPr>
        <dsp:cNvPr id="0" name=""/>
        <dsp:cNvSpPr/>
      </dsp:nvSpPr>
      <dsp:spPr>
        <a:xfrm rot="10800000">
          <a:off x="1407606" y="1934529"/>
          <a:ext cx="5219499" cy="3716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Convert List into </a:t>
          </a:r>
          <a:r>
            <a:rPr lang="en-US" sz="1700" kern="1200" dirty="0" err="1" smtClean="0"/>
            <a:t>numpy</a:t>
          </a:r>
          <a:r>
            <a:rPr lang="en-US" sz="1700" kern="1200" dirty="0" smtClean="0"/>
            <a:t> array</a:t>
          </a:r>
          <a:endParaRPr lang="en-IN" sz="1700" kern="1200" dirty="0"/>
        </a:p>
      </dsp:txBody>
      <dsp:txXfrm rot="10800000">
        <a:off x="1500526" y="1934529"/>
        <a:ext cx="5126579" cy="371681"/>
      </dsp:txXfrm>
    </dsp:sp>
    <dsp:sp modelId="{9B633C83-39CD-453E-9B08-F4DD8B3B154C}">
      <dsp:nvSpPr>
        <dsp:cNvPr id="0" name=""/>
        <dsp:cNvSpPr/>
      </dsp:nvSpPr>
      <dsp:spPr>
        <a:xfrm>
          <a:off x="1221765" y="1934529"/>
          <a:ext cx="371681" cy="37168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05D0D-2884-4B0B-8D37-4609B12D2C7B}">
      <dsp:nvSpPr>
        <dsp:cNvPr id="0" name=""/>
        <dsp:cNvSpPr/>
      </dsp:nvSpPr>
      <dsp:spPr>
        <a:xfrm rot="10800000">
          <a:off x="1407606" y="2417159"/>
          <a:ext cx="5219499" cy="3716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Load Data and Labels</a:t>
          </a:r>
          <a:endParaRPr lang="en-IN" sz="1700" kern="1200" dirty="0"/>
        </a:p>
      </dsp:txBody>
      <dsp:txXfrm rot="10800000">
        <a:off x="1500526" y="2417159"/>
        <a:ext cx="5126579" cy="371681"/>
      </dsp:txXfrm>
    </dsp:sp>
    <dsp:sp modelId="{F142DCD0-3E56-4077-8455-B2D55C369C2F}">
      <dsp:nvSpPr>
        <dsp:cNvPr id="0" name=""/>
        <dsp:cNvSpPr/>
      </dsp:nvSpPr>
      <dsp:spPr>
        <a:xfrm>
          <a:off x="1221765" y="2417159"/>
          <a:ext cx="371681" cy="37168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87D6E-D40E-4667-955F-DF79052C9A66}">
      <dsp:nvSpPr>
        <dsp:cNvPr id="0" name=""/>
        <dsp:cNvSpPr/>
      </dsp:nvSpPr>
      <dsp:spPr>
        <a:xfrm rot="10800000">
          <a:off x="1407606" y="2899790"/>
          <a:ext cx="5219499" cy="3716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One-hot encoding of labels</a:t>
          </a:r>
          <a:endParaRPr lang="en-IN" sz="1700" kern="1200" dirty="0"/>
        </a:p>
      </dsp:txBody>
      <dsp:txXfrm rot="10800000">
        <a:off x="1500526" y="2899790"/>
        <a:ext cx="5126579" cy="371681"/>
      </dsp:txXfrm>
    </dsp:sp>
    <dsp:sp modelId="{CAC469F3-05F0-49DB-8664-C29A88BAAEF3}">
      <dsp:nvSpPr>
        <dsp:cNvPr id="0" name=""/>
        <dsp:cNvSpPr/>
      </dsp:nvSpPr>
      <dsp:spPr>
        <a:xfrm>
          <a:off x="1221765" y="2899790"/>
          <a:ext cx="371681" cy="37168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3E5CC-299E-4051-80F2-C8F08EDBECF8}">
      <dsp:nvSpPr>
        <dsp:cNvPr id="0" name=""/>
        <dsp:cNvSpPr/>
      </dsp:nvSpPr>
      <dsp:spPr>
        <a:xfrm rot="10800000">
          <a:off x="1407606" y="3382421"/>
          <a:ext cx="5219499" cy="3716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Building the model</a:t>
          </a:r>
          <a:endParaRPr lang="en-IN" sz="1700" kern="1200" dirty="0"/>
        </a:p>
      </dsp:txBody>
      <dsp:txXfrm rot="10800000">
        <a:off x="1500526" y="3382421"/>
        <a:ext cx="5126579" cy="371681"/>
      </dsp:txXfrm>
    </dsp:sp>
    <dsp:sp modelId="{9FD2E766-6B72-4940-A70A-20E721229CE9}">
      <dsp:nvSpPr>
        <dsp:cNvPr id="0" name=""/>
        <dsp:cNvSpPr/>
      </dsp:nvSpPr>
      <dsp:spPr>
        <a:xfrm>
          <a:off x="1221765" y="3382421"/>
          <a:ext cx="371681" cy="37168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67A4-964D-49E9-AE41-05941555E08C}">
      <dsp:nvSpPr>
        <dsp:cNvPr id="0" name=""/>
        <dsp:cNvSpPr/>
      </dsp:nvSpPr>
      <dsp:spPr>
        <a:xfrm rot="10800000">
          <a:off x="1407606" y="3865052"/>
          <a:ext cx="5219499" cy="3716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Compiling the model</a:t>
          </a:r>
          <a:endParaRPr lang="en-IN" sz="1700" kern="1200" dirty="0"/>
        </a:p>
      </dsp:txBody>
      <dsp:txXfrm rot="10800000">
        <a:off x="1500526" y="3865052"/>
        <a:ext cx="5126579" cy="371681"/>
      </dsp:txXfrm>
    </dsp:sp>
    <dsp:sp modelId="{0A7521CA-8D16-44EC-8E7C-9F5ED48B857F}">
      <dsp:nvSpPr>
        <dsp:cNvPr id="0" name=""/>
        <dsp:cNvSpPr/>
      </dsp:nvSpPr>
      <dsp:spPr>
        <a:xfrm>
          <a:off x="1221765" y="3865052"/>
          <a:ext cx="371681" cy="37168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5DADC-0102-4F81-A66F-F1EF6BA08C90}">
      <dsp:nvSpPr>
        <dsp:cNvPr id="0" name=""/>
        <dsp:cNvSpPr/>
      </dsp:nvSpPr>
      <dsp:spPr>
        <a:xfrm rot="10800000">
          <a:off x="1407606" y="4347683"/>
          <a:ext cx="5219499" cy="3716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Fitting the model</a:t>
          </a:r>
          <a:endParaRPr lang="en-IN" sz="1700" kern="1200" dirty="0"/>
        </a:p>
      </dsp:txBody>
      <dsp:txXfrm rot="10800000">
        <a:off x="1500526" y="4347683"/>
        <a:ext cx="5126579" cy="371681"/>
      </dsp:txXfrm>
    </dsp:sp>
    <dsp:sp modelId="{8D9A7CE6-D34E-4D9A-9215-2344F92B1A9A}">
      <dsp:nvSpPr>
        <dsp:cNvPr id="0" name=""/>
        <dsp:cNvSpPr/>
      </dsp:nvSpPr>
      <dsp:spPr>
        <a:xfrm>
          <a:off x="1221765" y="4347683"/>
          <a:ext cx="371681" cy="37168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D1CFE-FF2F-47BF-BCB0-30EDE8ED0470}">
      <dsp:nvSpPr>
        <dsp:cNvPr id="0" name=""/>
        <dsp:cNvSpPr/>
      </dsp:nvSpPr>
      <dsp:spPr>
        <a:xfrm rot="10800000">
          <a:off x="1407606" y="4830314"/>
          <a:ext cx="5219499" cy="3716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Plotting Accuracy and Loss Values</a:t>
          </a:r>
          <a:endParaRPr lang="en-IN" sz="1700" kern="1200" dirty="0"/>
        </a:p>
      </dsp:txBody>
      <dsp:txXfrm rot="10800000">
        <a:off x="1500526" y="4830314"/>
        <a:ext cx="5126579" cy="371681"/>
      </dsp:txXfrm>
    </dsp:sp>
    <dsp:sp modelId="{CFC40046-039A-47FD-A210-D3B93D8B2103}">
      <dsp:nvSpPr>
        <dsp:cNvPr id="0" name=""/>
        <dsp:cNvSpPr/>
      </dsp:nvSpPr>
      <dsp:spPr>
        <a:xfrm>
          <a:off x="1221765" y="4830314"/>
          <a:ext cx="371681" cy="37168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F6507-D114-499B-873E-391A826FBFA7}">
      <dsp:nvSpPr>
        <dsp:cNvPr id="0" name=""/>
        <dsp:cNvSpPr/>
      </dsp:nvSpPr>
      <dsp:spPr>
        <a:xfrm rot="10800000">
          <a:off x="1407606" y="5312945"/>
          <a:ext cx="5219499" cy="3716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01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Showing the Prediction</a:t>
          </a:r>
          <a:endParaRPr lang="en-IN" sz="1700" kern="1200" dirty="0"/>
        </a:p>
      </dsp:txBody>
      <dsp:txXfrm rot="10800000">
        <a:off x="1500526" y="5312945"/>
        <a:ext cx="5126579" cy="371681"/>
      </dsp:txXfrm>
    </dsp:sp>
    <dsp:sp modelId="{F902DF71-6075-46A8-9F6F-F48C3055FA7F}">
      <dsp:nvSpPr>
        <dsp:cNvPr id="0" name=""/>
        <dsp:cNvSpPr/>
      </dsp:nvSpPr>
      <dsp:spPr>
        <a:xfrm>
          <a:off x="1221765" y="5312945"/>
          <a:ext cx="371681" cy="37168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0EF45-C726-4490-B1D6-EE52EF9075DC}">
      <dsp:nvSpPr>
        <dsp:cNvPr id="0" name=""/>
        <dsp:cNvSpPr/>
      </dsp:nvSpPr>
      <dsp:spPr>
        <a:xfrm>
          <a:off x="1950720" y="1141"/>
          <a:ext cx="2194560" cy="4320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Numpy</a:t>
          </a:r>
          <a:endParaRPr lang="en-US" sz="1500" kern="1200" dirty="0" smtClean="0"/>
        </a:p>
      </dsp:txBody>
      <dsp:txXfrm>
        <a:off x="1971813" y="22234"/>
        <a:ext cx="2152374" cy="389911"/>
      </dsp:txXfrm>
    </dsp:sp>
    <dsp:sp modelId="{681FEB13-B491-4A4A-B1BF-37A76910AB4D}">
      <dsp:nvSpPr>
        <dsp:cNvPr id="0" name=""/>
        <dsp:cNvSpPr/>
      </dsp:nvSpPr>
      <dsp:spPr>
        <a:xfrm>
          <a:off x="1950720" y="454843"/>
          <a:ext cx="2194560" cy="4320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Pandas</a:t>
          </a:r>
          <a:endParaRPr lang="en-IN" sz="1500" kern="1200" dirty="0"/>
        </a:p>
      </dsp:txBody>
      <dsp:txXfrm>
        <a:off x="1971813" y="475936"/>
        <a:ext cx="2152374" cy="389911"/>
      </dsp:txXfrm>
    </dsp:sp>
    <dsp:sp modelId="{E2FFBB6E-D70C-4CED-8262-98C72EB5B8E2}">
      <dsp:nvSpPr>
        <dsp:cNvPr id="0" name=""/>
        <dsp:cNvSpPr/>
      </dsp:nvSpPr>
      <dsp:spPr>
        <a:xfrm>
          <a:off x="1950720" y="908546"/>
          <a:ext cx="2194560" cy="4320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Matplotlib</a:t>
          </a:r>
          <a:endParaRPr lang="en-IN" sz="1500" kern="1200" dirty="0"/>
        </a:p>
      </dsp:txBody>
      <dsp:txXfrm>
        <a:off x="1971813" y="929639"/>
        <a:ext cx="2152374" cy="389911"/>
      </dsp:txXfrm>
    </dsp:sp>
    <dsp:sp modelId="{D3C6CCA2-C667-454D-B77E-1AFD15739444}">
      <dsp:nvSpPr>
        <dsp:cNvPr id="0" name=""/>
        <dsp:cNvSpPr/>
      </dsp:nvSpPr>
      <dsp:spPr>
        <a:xfrm>
          <a:off x="1950720" y="1362248"/>
          <a:ext cx="2194560" cy="4320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Cv2 for image processing</a:t>
          </a:r>
          <a:endParaRPr lang="en-IN" sz="1500" kern="1200" dirty="0"/>
        </a:p>
      </dsp:txBody>
      <dsp:txXfrm>
        <a:off x="1971813" y="1383341"/>
        <a:ext cx="2152374" cy="389911"/>
      </dsp:txXfrm>
    </dsp:sp>
    <dsp:sp modelId="{DE51903D-F586-4263-8E7B-3B129CB9A947}">
      <dsp:nvSpPr>
        <dsp:cNvPr id="0" name=""/>
        <dsp:cNvSpPr/>
      </dsp:nvSpPr>
      <dsp:spPr>
        <a:xfrm>
          <a:off x="1950720" y="1815951"/>
          <a:ext cx="2194560" cy="4320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Python image Library(PIL)</a:t>
          </a:r>
          <a:endParaRPr lang="en-IN" sz="1500" kern="1200" dirty="0"/>
        </a:p>
      </dsp:txBody>
      <dsp:txXfrm>
        <a:off x="1971813" y="1837044"/>
        <a:ext cx="2152374" cy="389911"/>
      </dsp:txXfrm>
    </dsp:sp>
    <dsp:sp modelId="{AC6F5C6B-4941-4EEA-A290-0D3D2CD8EE39}">
      <dsp:nvSpPr>
        <dsp:cNvPr id="0" name=""/>
        <dsp:cNvSpPr/>
      </dsp:nvSpPr>
      <dsp:spPr>
        <a:xfrm>
          <a:off x="1950720" y="2269653"/>
          <a:ext cx="2194560" cy="4320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Sklearn</a:t>
          </a:r>
          <a:r>
            <a:rPr lang="en-US" sz="1500" kern="1200" dirty="0" smtClean="0"/>
            <a:t> for train-test split</a:t>
          </a:r>
          <a:endParaRPr lang="en-IN" sz="1500" kern="1200" dirty="0"/>
        </a:p>
      </dsp:txBody>
      <dsp:txXfrm>
        <a:off x="1971813" y="2290746"/>
        <a:ext cx="2152374" cy="389911"/>
      </dsp:txXfrm>
    </dsp:sp>
    <dsp:sp modelId="{1416B74E-1409-44F1-AEA2-CB05B9BEAE48}">
      <dsp:nvSpPr>
        <dsp:cNvPr id="0" name=""/>
        <dsp:cNvSpPr/>
      </dsp:nvSpPr>
      <dsp:spPr>
        <a:xfrm>
          <a:off x="1950720" y="2723356"/>
          <a:ext cx="2194560" cy="4320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Keras.Utils</a:t>
          </a:r>
          <a:r>
            <a:rPr lang="en-US" sz="1500" kern="1200" dirty="0" smtClean="0"/>
            <a:t> for Categorical</a:t>
          </a:r>
          <a:endParaRPr lang="en-IN" sz="1500" kern="1200" dirty="0"/>
        </a:p>
      </dsp:txBody>
      <dsp:txXfrm>
        <a:off x="1971813" y="2744449"/>
        <a:ext cx="2152374" cy="389911"/>
      </dsp:txXfrm>
    </dsp:sp>
    <dsp:sp modelId="{1D11B2FE-AC5A-45DD-B8CB-3B120C799578}">
      <dsp:nvSpPr>
        <dsp:cNvPr id="0" name=""/>
        <dsp:cNvSpPr/>
      </dsp:nvSpPr>
      <dsp:spPr>
        <a:xfrm>
          <a:off x="1950720" y="3177058"/>
          <a:ext cx="2194560" cy="4320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Keras.Models</a:t>
          </a:r>
          <a:endParaRPr lang="en-IN" sz="1500" kern="1200" dirty="0"/>
        </a:p>
      </dsp:txBody>
      <dsp:txXfrm>
        <a:off x="1971813" y="3198151"/>
        <a:ext cx="2152374" cy="389911"/>
      </dsp:txXfrm>
    </dsp:sp>
    <dsp:sp modelId="{26023CA0-5708-468B-9795-7B8A727F0975}">
      <dsp:nvSpPr>
        <dsp:cNvPr id="0" name=""/>
        <dsp:cNvSpPr/>
      </dsp:nvSpPr>
      <dsp:spPr>
        <a:xfrm>
          <a:off x="1950720" y="3630761"/>
          <a:ext cx="2194560" cy="4320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Keras.Layers</a:t>
          </a:r>
          <a:endParaRPr lang="en-IN" sz="1500" kern="1200" dirty="0"/>
        </a:p>
      </dsp:txBody>
      <dsp:txXfrm>
        <a:off x="1971813" y="3651854"/>
        <a:ext cx="2152374" cy="389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C49C-8ECE-4E35-ABD8-6029D97C8246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62C1-E166-4256-B828-5571CC43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0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C49C-8ECE-4E35-ABD8-6029D97C8246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62C1-E166-4256-B828-5571CC43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6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C49C-8ECE-4E35-ABD8-6029D97C8246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62C1-E166-4256-B828-5571CC43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1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C49C-8ECE-4E35-ABD8-6029D97C8246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62C1-E166-4256-B828-5571CC43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37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C49C-8ECE-4E35-ABD8-6029D97C8246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62C1-E166-4256-B828-5571CC43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5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C49C-8ECE-4E35-ABD8-6029D97C8246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62C1-E166-4256-B828-5571CC43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35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C49C-8ECE-4E35-ABD8-6029D97C8246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62C1-E166-4256-B828-5571CC43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2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C49C-8ECE-4E35-ABD8-6029D97C8246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62C1-E166-4256-B828-5571CC43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10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C49C-8ECE-4E35-ABD8-6029D97C8246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62C1-E166-4256-B828-5571CC43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9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C49C-8ECE-4E35-ABD8-6029D97C8246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62C1-E166-4256-B828-5571CC43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1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C49C-8ECE-4E35-ABD8-6029D97C8246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62C1-E166-4256-B828-5571CC43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C49C-8ECE-4E35-ABD8-6029D97C8246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62C1-E166-4256-B828-5571CC430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6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1788" y="2780928"/>
            <a:ext cx="91440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3600" dirty="0" smtClean="0"/>
              <a:t>TRAFFIC SIGN CLASSIFICATION USING CNN</a:t>
            </a:r>
          </a:p>
          <a:p>
            <a:pPr algn="ctr"/>
            <a:r>
              <a:rPr lang="en-US" dirty="0" smtClean="0"/>
              <a:t>-Anjali K B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5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20633"/>
            <a:ext cx="2251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Activation Function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124744"/>
            <a:ext cx="8439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activation function decides whether a </a:t>
            </a:r>
            <a:r>
              <a:rPr lang="en-US" dirty="0" err="1" smtClean="0"/>
              <a:t>nueron</a:t>
            </a:r>
            <a:r>
              <a:rPr lang="en-US" dirty="0" smtClean="0"/>
              <a:t> should be activated or not. This means</a:t>
            </a:r>
          </a:p>
          <a:p>
            <a:r>
              <a:rPr lang="en-US" dirty="0"/>
              <a:t> </a:t>
            </a:r>
            <a:r>
              <a:rPr lang="en-US" dirty="0" smtClean="0"/>
              <a:t>that it will decide whether the neuron’s input to the network is important or not in the</a:t>
            </a:r>
          </a:p>
          <a:p>
            <a:r>
              <a:rPr lang="en-US" dirty="0"/>
              <a:t> </a:t>
            </a:r>
            <a:r>
              <a:rPr lang="en-US" dirty="0" smtClean="0"/>
              <a:t>process of prediction using simpler mathematical operations.	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39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692696"/>
            <a:ext cx="198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ReLu</a:t>
            </a:r>
            <a:r>
              <a:rPr lang="en-US" sz="2400" b="1" dirty="0" smtClean="0"/>
              <a:t> Function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12775"/>
            <a:ext cx="861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Rectified linear unit (</a:t>
            </a:r>
            <a:r>
              <a:rPr lang="en-US" dirty="0" err="1" smtClean="0"/>
              <a:t>ReLu</a:t>
            </a:r>
            <a:r>
              <a:rPr lang="en-US" dirty="0" smtClean="0"/>
              <a:t>) is an activation function that introduces the property of </a:t>
            </a:r>
          </a:p>
          <a:p>
            <a:r>
              <a:rPr lang="en-US" dirty="0"/>
              <a:t> </a:t>
            </a:r>
            <a:r>
              <a:rPr lang="en-US" dirty="0" smtClean="0"/>
              <a:t>nonlinearity to a deep learning model and solves the vanishing gradients issue. It is one </a:t>
            </a:r>
          </a:p>
          <a:p>
            <a:r>
              <a:rPr lang="en-US" dirty="0"/>
              <a:t> </a:t>
            </a:r>
            <a:r>
              <a:rPr lang="en-US" dirty="0" smtClean="0"/>
              <a:t>of the most popular activation functions in deep learning. The function returns 0 if it</a:t>
            </a:r>
          </a:p>
          <a:p>
            <a:r>
              <a:rPr lang="en-US" dirty="0"/>
              <a:t> </a:t>
            </a:r>
            <a:r>
              <a:rPr lang="en-US" dirty="0" smtClean="0"/>
              <a:t>receives any negative input, but for any positive value x it returns that value back. 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3059" y="2780928"/>
            <a:ext cx="242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Softmax</a:t>
            </a:r>
            <a:r>
              <a:rPr lang="en-US" sz="2400" b="1" dirty="0" smtClean="0"/>
              <a:t> Function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2329" y="3717032"/>
            <a:ext cx="87409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Softmax</a:t>
            </a:r>
            <a:r>
              <a:rPr lang="en-US" dirty="0" smtClean="0"/>
              <a:t> allows CNNs to output a probability over the possible classes. This is important </a:t>
            </a:r>
          </a:p>
          <a:p>
            <a:r>
              <a:rPr lang="en-US" dirty="0"/>
              <a:t> </a:t>
            </a:r>
            <a:r>
              <a:rPr lang="en-US" dirty="0" smtClean="0"/>
              <a:t>because it allows the CNN to make more accurate predictions. </a:t>
            </a:r>
            <a:r>
              <a:rPr lang="en-US" dirty="0" err="1" smtClean="0"/>
              <a:t>Softmax</a:t>
            </a:r>
            <a:r>
              <a:rPr lang="en-US" dirty="0" smtClean="0"/>
              <a:t> works by first </a:t>
            </a:r>
          </a:p>
          <a:p>
            <a:r>
              <a:rPr lang="en-US" dirty="0"/>
              <a:t> </a:t>
            </a:r>
            <a:r>
              <a:rPr lang="en-US" dirty="0" smtClean="0"/>
              <a:t>normalizing the input vector so that all of the numbers in the vector sum to 1. Then, it </a:t>
            </a:r>
          </a:p>
          <a:p>
            <a:r>
              <a:rPr lang="en-US" dirty="0"/>
              <a:t> </a:t>
            </a:r>
            <a:r>
              <a:rPr lang="en-US" dirty="0" err="1" smtClean="0"/>
              <a:t>exponentiates</a:t>
            </a:r>
            <a:r>
              <a:rPr lang="en-US" dirty="0" smtClean="0"/>
              <a:t> each number in the vector and divides by the sum of all of the </a:t>
            </a:r>
            <a:r>
              <a:rPr lang="en-US" dirty="0" err="1" smtClean="0"/>
              <a:t>exponentia</a:t>
            </a:r>
            <a:r>
              <a:rPr lang="en-US" dirty="0" smtClean="0"/>
              <a:t>-</a:t>
            </a:r>
          </a:p>
          <a:p>
            <a:r>
              <a:rPr lang="en-US" dirty="0"/>
              <a:t> </a:t>
            </a:r>
            <a:r>
              <a:rPr lang="en-US" dirty="0" smtClean="0"/>
              <a:t>ted numbers. This results in a vector of probabilities ,where each probability is between 0</a:t>
            </a:r>
          </a:p>
          <a:p>
            <a:r>
              <a:rPr lang="en-US" dirty="0"/>
              <a:t> </a:t>
            </a:r>
            <a:r>
              <a:rPr lang="en-US" dirty="0" smtClean="0"/>
              <a:t>and 1 and represents the probability that the input image belongs to a particular class. The</a:t>
            </a:r>
          </a:p>
          <a:p>
            <a:r>
              <a:rPr lang="en-US" dirty="0"/>
              <a:t> </a:t>
            </a:r>
            <a:r>
              <a:rPr lang="en-US" dirty="0" smtClean="0"/>
              <a:t>probability distribution output by the </a:t>
            </a:r>
            <a:r>
              <a:rPr lang="en-US" dirty="0" err="1" smtClean="0"/>
              <a:t>softmax</a:t>
            </a:r>
            <a:r>
              <a:rPr lang="en-US" dirty="0" smtClean="0"/>
              <a:t> function can then be used to make a more</a:t>
            </a:r>
          </a:p>
          <a:p>
            <a:r>
              <a:rPr lang="en-US" dirty="0"/>
              <a:t> </a:t>
            </a:r>
            <a:r>
              <a:rPr lang="en-US" dirty="0" smtClean="0"/>
              <a:t>accurate prediction about the class of an input image.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9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3308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Compiling the Model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484784"/>
            <a:ext cx="889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compilation is an activity performed after writing the statements in a model and</a:t>
            </a:r>
          </a:p>
          <a:p>
            <a:r>
              <a:rPr lang="en-US" dirty="0" smtClean="0"/>
              <a:t>Before training starts. It checks for format errors, and defines the loss function, the </a:t>
            </a:r>
          </a:p>
          <a:p>
            <a:r>
              <a:rPr lang="en-US" dirty="0" smtClean="0"/>
              <a:t>optimizer or learning rate, and the metrics. A compiled model is needed for training but not</a:t>
            </a:r>
          </a:p>
          <a:p>
            <a:r>
              <a:rPr lang="en-US" dirty="0"/>
              <a:t> </a:t>
            </a:r>
            <a:r>
              <a:rPr lang="en-US" dirty="0" smtClean="0"/>
              <a:t>necessary for predicting.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0850" y="3356992"/>
            <a:ext cx="2764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Fitting the Model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4581128"/>
            <a:ext cx="414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have taken epochs =20</a:t>
            </a:r>
          </a:p>
          <a:p>
            <a:r>
              <a:rPr lang="en-US" dirty="0" smtClean="0"/>
              <a:t>Using 20 epochs I got a satisfying accuracy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852937"/>
            <a:ext cx="4716016" cy="40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764704"/>
            <a:ext cx="374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Plotting Accuracy and Loss Values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772816"/>
            <a:ext cx="1134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Accuracy</a:t>
            </a:r>
            <a:endParaRPr lang="en-IN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96345"/>
            <a:ext cx="3923928" cy="29328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79503" y="1772816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Loss</a:t>
            </a:r>
            <a:endParaRPr lang="en-I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45076"/>
            <a:ext cx="4176463" cy="2984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5464818"/>
            <a:ext cx="70096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Accuracy , loss, </a:t>
            </a:r>
            <a:r>
              <a:rPr lang="en-US" sz="1400" dirty="0" err="1" smtClean="0"/>
              <a:t>val</a:t>
            </a:r>
            <a:r>
              <a:rPr lang="en-US" sz="1400" dirty="0" smtClean="0"/>
              <a:t> accuracy are all clear concepts. With an accuracy of about 0.94, it classifies</a:t>
            </a:r>
          </a:p>
          <a:p>
            <a:r>
              <a:rPr lang="en-US" sz="1400" dirty="0" smtClean="0"/>
              <a:t>The photos. The accuracy and loss of the model are then determined by plotting the graph,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and the outcomes are positive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9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Prediction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26" y="1988840"/>
            <a:ext cx="3187301" cy="3161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3126" y="1268760"/>
            <a:ext cx="35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traffic sign is: Bumpy road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0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2696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Conclusion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7" y="1700808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model does the classification quite accurately on the GTSRB dataset . The final </a:t>
            </a:r>
          </a:p>
          <a:p>
            <a:r>
              <a:rPr lang="en-US" dirty="0" smtClean="0"/>
              <a:t>Accuracy Is 94% and validation accuracy is 98% with minimal loss. </a:t>
            </a:r>
            <a:r>
              <a:rPr lang="en-US" dirty="0" smtClean="0"/>
              <a:t>The model demonstrated</a:t>
            </a:r>
          </a:p>
          <a:p>
            <a:r>
              <a:rPr lang="en-US" dirty="0"/>
              <a:t> </a:t>
            </a:r>
            <a:r>
              <a:rPr lang="en-US" dirty="0" smtClean="0"/>
              <a:t>good generalization on the test set, achieving satisfactory accuracy of 95.40%.After building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a useful </a:t>
            </a:r>
            <a:r>
              <a:rPr lang="en-US" dirty="0" smtClean="0"/>
              <a:t> CNN </a:t>
            </a:r>
            <a:r>
              <a:rPr lang="en-US" dirty="0" smtClean="0"/>
              <a:t>model and properly preparing the training dataset, it gets </a:t>
            </a:r>
            <a:r>
              <a:rPr lang="en-US" dirty="0" smtClean="0"/>
              <a:t>accurate</a:t>
            </a:r>
          </a:p>
          <a:p>
            <a:r>
              <a:rPr lang="en-US" dirty="0" smtClean="0"/>
              <a:t> </a:t>
            </a:r>
            <a:r>
              <a:rPr lang="en-US" dirty="0" smtClean="0"/>
              <a:t>classification </a:t>
            </a:r>
            <a:r>
              <a:rPr lang="en-US" dirty="0" smtClean="0"/>
              <a:t> results </a:t>
            </a:r>
            <a:r>
              <a:rPr lang="en-US" dirty="0" smtClean="0"/>
              <a:t>and also generates results with good accuracy.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92" b="1"/>
          <a:stretch/>
        </p:blipFill>
        <p:spPr>
          <a:xfrm>
            <a:off x="0" y="4581128"/>
            <a:ext cx="9144000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6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8806" y="2852936"/>
            <a:ext cx="9174882" cy="186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1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0"/>
            <a:ext cx="284380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76672"/>
            <a:ext cx="287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INTRODUCTION</a:t>
            </a:r>
            <a:endParaRPr lang="en-IN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70529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today’s world, identification of traffic signs has become an </a:t>
            </a:r>
          </a:p>
          <a:p>
            <a:r>
              <a:rPr lang="en-US" dirty="0" smtClean="0"/>
              <a:t>Important aspect of our lives. Looking at the increasing traffic,</a:t>
            </a:r>
          </a:p>
          <a:p>
            <a:r>
              <a:rPr lang="en-US" dirty="0" smtClean="0"/>
              <a:t>To ensure safety of all and for automatic driving in future, traffic</a:t>
            </a:r>
          </a:p>
          <a:p>
            <a:r>
              <a:rPr lang="en-US" dirty="0" smtClean="0"/>
              <a:t>Sign classification is utmost necessary.</a:t>
            </a:r>
          </a:p>
          <a:p>
            <a:endParaRPr lang="en-US" dirty="0"/>
          </a:p>
          <a:p>
            <a:r>
              <a:rPr lang="en-US" dirty="0" smtClean="0"/>
              <a:t>Traffic Sign, indeed ,provide us a multitude of information and guide</a:t>
            </a:r>
          </a:p>
          <a:p>
            <a:r>
              <a:rPr lang="en-US" dirty="0" smtClean="0"/>
              <a:t>Us accordingly so that we can move safely. Traffic Sign Classification is </a:t>
            </a:r>
          </a:p>
          <a:p>
            <a:r>
              <a:rPr lang="en-US" dirty="0" smtClean="0"/>
              <a:t>very useful in Automatic Driver Systems.</a:t>
            </a:r>
          </a:p>
          <a:p>
            <a:endParaRPr lang="en-US" dirty="0"/>
          </a:p>
          <a:p>
            <a:r>
              <a:rPr lang="en-US" dirty="0" smtClean="0"/>
              <a:t>In this project I am using a CNN model for Traffic sign classification. </a:t>
            </a:r>
          </a:p>
          <a:p>
            <a:r>
              <a:rPr lang="en-US" dirty="0" smtClean="0"/>
              <a:t>A convolutional neural network is a class of deep learning networks, used</a:t>
            </a:r>
          </a:p>
          <a:p>
            <a:r>
              <a:rPr lang="en-US" dirty="0" smtClean="0"/>
              <a:t>To examine and check visual imagery. It is used to train the image </a:t>
            </a:r>
          </a:p>
          <a:p>
            <a:r>
              <a:rPr lang="en-US" dirty="0" smtClean="0"/>
              <a:t>Classification and recognition model because of its high accuracy and </a:t>
            </a:r>
          </a:p>
          <a:p>
            <a:r>
              <a:rPr lang="en-US" dirty="0" smtClean="0"/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14196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1669" y="2465933"/>
            <a:ext cx="6857189" cy="1925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218" y="12898"/>
            <a:ext cx="32770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DATASET USED</a:t>
            </a:r>
            <a:endParaRPr lang="en-IN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1218" y="980728"/>
            <a:ext cx="914399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GSTRB-GERMAN TRAFFIC SIGN RECOGNITION BENCHMARK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503948"/>
            <a:ext cx="458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Multi-class, single-image classification </a:t>
            </a:r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7543" y="3067219"/>
            <a:ext cx="3592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43 Classes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than 50,000 images in total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1868"/>
            <a:ext cx="7227603" cy="19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7544" y="476672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STEPS FOLLOWED</a:t>
            </a:r>
            <a:endParaRPr lang="en-IN" b="1" dirty="0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1882077487"/>
              </p:ext>
            </p:extLst>
          </p:nvPr>
        </p:nvGraphicFramePr>
        <p:xfrm>
          <a:off x="467544" y="908720"/>
          <a:ext cx="784887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6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24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IMPORTED LIBRARIES</a:t>
            </a:r>
            <a:endParaRPr lang="en-IN" b="1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14664417"/>
              </p:ext>
            </p:extLst>
          </p:nvPr>
        </p:nvGraphicFramePr>
        <p:xfrm>
          <a:off x="-684584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0"/>
            <a:ext cx="3888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91372"/>
            <a:ext cx="3639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Preprocessing of Image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51571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1712773"/>
            <a:ext cx="432048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Using For Loop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Iterates over each and every image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Opens every image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Resize into (30,30)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Converts image into array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Appending values into data and Labels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24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2478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One-hot encoding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348880"/>
            <a:ext cx="89346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One-hot encoding is a technique that we use to represent categorical variables as-</a:t>
            </a:r>
          </a:p>
          <a:p>
            <a:r>
              <a:rPr lang="en-US" dirty="0" smtClean="0"/>
              <a:t> Numerical values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allows the use of categorical variables in models that require numerical 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can improve model performance by providing more information to the model about</a:t>
            </a:r>
          </a:p>
          <a:p>
            <a:r>
              <a:rPr lang="en-US" dirty="0" smtClean="0"/>
              <a:t>The categorical variable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can help to avoid the problem of </a:t>
            </a:r>
            <a:r>
              <a:rPr lang="en-US" dirty="0" err="1" smtClean="0"/>
              <a:t>ordinality</a:t>
            </a:r>
            <a:r>
              <a:rPr lang="en-US" dirty="0" smtClean="0"/>
              <a:t> , which can occur when a categorical variable </a:t>
            </a:r>
          </a:p>
          <a:p>
            <a:r>
              <a:rPr lang="en-US" dirty="0" smtClean="0"/>
              <a:t>Has a natural ordering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3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76617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Building the Model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424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CNN-CONVOLUTIONAL NUERAL NETWORK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3"/>
            <a:ext cx="8712968" cy="321297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387421" y="1484784"/>
            <a:ext cx="89106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CNN contains multiple convolutional layers which are responsible for the extraction of </a:t>
            </a:r>
          </a:p>
          <a:p>
            <a:r>
              <a:rPr lang="en-US" dirty="0" smtClean="0"/>
              <a:t>Important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earlier layers are responsible for low-level details and the later layers are responsible</a:t>
            </a:r>
          </a:p>
          <a:p>
            <a:r>
              <a:rPr lang="en-US" dirty="0"/>
              <a:t> </a:t>
            </a:r>
            <a:r>
              <a:rPr lang="en-US" dirty="0" smtClean="0"/>
              <a:t>for more high-level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Convolutional operation uses a custom matrix, also called filters to convolute over the</a:t>
            </a:r>
          </a:p>
          <a:p>
            <a:r>
              <a:rPr lang="en-US" dirty="0" smtClean="0"/>
              <a:t> input image and produce maps. These filters are initialized randomly and then are updated</a:t>
            </a:r>
          </a:p>
          <a:p>
            <a:r>
              <a:rPr lang="en-US" dirty="0"/>
              <a:t> </a:t>
            </a:r>
            <a:r>
              <a:rPr lang="en-US" dirty="0" smtClean="0"/>
              <a:t>via </a:t>
            </a:r>
            <a:r>
              <a:rPr lang="en-US" dirty="0" err="1" smtClean="0"/>
              <a:t>backpropagation</a:t>
            </a:r>
            <a:r>
              <a:rPr lang="en-US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6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86910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Convolutional neural network contains a three-dimensional arrangement of </a:t>
            </a:r>
            <a:r>
              <a:rPr lang="en-US" dirty="0" err="1" smtClean="0"/>
              <a:t>nuerons</a:t>
            </a:r>
            <a:endParaRPr lang="en-US" dirty="0"/>
          </a:p>
          <a:p>
            <a:r>
              <a:rPr lang="en-US" dirty="0" smtClean="0"/>
              <a:t>      instead of the standard two-dimensional array. The first layer is called a convolutional</a:t>
            </a:r>
          </a:p>
          <a:p>
            <a:r>
              <a:rPr lang="en-US" dirty="0" smtClean="0"/>
              <a:t>      layer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Each neuron in the convolutional layer only processes the information from a small part</a:t>
            </a:r>
          </a:p>
          <a:p>
            <a:r>
              <a:rPr lang="en-US" dirty="0"/>
              <a:t> </a:t>
            </a:r>
            <a:r>
              <a:rPr lang="en-US" dirty="0" smtClean="0"/>
              <a:t>     of the visual field. Input features are taken in batch-wise like filter. The network </a:t>
            </a:r>
          </a:p>
          <a:p>
            <a:r>
              <a:rPr lang="en-US" dirty="0"/>
              <a:t> </a:t>
            </a:r>
            <a:r>
              <a:rPr lang="en-US" dirty="0" smtClean="0"/>
              <a:t>     understands the images in parts and can compute these operations multiple times to</a:t>
            </a:r>
          </a:p>
          <a:p>
            <a:r>
              <a:rPr lang="en-US" dirty="0"/>
              <a:t> </a:t>
            </a:r>
            <a:r>
              <a:rPr lang="en-US" dirty="0" smtClean="0"/>
              <a:t>     complete the full image processing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Processing involves the conversion of the image from RGB or HSI scale to grey scale.</a:t>
            </a:r>
            <a:endParaRPr lang="en-IN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changes in the pixel value will help to detect the edges and images can be classified</a:t>
            </a:r>
          </a:p>
          <a:p>
            <a:r>
              <a:rPr lang="en-US" dirty="0"/>
              <a:t> </a:t>
            </a:r>
            <a:r>
              <a:rPr lang="en-US" dirty="0" smtClean="0"/>
              <a:t>     into different categories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Propagating is </a:t>
            </a:r>
            <a:r>
              <a:rPr lang="en-US" dirty="0" err="1" smtClean="0"/>
              <a:t>uni</a:t>
            </a:r>
            <a:r>
              <a:rPr lang="en-US" dirty="0" smtClean="0"/>
              <a:t>-directional where CNN contains one or more convolutional layers</a:t>
            </a:r>
          </a:p>
          <a:p>
            <a:r>
              <a:rPr lang="en-US" dirty="0"/>
              <a:t> </a:t>
            </a:r>
            <a:r>
              <a:rPr lang="en-US" dirty="0" smtClean="0"/>
              <a:t>     followed by pooling and bidirectional where the output of the convolutional layer goes</a:t>
            </a:r>
          </a:p>
          <a:p>
            <a:r>
              <a:rPr lang="en-US" dirty="0"/>
              <a:t> </a:t>
            </a:r>
            <a:r>
              <a:rPr lang="en-US" dirty="0" smtClean="0"/>
              <a:t>     to a fully connected neural network for classifying the images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0" b="2389"/>
          <a:stretch/>
        </p:blipFill>
        <p:spPr>
          <a:xfrm>
            <a:off x="7911" y="4149081"/>
            <a:ext cx="915073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1007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Babu</dc:creator>
  <cp:lastModifiedBy>Anjali Babu</cp:lastModifiedBy>
  <cp:revision>40</cp:revision>
  <dcterms:created xsi:type="dcterms:W3CDTF">2023-11-16T03:52:19Z</dcterms:created>
  <dcterms:modified xsi:type="dcterms:W3CDTF">2023-12-23T14:09:47Z</dcterms:modified>
</cp:coreProperties>
</file>