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4a6ec30f2_1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4a6ec30f2_1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acc9df4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acc9df4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acc9df4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acc9df4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416eb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416eb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416eb07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416eb07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416eb0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416eb0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acc9df4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acc9df4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acc9df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acc9df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416eb0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4416eb0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416eb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416eb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416eb0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416eb0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zaudNwWZ2udmVp1VzPi2hnFmGmNgHDYy/view" TargetMode="External"/><Relationship Id="rId4" Type="http://schemas.openxmlformats.org/officeDocument/2006/relationships/image" Target="../media/image4.jpg"/><Relationship Id="rId11" Type="http://schemas.openxmlformats.org/officeDocument/2006/relationships/hyperlink" Target="http://drive.google.com/file/d/1--eHRO8E2swcm9EUui6nJn6ZojrDMLTp/view" TargetMode="External"/><Relationship Id="rId10" Type="http://schemas.openxmlformats.org/officeDocument/2006/relationships/image" Target="../media/image15.jpg"/><Relationship Id="rId12" Type="http://schemas.openxmlformats.org/officeDocument/2006/relationships/image" Target="../media/image1.jpg"/><Relationship Id="rId9" Type="http://schemas.openxmlformats.org/officeDocument/2006/relationships/hyperlink" Target="http://drive.google.com/file/d/10zyUErLr5XfZYGHm8anWV6x7A-MvepvV/view" TargetMode="External"/><Relationship Id="rId5" Type="http://schemas.openxmlformats.org/officeDocument/2006/relationships/hyperlink" Target="http://drive.google.com/file/d/1-0oq6Fx0KtD267jnnvBhU9AWIqZgYXfv/view" TargetMode="External"/><Relationship Id="rId6" Type="http://schemas.openxmlformats.org/officeDocument/2006/relationships/image" Target="../media/image3.jpg"/><Relationship Id="rId7" Type="http://schemas.openxmlformats.org/officeDocument/2006/relationships/hyperlink" Target="http://drive.google.com/file/d/1HGvnre-3yibvWaIZAS4bEbgvO5IWjzWL/view" TargetMode="External"/><Relationship Id="rId8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7955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Arial"/>
                <a:ea typeface="Arial"/>
                <a:cs typeface="Arial"/>
                <a:sym typeface="Arial"/>
              </a:rPr>
              <a:t>Motion Magnification</a:t>
            </a:r>
            <a:endParaRPr sz="7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00100" y="2533400"/>
            <a:ext cx="848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Supervisor: Dr. Rajendra Nagar         Bhavya Manish Sharma(B20EE013)                                                                             Academic Year: 2021-2022                Dhruv(B20EE016)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Semester : 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Course Number : EEN1010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Date of Presentation: 29-11-2019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 title="eye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25" y="280525"/>
            <a:ext cx="2668101" cy="20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 title="halfOctave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7175" y="280525"/>
            <a:ext cx="2228500" cy="20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quarterOctave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7824" y="2692900"/>
            <a:ext cx="2161975" cy="21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smoothHalfOctave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4750" y="280525"/>
            <a:ext cx="2228500" cy="20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102075" y="2200450"/>
            <a:ext cx="110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Original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130125" y="2215900"/>
            <a:ext cx="16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Half Octave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487600" y="22619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</a:t>
            </a:r>
            <a:r>
              <a:rPr lang="en" sz="1700"/>
              <a:t>mooth Half Octave</a:t>
            </a:r>
            <a:endParaRPr sz="1700"/>
          </a:p>
        </p:txBody>
      </p:sp>
      <p:sp>
        <p:nvSpPr>
          <p:cNvPr id="130" name="Google Shape;130;p22"/>
          <p:cNvSpPr txBox="1"/>
          <p:nvPr/>
        </p:nvSpPr>
        <p:spPr>
          <a:xfrm>
            <a:off x="2566800" y="4733650"/>
            <a:ext cx="19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Quarter Octave</a:t>
            </a:r>
            <a:endParaRPr sz="1800"/>
          </a:p>
        </p:txBody>
      </p:sp>
      <p:pic>
        <p:nvPicPr>
          <p:cNvPr id="131" name="Google Shape;131;p22" title="octave.avi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35275" y="2659625"/>
            <a:ext cx="2228500" cy="22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5388200" y="4778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800"/>
              <a:t>Octave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1909375" y="1746550"/>
            <a:ext cx="5217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5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i="1" sz="65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52050" y="107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Motivation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 a method to observe motions too small to be well perceived by the naked eye.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method that computationally amplifies the subtle motions to reveal them.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develop a method of motion magnification that supports larger magnification factors and does not amplify the noise.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come up with a method that accurately provides motion estimation.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approach that manipulates motion in videos by analyzing the signals of local phase over time in different spatial scales and orientations.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Objectives and Targeted Deliverables 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30300" y="831300"/>
            <a:ext cx="85206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901959" rtl="0" algn="just">
              <a:spcBef>
                <a:spcPts val="1616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OBJECTIVES 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To demonstrate the advantages on synthetic and natural video sequences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xplore applications in scientific analysis, visualization and video enhancement.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Demonstrate that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method can achieve larger motion magnifications with fewer artifacts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097902" rtl="0" algn="just">
              <a:spcBef>
                <a:spcPts val="169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097902" rtl="0" algn="just">
              <a:spcBef>
                <a:spcPts val="169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ARGETED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DELIVERABLES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marR="1097902" rtl="0" algn="l">
              <a:spcBef>
                <a:spcPts val="0"/>
              </a:spcBef>
              <a:spcAft>
                <a:spcPts val="0"/>
              </a:spcAft>
              <a:buClr>
                <a:srgbClr val="2222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222200"/>
                </a:solidFill>
                <a:latin typeface="Arial"/>
                <a:ea typeface="Arial"/>
                <a:cs typeface="Arial"/>
                <a:sym typeface="Arial"/>
              </a:rPr>
              <a:t>Implementation of a method for</a:t>
            </a:r>
            <a:endParaRPr sz="2000">
              <a:solidFill>
                <a:srgbClr val="2222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09790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00"/>
                </a:solidFill>
                <a:latin typeface="Arial"/>
                <a:ea typeface="Arial"/>
                <a:cs typeface="Arial"/>
                <a:sym typeface="Arial"/>
              </a:rPr>
              <a:t>magnifying invisible motion, </a:t>
            </a:r>
            <a:endParaRPr sz="2000">
              <a:solidFill>
                <a:srgbClr val="2222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09790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00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1" lang="en" sz="2000">
                <a:solidFill>
                  <a:srgbClr val="2222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975" y="2382275"/>
            <a:ext cx="3320525" cy="26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505" y="2382275"/>
            <a:ext cx="1580820" cy="26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51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Basic Theory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061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Motion processing, the case of a 1D image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lang="en" sz="2700">
                <a:latin typeface="Arial"/>
                <a:ea typeface="Arial"/>
                <a:cs typeface="Arial"/>
                <a:sym typeface="Arial"/>
              </a:rPr>
              <a:t> 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Finding Fourier Transform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Use DC-balanced Filter to extract phase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Magnify the phase and reconstruct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0148" l="9420" r="7142" t="13551"/>
          <a:stretch/>
        </p:blipFill>
        <p:spPr>
          <a:xfrm>
            <a:off x="4525000" y="1698072"/>
            <a:ext cx="3876250" cy="6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18416" r="11343" t="0"/>
          <a:stretch/>
        </p:blipFill>
        <p:spPr>
          <a:xfrm>
            <a:off x="5767887" y="2994425"/>
            <a:ext cx="1938150" cy="7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6864" r="0" t="19185"/>
          <a:stretch/>
        </p:blipFill>
        <p:spPr>
          <a:xfrm>
            <a:off x="1005650" y="3903675"/>
            <a:ext cx="6977275" cy="7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6">
            <a:alphaModFix/>
          </a:blip>
          <a:srcRect b="0" l="17725" r="21235" t="0"/>
          <a:stretch/>
        </p:blipFill>
        <p:spPr>
          <a:xfrm>
            <a:off x="5521900" y="2269500"/>
            <a:ext cx="24301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5892" y="222023"/>
            <a:ext cx="4033708" cy="7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97950" y="116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Algorithm and Process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039500"/>
            <a:ext cx="86931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42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2"/>
              <a:buFont typeface="Arial"/>
              <a:buChar char="●"/>
            </a:pPr>
            <a:r>
              <a:rPr b="1" lang="en" sz="1672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aking video input and resizing the frames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Input video with 600 frames resized to images with height=width=300.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Converting RGB frames to YIQ frames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RGB images  converted to YIQ images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Constructing the complex steerable pyramids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Types: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Octave, Half Octave, Smooth Half Octave, and Quarter Octave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372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085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25" y="1877313"/>
            <a:ext cx="1566675" cy="15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525" y="1871050"/>
            <a:ext cx="1566675" cy="15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78900" y="551625"/>
            <a:ext cx="8653500" cy="48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Extracting the phase and removing the dc component</a:t>
            </a:r>
            <a:endParaRPr b="1"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Removed the DC component from the filtered frame</a:t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Temporal filtering and amplification of phase</a:t>
            </a:r>
            <a:endParaRPr b="1"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Using temporally filters frames the phase was blurred 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Amplified the phase by  constant magnifying component.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Reconstructing the video</a:t>
            </a:r>
            <a:endParaRPr b="1"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68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785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7696" r="6781" t="15462"/>
          <a:stretch/>
        </p:blipFill>
        <p:spPr>
          <a:xfrm>
            <a:off x="132418" y="145375"/>
            <a:ext cx="8746707" cy="48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1516" r="0" t="0"/>
          <a:stretch/>
        </p:blipFill>
        <p:spPr>
          <a:xfrm>
            <a:off x="238550" y="1885625"/>
            <a:ext cx="8697424" cy="27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879600" y="462175"/>
            <a:ext cx="71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Economica"/>
                <a:ea typeface="Economica"/>
                <a:cs typeface="Economica"/>
                <a:sym typeface="Economica"/>
              </a:rPr>
              <a:t>Pseudo Code </a:t>
            </a:r>
            <a:endParaRPr sz="47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-39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Results and Conclusions</a:t>
            </a:r>
            <a:endParaRPr b="1" sz="9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49075" y="792000"/>
            <a:ext cx="8683200" cy="4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Allows users to see small motions without excessive noise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Octave-bandwidth pyramid and 2 orientations this method can be efficiently implemented to run in real time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Supports larger amplification factors and gives a fundamentally better way of handling noise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Quarter octave method works the best followed by smooth half octave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