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86" r:id="rId11"/>
    <p:sldId id="287" r:id="rId12"/>
    <p:sldId id="288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7" autoAdjust="0"/>
    <p:restoredTop sz="95388" autoAdjust="0"/>
  </p:normalViewPr>
  <p:slideViewPr>
    <p:cSldViewPr snapToGrid="0">
      <p:cViewPr varScale="1">
        <p:scale>
          <a:sx n="69" d="100"/>
          <a:sy n="69" d="100"/>
        </p:scale>
        <p:origin x="-55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43C4A872-A473-BFD2-150E-387250C2B4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C61DF04-D7CB-2B19-8BB9-3E90A6619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E597A3BE-0D13-9033-E3FD-78202DB799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8867D9A-3F3B-94C3-244B-0006226AEF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=""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=""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=""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2491172-466F-19CC-B639-A1C3CAB1D4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=""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7BF9F63-86BE-5515-AD3C-59481B3FF4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0ABD6E1-FE78-D78B-E80C-09490F5D8D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2BB1BCD-5C1C-ED05-D6B4-F92367209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=""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=""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=""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87E98C0-6053-9701-92D0-4EF9ADBC5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=""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=""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AEA0B78B-84F0-8B85-40E8-678689DC13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=""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BDBC526-6DCD-4FF6-8395-D8C22E46E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="" xmlns:a16="http://schemas.microsoft.com/office/drawing/2014/main" id="{94729CA3-91C4-4A89-9448-A2F0E40917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68347B7-45FA-4A01-924D-DC385B720B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904CD02-7C7D-28DD-85A8-2FD92C29D3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=""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=""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=""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E5F7483-2261-D4C4-30E3-2D379D8CA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="" xmlns:a16="http://schemas.microsoft.com/office/drawing/2014/main" id="{E57989ED-9663-5033-AA83-267069FC5C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4E08E8E-10CB-55BC-8AFF-E64C800B9F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=""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BDBC526-6DCD-4FF6-8395-D8C22E46E5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=""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=""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=""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=""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=""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=""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=""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=""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=""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=""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9" y="662937"/>
            <a:ext cx="5061553" cy="5765572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3200" dirty="0" smtClean="0">
                <a:latin typeface="Algerian" panose="04020705040A02060702" pitchFamily="82" charset="0"/>
              </a:rPr>
              <a:t>  </a:t>
            </a:r>
            <a:r>
              <a:rPr lang="en-IN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Data Science PROJECT</a:t>
            </a:r>
            <a:br>
              <a:rPr lang="en-IN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IN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PREDICTION</a:t>
            </a:r>
            <a:br>
              <a:rPr lang="en-IN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100" dirty="0">
                <a:solidFill>
                  <a:srgbClr val="00B0F0"/>
                </a:solidFill>
                <a:latin typeface="Times New Roman" panose="02020603050405020304" pitchFamily="18" charset="0"/>
              </a:rPr>
              <a:t>PROJECT TEAM ID - PTID-CDA-NOV-24-246</a:t>
            </a: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ANUPRIYA S R</a:t>
            </a:r>
            <a:b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ANJALI M K</a:t>
            </a:r>
            <a:b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PRATHAM P M</a:t>
            </a:r>
            <a:b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=""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=""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009" y="2433205"/>
            <a:ext cx="11090274" cy="39131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Business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Preparation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Modeling and 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and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0218" y="1593273"/>
            <a:ext cx="11280919" cy="4835236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No-Churn Telecom aims to leverage Machine Learning to address the challenge of customer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competitive telecom industry.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GOALS: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Understanding the variables that are influencing the customers to migrate.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Creating Churn risk scores that can be indicative to drive retention campaigns.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Introduce new predicting variable “CHURN-FLAG” with values YES(1) or NO(0) so that email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campaigns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lucrative offers can be targeted to Churn YES customers.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4506046" cy="1368664"/>
          </a:xfrm>
          <a:noFill/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BUSINESS CASE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580" y="2105891"/>
            <a:ext cx="6061347" cy="4530436"/>
          </a:xfrm>
          <a:noFill/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No-Churn Telecom is an established Telecom operator in Europe with more than a decade in Business. Due to new players in the market, telecom industry has become very competitive and retaining customers becoming a challenge.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spite of No-Churn initiatives of reducing tariffs and promoting more offers, the churn rate ( percentage of customers migrating to competitors) is well above 10%.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No-Churn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to explore possibility of Machine Learning to help with following use cases to retain competitive edge in the industry.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8" r="14838"/>
          <a:stretch>
            <a:fillRect/>
          </a:stretch>
        </p:blipFill>
        <p:spPr>
          <a:xfrm>
            <a:off x="6661721" y="677876"/>
            <a:ext cx="5132388" cy="5132388"/>
          </a:xfr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Dataset Overview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1468583"/>
            <a:ext cx="7929940" cy="461408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database with 4,617 records.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Customer Demographics: State, Area Code, Phone Number.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Service Usage: Day Mins, Night Calls, International Plan.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Customer Support: Number of Customer Service Calls.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'Churn' (Yes/No).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=""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Preparation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Cleaning: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Handled missing values and inconsistent data entries.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Feature Engineering: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Created a new 'Churn-Flag' variable.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 Transformation: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Normalized numerical features.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Encoded categorical variables.</a:t>
            </a:r>
          </a:p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21" y="2097088"/>
            <a:ext cx="5351433" cy="3995737"/>
          </a:xfr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53" y="576984"/>
            <a:ext cx="11091600" cy="13320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  <a:cs typeface="Times New Roman" panose="02020603050405020304" pitchFamily="18" charset="0"/>
              </a:rPr>
              <a:t>Modeling and Results</a:t>
            </a:r>
            <a:endParaRPr lang="en-US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Logistic Regression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Random Forest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Gradient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and etc…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Accuracy, Precision, Recall, F1 Score.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Highlighted top predictors of churn (e.g., Customer Support Calls).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1106B59-80B8-CEED-0BCA-BC3F80A85F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endParaRPr lang="en-US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=""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5C4A7DC2-42C3-FDDF-02BF-9598D75A6A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3547</TotalTime>
  <Words>365</Words>
  <Application>Microsoft Office PowerPoint</Application>
  <PresentationFormat>Custom</PresentationFormat>
  <Paragraphs>53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3DFloatVTI</vt:lpstr>
      <vt:lpstr>  Data Science PROJECT TELECOM CHURN PREDICTION      PROJECT TEAM ID - PTID-CDA-NOV-24-246    PRESENTED BY:  ANUPRIYA S R ANJALI M K PRATHAM P M </vt:lpstr>
      <vt:lpstr>Agenda</vt:lpstr>
      <vt:lpstr>INTRODUCTION</vt:lpstr>
      <vt:lpstr>BUSINESS CASE</vt:lpstr>
      <vt:lpstr>Dataset Overview</vt:lpstr>
      <vt:lpstr>PowerPoint Presentation</vt:lpstr>
      <vt:lpstr>Data Preparation</vt:lpstr>
      <vt:lpstr>Modeling and Results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ADMIN</dc:creator>
  <cp:lastModifiedBy>ADMIN</cp:lastModifiedBy>
  <cp:revision>7</cp:revision>
  <dcterms:created xsi:type="dcterms:W3CDTF">2023-12-19T21:03:45Z</dcterms:created>
  <dcterms:modified xsi:type="dcterms:W3CDTF">2024-12-12T15:19:14Z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